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79" r:id="rId2"/>
    <p:sldMasterId id="2147483791" r:id="rId3"/>
    <p:sldMasterId id="2147483803" r:id="rId4"/>
    <p:sldMasterId id="2147483815" r:id="rId5"/>
    <p:sldMasterId id="2147483827" r:id="rId6"/>
    <p:sldMasterId id="2147483839" r:id="rId7"/>
    <p:sldMasterId id="2147483851" r:id="rId8"/>
    <p:sldMasterId id="2147483863" r:id="rId9"/>
    <p:sldMasterId id="2147483875" r:id="rId10"/>
  </p:sldMasterIdLst>
  <p:notesMasterIdLst>
    <p:notesMasterId r:id="rId44"/>
  </p:notesMasterIdLst>
  <p:handoutMasterIdLst>
    <p:handoutMasterId r:id="rId45"/>
  </p:handoutMasterIdLst>
  <p:sldIdLst>
    <p:sldId id="256" r:id="rId11"/>
    <p:sldId id="351" r:id="rId12"/>
    <p:sldId id="368" r:id="rId13"/>
    <p:sldId id="367" r:id="rId14"/>
    <p:sldId id="308" r:id="rId15"/>
    <p:sldId id="352" r:id="rId16"/>
    <p:sldId id="353" r:id="rId17"/>
    <p:sldId id="354" r:id="rId18"/>
    <p:sldId id="355" r:id="rId19"/>
    <p:sldId id="356" r:id="rId20"/>
    <p:sldId id="357" r:id="rId21"/>
    <p:sldId id="359" r:id="rId22"/>
    <p:sldId id="360" r:id="rId23"/>
    <p:sldId id="309" r:id="rId24"/>
    <p:sldId id="310" r:id="rId25"/>
    <p:sldId id="358" r:id="rId26"/>
    <p:sldId id="361" r:id="rId27"/>
    <p:sldId id="362" r:id="rId28"/>
    <p:sldId id="363" r:id="rId29"/>
    <p:sldId id="364" r:id="rId30"/>
    <p:sldId id="311" r:id="rId31"/>
    <p:sldId id="365" r:id="rId32"/>
    <p:sldId id="369" r:id="rId33"/>
    <p:sldId id="342" r:id="rId34"/>
    <p:sldId id="287" r:id="rId35"/>
    <p:sldId id="290" r:id="rId36"/>
    <p:sldId id="370" r:id="rId37"/>
    <p:sldId id="305" r:id="rId38"/>
    <p:sldId id="347" r:id="rId39"/>
    <p:sldId id="346" r:id="rId40"/>
    <p:sldId id="348" r:id="rId41"/>
    <p:sldId id="337" r:id="rId42"/>
    <p:sldId id="350" r:id="rId43"/>
  </p:sldIdLst>
  <p:sldSz cx="9144000" cy="6858000" type="screen4x3"/>
  <p:notesSz cx="6742113" cy="987266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000099"/>
    <a:srgbClr val="0000FF"/>
    <a:srgbClr val="FFFF21"/>
    <a:srgbClr val="FFFFFF"/>
    <a:srgbClr val="66FF66"/>
    <a:srgbClr val="000000"/>
    <a:srgbClr val="006600"/>
    <a:srgbClr val="080808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03447BB-5D67-496B-8E87-E561075AD55C}" styleName="Темный стиль 1 -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3310" autoAdjust="0"/>
  </p:normalViewPr>
  <p:slideViewPr>
    <p:cSldViewPr>
      <p:cViewPr varScale="1">
        <p:scale>
          <a:sx n="66" d="100"/>
          <a:sy n="66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slide" Target="slides/slide32.xml"/><Relationship Id="rId47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openxmlformats.org/officeDocument/2006/relationships/slide" Target="slides/slide3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theme" Target="theme/theme1.xml"/><Relationship Id="rId8" Type="http://schemas.openxmlformats.org/officeDocument/2006/relationships/slideMaster" Target="slideMasters/slideMaster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F9E322B-D552-4A25-A4CA-C910B73ECC2B}" type="doc">
      <dgm:prSet loTypeId="urn:microsoft.com/office/officeart/2005/8/layout/vList4#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B1E8219-D707-4AD7-A0BA-EE47B772F0A1}">
      <dgm:prSet phldrT="[Текст]" custT="1"/>
      <dgm:spPr/>
      <dgm:t>
        <a:bodyPr/>
        <a:lstStyle/>
        <a:p>
          <a:r>
            <a:rPr lang="ru-RU" sz="1600" b="1" dirty="0">
              <a:solidFill>
                <a:schemeClr val="bg2">
                  <a:lumMod val="75000"/>
                </a:schemeClr>
              </a:solidFill>
              <a:latin typeface="+mj-lt"/>
            </a:rPr>
            <a:t>    </a:t>
          </a:r>
          <a:r>
            <a:rPr lang="ru-RU" sz="1600" b="1" dirty="0">
              <a:solidFill>
                <a:srgbClr val="CC0066"/>
              </a:solidFill>
              <a:latin typeface="+mj-lt"/>
            </a:rPr>
            <a:t>Алкоголь </a:t>
          </a:r>
        </a:p>
        <a:p>
          <a:r>
            <a:rPr lang="ru-RU" sz="1600" b="1" dirty="0">
              <a:solidFill>
                <a:srgbClr val="CC0066"/>
              </a:solidFill>
              <a:latin typeface="+mj-lt"/>
            </a:rPr>
            <a:t>    Аномальна температура, </a:t>
          </a:r>
          <a:r>
            <a:rPr lang="ru-RU" sz="1600" b="1" dirty="0" err="1">
              <a:solidFill>
                <a:srgbClr val="CC0066"/>
              </a:solidFill>
              <a:latin typeface="+mj-lt"/>
            </a:rPr>
            <a:t>вологість</a:t>
          </a:r>
          <a:r>
            <a:rPr lang="ru-RU" sz="1600" b="1" dirty="0">
              <a:solidFill>
                <a:srgbClr val="CC0066"/>
              </a:solidFill>
              <a:latin typeface="+mj-lt"/>
            </a:rPr>
            <a:t>, </a:t>
          </a:r>
          <a:r>
            <a:rPr lang="ru-RU" sz="1600" b="1" dirty="0" err="1">
              <a:solidFill>
                <a:srgbClr val="CC0066"/>
              </a:solidFill>
              <a:latin typeface="+mj-lt"/>
            </a:rPr>
            <a:t>тиск</a:t>
          </a:r>
          <a:r>
            <a:rPr lang="ru-RU" sz="1600" b="1" dirty="0">
              <a:solidFill>
                <a:srgbClr val="CC0066"/>
              </a:solidFill>
              <a:latin typeface="+mj-lt"/>
            </a:rPr>
            <a:t> </a:t>
          </a:r>
          <a:r>
            <a:rPr lang="ru-RU" sz="1600" b="1" dirty="0" err="1">
              <a:solidFill>
                <a:srgbClr val="CC0066"/>
              </a:solidFill>
              <a:latin typeface="+mj-lt"/>
            </a:rPr>
            <a:t>повітря</a:t>
          </a:r>
          <a:r>
            <a:rPr lang="ru-RU" sz="1600" b="1" dirty="0">
              <a:solidFill>
                <a:srgbClr val="CC0066"/>
              </a:solidFill>
              <a:latin typeface="+mj-lt"/>
            </a:rPr>
            <a:t> </a:t>
          </a:r>
          <a:endParaRPr lang="en-US" sz="1600" b="1" dirty="0">
            <a:solidFill>
              <a:srgbClr val="CC0066"/>
            </a:solidFill>
            <a:latin typeface="+mj-lt"/>
          </a:endParaRPr>
        </a:p>
        <a:p>
          <a:r>
            <a:rPr lang="ru-RU" sz="1600" b="1" dirty="0">
              <a:solidFill>
                <a:srgbClr val="CC0066"/>
              </a:solidFill>
              <a:latin typeface="+mj-lt"/>
            </a:rPr>
            <a:t>    </a:t>
          </a:r>
          <a:r>
            <a:rPr lang="ru-RU" sz="1600" b="1" dirty="0" err="1">
              <a:solidFill>
                <a:srgbClr val="CC0066"/>
              </a:solidFill>
              <a:latin typeface="+mj-lt"/>
            </a:rPr>
            <a:t>Аномальне</a:t>
          </a:r>
          <a:r>
            <a:rPr lang="ru-RU" sz="1600" b="1" dirty="0">
              <a:solidFill>
                <a:srgbClr val="CC0066"/>
              </a:solidFill>
              <a:latin typeface="+mj-lt"/>
            </a:rPr>
            <a:t> </a:t>
          </a:r>
          <a:r>
            <a:rPr lang="ru-RU" sz="1600" b="1" dirty="0" err="1">
              <a:solidFill>
                <a:srgbClr val="CC0066"/>
              </a:solidFill>
              <a:latin typeface="+mj-lt"/>
            </a:rPr>
            <a:t>освітлення</a:t>
          </a:r>
          <a:r>
            <a:rPr lang="ru-RU" sz="1600" b="1" dirty="0">
              <a:solidFill>
                <a:srgbClr val="CC0066"/>
              </a:solidFill>
              <a:latin typeface="+mj-lt"/>
            </a:rPr>
            <a:t> </a:t>
          </a:r>
          <a:endParaRPr lang="en-US" sz="1600" b="1" dirty="0">
            <a:solidFill>
              <a:srgbClr val="CC0066"/>
            </a:solidFill>
            <a:latin typeface="+mj-lt"/>
          </a:endParaRPr>
        </a:p>
      </dgm:t>
    </dgm:pt>
    <dgm:pt modelId="{82032FC7-CBF1-425D-878E-B0AF9353A94F}" type="parTrans" cxnId="{EACB73EE-BDBF-453C-B85E-844EE5F9ED18}">
      <dgm:prSet/>
      <dgm:spPr/>
      <dgm:t>
        <a:bodyPr/>
        <a:lstStyle/>
        <a:p>
          <a:endParaRPr lang="en-US"/>
        </a:p>
      </dgm:t>
    </dgm:pt>
    <dgm:pt modelId="{19896AB9-7B36-4E9A-B631-A33695F986AE}" type="sibTrans" cxnId="{EACB73EE-BDBF-453C-B85E-844EE5F9ED18}">
      <dgm:prSet/>
      <dgm:spPr/>
      <dgm:t>
        <a:bodyPr/>
        <a:lstStyle/>
        <a:p>
          <a:endParaRPr lang="en-US"/>
        </a:p>
      </dgm:t>
    </dgm:pt>
    <dgm:pt modelId="{3AE2F02A-0488-4867-B113-CA3549F5DCE9}">
      <dgm:prSet phldrT="[Текст]" custT="1"/>
      <dgm:spPr/>
      <dgm:t>
        <a:bodyPr/>
        <a:lstStyle/>
        <a:p>
          <a:r>
            <a:rPr lang="uk-UA" sz="2600" dirty="0">
              <a:solidFill>
                <a:schemeClr val="tx1"/>
              </a:solidFill>
            </a:rPr>
            <a:t>  </a:t>
          </a:r>
          <a:r>
            <a:rPr lang="ru-RU" sz="1600" b="1" dirty="0" err="1" smtClean="0">
              <a:solidFill>
                <a:srgbClr val="CC0066"/>
              </a:solidFill>
              <a:latin typeface="+mj-lt"/>
            </a:rPr>
            <a:t>Блискавка</a:t>
          </a:r>
          <a:endParaRPr lang="ru-RU" sz="1600" b="1" dirty="0">
            <a:solidFill>
              <a:srgbClr val="CC0066"/>
            </a:solidFill>
            <a:latin typeface="+mj-lt"/>
          </a:endParaRPr>
        </a:p>
        <a:p>
          <a:r>
            <a:rPr lang="ru-RU" sz="1600" b="1" dirty="0">
              <a:solidFill>
                <a:srgbClr val="CC0066"/>
              </a:solidFill>
              <a:latin typeface="+mj-lt"/>
            </a:rPr>
            <a:t>    </a:t>
          </a:r>
          <a:r>
            <a:rPr lang="ru-RU" sz="1600" b="1" dirty="0" err="1" smtClean="0">
              <a:solidFill>
                <a:srgbClr val="CC0066"/>
              </a:solidFill>
              <a:latin typeface="+mj-lt"/>
            </a:rPr>
            <a:t>Безхатченка</a:t>
          </a:r>
          <a:endParaRPr lang="ru-RU" sz="1600" b="1" dirty="0">
            <a:solidFill>
              <a:srgbClr val="CC0066"/>
            </a:solidFill>
            <a:latin typeface="+mj-lt"/>
          </a:endParaRPr>
        </a:p>
        <a:p>
          <a:r>
            <a:rPr lang="ru-RU" sz="1600" b="1" dirty="0">
              <a:solidFill>
                <a:srgbClr val="CC0066"/>
              </a:solidFill>
              <a:latin typeface="+mj-lt"/>
            </a:rPr>
            <a:t>    </a:t>
          </a:r>
          <a:r>
            <a:rPr lang="ru-RU" sz="1600" b="1" dirty="0" err="1" smtClean="0">
              <a:solidFill>
                <a:srgbClr val="CC0066"/>
              </a:solidFill>
              <a:latin typeface="+mj-lt"/>
            </a:rPr>
            <a:t>Бактерія</a:t>
          </a:r>
          <a:endParaRPr lang="en-US" sz="1600" b="1" dirty="0">
            <a:solidFill>
              <a:srgbClr val="CC0066"/>
            </a:solidFill>
            <a:latin typeface="+mj-lt"/>
          </a:endParaRPr>
        </a:p>
      </dgm:t>
    </dgm:pt>
    <dgm:pt modelId="{43207CF3-D049-4F13-93EF-61020DB4DF78}" type="parTrans" cxnId="{10150EA7-DD68-4F75-868F-C6D033177831}">
      <dgm:prSet/>
      <dgm:spPr/>
      <dgm:t>
        <a:bodyPr/>
        <a:lstStyle/>
        <a:p>
          <a:endParaRPr lang="en-US"/>
        </a:p>
      </dgm:t>
    </dgm:pt>
    <dgm:pt modelId="{0C8F5A17-96FF-4BF3-ADE0-690BC869E564}" type="sibTrans" cxnId="{10150EA7-DD68-4F75-868F-C6D033177831}">
      <dgm:prSet/>
      <dgm:spPr/>
      <dgm:t>
        <a:bodyPr/>
        <a:lstStyle/>
        <a:p>
          <a:endParaRPr lang="en-US"/>
        </a:p>
      </dgm:t>
    </dgm:pt>
    <dgm:pt modelId="{B7947CDA-F816-4FBD-94B2-3E3B6CD76DBF}">
      <dgm:prSet phldrT="[Текст]" custT="1"/>
      <dgm:spPr/>
      <dgm:t>
        <a:bodyPr/>
        <a:lstStyle/>
        <a:p>
          <a:r>
            <a:rPr lang="ru-RU" sz="900" dirty="0"/>
            <a:t>.   </a:t>
          </a:r>
          <a:r>
            <a:rPr lang="ru-RU" sz="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</a:t>
          </a:r>
          <a:r>
            <a: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</a:t>
          </a:r>
          <a:r>
            <a:rPr lang="ru-RU" sz="1600" b="1" dirty="0" err="1" smtClean="0">
              <a:solidFill>
                <a:srgbClr val="CC0066"/>
              </a:solidFill>
              <a:effectLst/>
            </a:rPr>
            <a:t>Вибух</a:t>
          </a:r>
          <a:r>
            <a:rPr lang="ru-RU" sz="1600" b="1" dirty="0" smtClean="0">
              <a:solidFill>
                <a:srgbClr val="CC0066"/>
              </a:solidFill>
              <a:effectLst/>
            </a:rPr>
            <a:t> </a:t>
          </a:r>
          <a:r>
            <a:rPr lang="ru-RU" sz="1600" b="1" dirty="0">
              <a:solidFill>
                <a:srgbClr val="CC0066"/>
              </a:solidFill>
              <a:effectLst/>
            </a:rPr>
            <a:t>та </a:t>
          </a:r>
          <a:r>
            <a:rPr lang="ru-RU" sz="1600" b="1" dirty="0" err="1">
              <a:solidFill>
                <a:srgbClr val="CC0066"/>
              </a:solidFill>
              <a:effectLst/>
            </a:rPr>
            <a:t>вибухові</a:t>
          </a:r>
          <a:r>
            <a:rPr lang="ru-RU" sz="1600" b="1" dirty="0">
              <a:solidFill>
                <a:srgbClr val="CC0066"/>
              </a:solidFill>
              <a:effectLst/>
            </a:rPr>
            <a:t> </a:t>
          </a:r>
          <a:r>
            <a:rPr lang="ru-RU" sz="1600" b="1" dirty="0" err="1">
              <a:solidFill>
                <a:srgbClr val="CC0066"/>
              </a:solidFill>
              <a:effectLst/>
            </a:rPr>
            <a:t>речовини</a:t>
          </a:r>
          <a:r>
            <a:rPr lang="ru-RU" sz="1600" b="1" dirty="0">
              <a:solidFill>
                <a:srgbClr val="CC0066"/>
              </a:solidFill>
              <a:effectLst/>
            </a:rPr>
            <a:t>, 	   </a:t>
          </a:r>
        </a:p>
        <a:p>
          <a:r>
            <a:rPr lang="ru-RU" sz="1600" b="1" dirty="0">
              <a:solidFill>
                <a:srgbClr val="CC0066"/>
              </a:solidFill>
              <a:effectLst/>
            </a:rPr>
            <a:t>      </a:t>
          </a:r>
          <a:r>
            <a:rPr lang="ru-RU" sz="1600" b="1" dirty="0" err="1">
              <a:solidFill>
                <a:srgbClr val="CC0066"/>
              </a:solidFill>
              <a:effectLst/>
            </a:rPr>
            <a:t>Висота</a:t>
          </a:r>
          <a:endParaRPr lang="ru-RU" sz="1600" b="1" dirty="0">
            <a:solidFill>
              <a:srgbClr val="CC0066"/>
            </a:solidFill>
            <a:effectLst/>
          </a:endParaRPr>
        </a:p>
        <a:p>
          <a:r>
            <a:rPr lang="ru-RU" sz="1600" b="1" dirty="0">
              <a:solidFill>
                <a:srgbClr val="CC0066"/>
              </a:solidFill>
              <a:effectLst/>
            </a:rPr>
            <a:t>      </a:t>
          </a:r>
          <a:r>
            <a:rPr lang="ru-RU" sz="1600" b="1" dirty="0" err="1">
              <a:solidFill>
                <a:srgbClr val="CC0066"/>
              </a:solidFill>
              <a:effectLst/>
            </a:rPr>
            <a:t>Вібрація</a:t>
          </a:r>
          <a:endParaRPr lang="ru-RU" sz="1600" b="1" dirty="0">
            <a:solidFill>
              <a:srgbClr val="CC0066"/>
            </a:solidFill>
            <a:effectLst/>
          </a:endParaRPr>
        </a:p>
        <a:p>
          <a:r>
            <a:rPr lang="ru-RU" sz="1600" b="1" dirty="0">
              <a:solidFill>
                <a:srgbClr val="CC0066"/>
              </a:solidFill>
              <a:effectLst/>
            </a:rPr>
            <a:t>      </a:t>
          </a:r>
          <a:r>
            <a:rPr lang="ru-RU" sz="1600" b="1" dirty="0" err="1">
              <a:solidFill>
                <a:srgbClr val="CC0066"/>
              </a:solidFill>
              <a:effectLst/>
            </a:rPr>
            <a:t>Вогонь</a:t>
          </a:r>
          <a:r>
            <a:rPr lang="ru-RU" sz="1600" b="1" dirty="0">
              <a:solidFill>
                <a:srgbClr val="CC0066"/>
              </a:solidFill>
              <a:effectLst/>
            </a:rPr>
            <a:t> та </a:t>
          </a:r>
          <a:r>
            <a:rPr lang="ru-RU" sz="1600" b="1" dirty="0" err="1">
              <a:solidFill>
                <a:srgbClr val="CC0066"/>
              </a:solidFill>
              <a:effectLst/>
            </a:rPr>
            <a:t>вогнепальні</a:t>
          </a:r>
          <a:r>
            <a:rPr lang="ru-RU" sz="1600" b="1" dirty="0">
              <a:solidFill>
                <a:srgbClr val="CC0066"/>
              </a:solidFill>
              <a:effectLst/>
            </a:rPr>
            <a:t> </a:t>
          </a:r>
          <a:r>
            <a:rPr lang="ru-RU" sz="1600" b="1" dirty="0" err="1">
              <a:solidFill>
                <a:srgbClr val="CC0066"/>
              </a:solidFill>
              <a:effectLst/>
            </a:rPr>
            <a:t>речовини</a:t>
          </a:r>
          <a:endParaRPr lang="en-US" sz="1600" b="1" dirty="0">
            <a:solidFill>
              <a:srgbClr val="CC0066"/>
            </a:solidFill>
            <a:effectLst/>
          </a:endParaRPr>
        </a:p>
        <a:p>
          <a:r>
            <a:rPr lang="ru-RU" sz="1600" b="1" dirty="0">
              <a:solidFill>
                <a:srgbClr val="CC0066"/>
              </a:solidFill>
              <a:effectLst/>
            </a:rPr>
            <a:t>      Вода,  </a:t>
          </a:r>
          <a:r>
            <a:rPr lang="ru-RU" sz="1600" b="1" dirty="0" smtClean="0">
              <a:solidFill>
                <a:srgbClr val="CC0066"/>
              </a:solidFill>
              <a:effectLst/>
            </a:rPr>
            <a:t>вулкан</a:t>
          </a:r>
          <a:endParaRPr lang="en-US" sz="1600" b="1" dirty="0">
            <a:solidFill>
              <a:srgbClr val="CC0066"/>
            </a:solidFill>
            <a:effectLst/>
          </a:endParaRPr>
        </a:p>
      </dgm:t>
    </dgm:pt>
    <dgm:pt modelId="{AF0E7FFC-574F-449B-B77F-D9ADBBFEBF58}" type="parTrans" cxnId="{F4137B4A-EA8E-44B0-A4EB-6C32CDFBC188}">
      <dgm:prSet/>
      <dgm:spPr/>
      <dgm:t>
        <a:bodyPr/>
        <a:lstStyle/>
        <a:p>
          <a:endParaRPr lang="en-US"/>
        </a:p>
      </dgm:t>
    </dgm:pt>
    <dgm:pt modelId="{2F22F4AF-5991-4B55-B0AA-31D825724426}" type="sibTrans" cxnId="{F4137B4A-EA8E-44B0-A4EB-6C32CDFBC188}">
      <dgm:prSet/>
      <dgm:spPr/>
      <dgm:t>
        <a:bodyPr/>
        <a:lstStyle/>
        <a:p>
          <a:endParaRPr lang="en-US"/>
        </a:p>
      </dgm:t>
    </dgm:pt>
    <dgm:pt modelId="{33F57D89-F87A-4D65-A6FE-16A2BB3FB8D9}" type="pres">
      <dgm:prSet presAssocID="{9F9E322B-D552-4A25-A4CA-C910B73ECC2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9D0D75E-B44E-4492-9883-E32528E903B4}" type="pres">
      <dgm:prSet presAssocID="{DB1E8219-D707-4AD7-A0BA-EE47B772F0A1}" presName="comp" presStyleCnt="0"/>
      <dgm:spPr/>
    </dgm:pt>
    <dgm:pt modelId="{BEEBBA1F-7880-4008-AB4B-3185496A2FC1}" type="pres">
      <dgm:prSet presAssocID="{DB1E8219-D707-4AD7-A0BA-EE47B772F0A1}" presName="box" presStyleLbl="node1" presStyleIdx="0" presStyleCnt="3" custScaleY="57404"/>
      <dgm:spPr/>
      <dgm:t>
        <a:bodyPr/>
        <a:lstStyle/>
        <a:p>
          <a:endParaRPr lang="ru-RU"/>
        </a:p>
      </dgm:t>
    </dgm:pt>
    <dgm:pt modelId="{CD031CF8-8986-42BD-AD19-53CC5BEECBA1}" type="pres">
      <dgm:prSet presAssocID="{DB1E8219-D707-4AD7-A0BA-EE47B772F0A1}" presName="img" presStyleLbl="fgImgPlace1" presStyleIdx="0" presStyleCnt="3" custScaleX="55148" custScaleY="60879" custLinFactNeighborX="-17007" custLinFactNeighborY="-3941"/>
      <dgm:spPr/>
    </dgm:pt>
    <dgm:pt modelId="{451E6FBD-7CA9-4C35-98F0-67394D987066}" type="pres">
      <dgm:prSet presAssocID="{DB1E8219-D707-4AD7-A0BA-EE47B772F0A1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E080D5-E7DD-4727-B235-FE5C24129D27}" type="pres">
      <dgm:prSet presAssocID="{19896AB9-7B36-4E9A-B631-A33695F986AE}" presName="spacer" presStyleCnt="0"/>
      <dgm:spPr/>
    </dgm:pt>
    <dgm:pt modelId="{19E1899E-622D-4CB7-B45D-0C2D66D03B50}" type="pres">
      <dgm:prSet presAssocID="{3AE2F02A-0488-4867-B113-CA3549F5DCE9}" presName="comp" presStyleCnt="0"/>
      <dgm:spPr/>
    </dgm:pt>
    <dgm:pt modelId="{FD6CD0EA-3D8A-4512-805A-51E2F2F71219}" type="pres">
      <dgm:prSet presAssocID="{3AE2F02A-0488-4867-B113-CA3549F5DCE9}" presName="box" presStyleLbl="node1" presStyleIdx="1" presStyleCnt="3" custScaleY="60021"/>
      <dgm:spPr/>
      <dgm:t>
        <a:bodyPr/>
        <a:lstStyle/>
        <a:p>
          <a:endParaRPr lang="ru-RU"/>
        </a:p>
      </dgm:t>
    </dgm:pt>
    <dgm:pt modelId="{D2113E74-3954-4007-95EA-7560CE371A02}" type="pres">
      <dgm:prSet presAssocID="{3AE2F02A-0488-4867-B113-CA3549F5DCE9}" presName="img" presStyleLbl="fgImgPlace1" presStyleIdx="1" presStyleCnt="3" custScaleX="52798" custScaleY="60982" custLinFactNeighborX="-16284" custLinFactNeighborY="1360"/>
      <dgm:spPr/>
    </dgm:pt>
    <dgm:pt modelId="{7D0B51EA-4990-48F3-B276-B6C40E74E198}" type="pres">
      <dgm:prSet presAssocID="{3AE2F02A-0488-4867-B113-CA3549F5DCE9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ED77BD-90DC-444C-98C6-4719C92E6C60}" type="pres">
      <dgm:prSet presAssocID="{0C8F5A17-96FF-4BF3-ADE0-690BC869E564}" presName="spacer" presStyleCnt="0"/>
      <dgm:spPr/>
    </dgm:pt>
    <dgm:pt modelId="{A9205FEA-5F2A-4FC4-AEAF-8012C87986DB}" type="pres">
      <dgm:prSet presAssocID="{B7947CDA-F816-4FBD-94B2-3E3B6CD76DBF}" presName="comp" presStyleCnt="0"/>
      <dgm:spPr/>
    </dgm:pt>
    <dgm:pt modelId="{143AD871-633A-4B34-82C0-2A7D5DB61C07}" type="pres">
      <dgm:prSet presAssocID="{B7947CDA-F816-4FBD-94B2-3E3B6CD76DBF}" presName="box" presStyleLbl="node1" presStyleIdx="2" presStyleCnt="3"/>
      <dgm:spPr/>
      <dgm:t>
        <a:bodyPr/>
        <a:lstStyle/>
        <a:p>
          <a:endParaRPr lang="ru-RU"/>
        </a:p>
      </dgm:t>
    </dgm:pt>
    <dgm:pt modelId="{1AB3786B-7650-495A-AA8C-C18AD00B7C4C}" type="pres">
      <dgm:prSet presAssocID="{B7947CDA-F816-4FBD-94B2-3E3B6CD76DBF}" presName="img" presStyleLbl="fgImgPlace1" presStyleIdx="2" presStyleCnt="3" custScaleX="51297" custScaleY="59029" custLinFactNeighborX="-13376" custLinFactNeighborY="-16792"/>
      <dgm:spPr/>
    </dgm:pt>
    <dgm:pt modelId="{FAE50F69-7922-4B58-BC28-40E451D55C4A}" type="pres">
      <dgm:prSet presAssocID="{B7947CDA-F816-4FBD-94B2-3E3B6CD76DB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EDFAA2-6EC5-4F91-920B-902109EFC2AD}" type="presOf" srcId="{B7947CDA-F816-4FBD-94B2-3E3B6CD76DBF}" destId="{FAE50F69-7922-4B58-BC28-40E451D55C4A}" srcOrd="1" destOrd="0" presId="urn:microsoft.com/office/officeart/2005/8/layout/vList4#4"/>
    <dgm:cxn modelId="{FA2AB1AC-3F89-43C0-9CF6-4A782E174D13}" type="presOf" srcId="{9F9E322B-D552-4A25-A4CA-C910B73ECC2B}" destId="{33F57D89-F87A-4D65-A6FE-16A2BB3FB8D9}" srcOrd="0" destOrd="0" presId="urn:microsoft.com/office/officeart/2005/8/layout/vList4#4"/>
    <dgm:cxn modelId="{10150EA7-DD68-4F75-868F-C6D033177831}" srcId="{9F9E322B-D552-4A25-A4CA-C910B73ECC2B}" destId="{3AE2F02A-0488-4867-B113-CA3549F5DCE9}" srcOrd="1" destOrd="0" parTransId="{43207CF3-D049-4F13-93EF-61020DB4DF78}" sibTransId="{0C8F5A17-96FF-4BF3-ADE0-690BC869E564}"/>
    <dgm:cxn modelId="{F4137B4A-EA8E-44B0-A4EB-6C32CDFBC188}" srcId="{9F9E322B-D552-4A25-A4CA-C910B73ECC2B}" destId="{B7947CDA-F816-4FBD-94B2-3E3B6CD76DBF}" srcOrd="2" destOrd="0" parTransId="{AF0E7FFC-574F-449B-B77F-D9ADBBFEBF58}" sibTransId="{2F22F4AF-5991-4B55-B0AA-31D825724426}"/>
    <dgm:cxn modelId="{6B69A2DE-BC83-47D5-8EC8-EF59C292C3A7}" type="presOf" srcId="{3AE2F02A-0488-4867-B113-CA3549F5DCE9}" destId="{FD6CD0EA-3D8A-4512-805A-51E2F2F71219}" srcOrd="0" destOrd="0" presId="urn:microsoft.com/office/officeart/2005/8/layout/vList4#4"/>
    <dgm:cxn modelId="{EACB73EE-BDBF-453C-B85E-844EE5F9ED18}" srcId="{9F9E322B-D552-4A25-A4CA-C910B73ECC2B}" destId="{DB1E8219-D707-4AD7-A0BA-EE47B772F0A1}" srcOrd="0" destOrd="0" parTransId="{82032FC7-CBF1-425D-878E-B0AF9353A94F}" sibTransId="{19896AB9-7B36-4E9A-B631-A33695F986AE}"/>
    <dgm:cxn modelId="{49CBAF69-E27B-4D2B-A8F7-CF58767C8067}" type="presOf" srcId="{3AE2F02A-0488-4867-B113-CA3549F5DCE9}" destId="{7D0B51EA-4990-48F3-B276-B6C40E74E198}" srcOrd="1" destOrd="0" presId="urn:microsoft.com/office/officeart/2005/8/layout/vList4#4"/>
    <dgm:cxn modelId="{530C99DA-BB01-4626-A957-FF5607215216}" type="presOf" srcId="{DB1E8219-D707-4AD7-A0BA-EE47B772F0A1}" destId="{BEEBBA1F-7880-4008-AB4B-3185496A2FC1}" srcOrd="0" destOrd="0" presId="urn:microsoft.com/office/officeart/2005/8/layout/vList4#4"/>
    <dgm:cxn modelId="{E0AF6C5A-D0BE-4EB7-B8A7-754A8A23DDCF}" type="presOf" srcId="{B7947CDA-F816-4FBD-94B2-3E3B6CD76DBF}" destId="{143AD871-633A-4B34-82C0-2A7D5DB61C07}" srcOrd="0" destOrd="0" presId="urn:microsoft.com/office/officeart/2005/8/layout/vList4#4"/>
    <dgm:cxn modelId="{86220EB7-5946-4718-B54F-754ADBC3DD16}" type="presOf" srcId="{DB1E8219-D707-4AD7-A0BA-EE47B772F0A1}" destId="{451E6FBD-7CA9-4C35-98F0-67394D987066}" srcOrd="1" destOrd="0" presId="urn:microsoft.com/office/officeart/2005/8/layout/vList4#4"/>
    <dgm:cxn modelId="{56EF5689-5D2E-46FD-BCD5-7E5DDC5479BB}" type="presParOf" srcId="{33F57D89-F87A-4D65-A6FE-16A2BB3FB8D9}" destId="{B9D0D75E-B44E-4492-9883-E32528E903B4}" srcOrd="0" destOrd="0" presId="urn:microsoft.com/office/officeart/2005/8/layout/vList4#4"/>
    <dgm:cxn modelId="{4179B51E-25EA-48B7-A0B5-C64F110896FF}" type="presParOf" srcId="{B9D0D75E-B44E-4492-9883-E32528E903B4}" destId="{BEEBBA1F-7880-4008-AB4B-3185496A2FC1}" srcOrd="0" destOrd="0" presId="urn:microsoft.com/office/officeart/2005/8/layout/vList4#4"/>
    <dgm:cxn modelId="{D0CCDB9A-524F-41D6-B8B6-E76CE552857E}" type="presParOf" srcId="{B9D0D75E-B44E-4492-9883-E32528E903B4}" destId="{CD031CF8-8986-42BD-AD19-53CC5BEECBA1}" srcOrd="1" destOrd="0" presId="urn:microsoft.com/office/officeart/2005/8/layout/vList4#4"/>
    <dgm:cxn modelId="{EB6A5F60-8B4D-45C5-BFF6-F192C6AC8526}" type="presParOf" srcId="{B9D0D75E-B44E-4492-9883-E32528E903B4}" destId="{451E6FBD-7CA9-4C35-98F0-67394D987066}" srcOrd="2" destOrd="0" presId="urn:microsoft.com/office/officeart/2005/8/layout/vList4#4"/>
    <dgm:cxn modelId="{D125C349-659E-4BFB-81F8-064FF2DD757E}" type="presParOf" srcId="{33F57D89-F87A-4D65-A6FE-16A2BB3FB8D9}" destId="{C2E080D5-E7DD-4727-B235-FE5C24129D27}" srcOrd="1" destOrd="0" presId="urn:microsoft.com/office/officeart/2005/8/layout/vList4#4"/>
    <dgm:cxn modelId="{B2C06B3A-954E-4016-9B9D-C0D29258BB98}" type="presParOf" srcId="{33F57D89-F87A-4D65-A6FE-16A2BB3FB8D9}" destId="{19E1899E-622D-4CB7-B45D-0C2D66D03B50}" srcOrd="2" destOrd="0" presId="urn:microsoft.com/office/officeart/2005/8/layout/vList4#4"/>
    <dgm:cxn modelId="{A2D48F07-53EF-4E63-804C-0A6C10E13C60}" type="presParOf" srcId="{19E1899E-622D-4CB7-B45D-0C2D66D03B50}" destId="{FD6CD0EA-3D8A-4512-805A-51E2F2F71219}" srcOrd="0" destOrd="0" presId="urn:microsoft.com/office/officeart/2005/8/layout/vList4#4"/>
    <dgm:cxn modelId="{85B7B769-2D22-4B9E-BC25-86879519A9D9}" type="presParOf" srcId="{19E1899E-622D-4CB7-B45D-0C2D66D03B50}" destId="{D2113E74-3954-4007-95EA-7560CE371A02}" srcOrd="1" destOrd="0" presId="urn:microsoft.com/office/officeart/2005/8/layout/vList4#4"/>
    <dgm:cxn modelId="{93687668-3A21-47F7-8230-75A7C26A8BC0}" type="presParOf" srcId="{19E1899E-622D-4CB7-B45D-0C2D66D03B50}" destId="{7D0B51EA-4990-48F3-B276-B6C40E74E198}" srcOrd="2" destOrd="0" presId="urn:microsoft.com/office/officeart/2005/8/layout/vList4#4"/>
    <dgm:cxn modelId="{25F2E70A-B9D8-4A73-A750-A30B07FBD4E4}" type="presParOf" srcId="{33F57D89-F87A-4D65-A6FE-16A2BB3FB8D9}" destId="{01ED77BD-90DC-444C-98C6-4719C92E6C60}" srcOrd="3" destOrd="0" presId="urn:microsoft.com/office/officeart/2005/8/layout/vList4#4"/>
    <dgm:cxn modelId="{E4D09A12-451D-401F-80A6-D6B9F7EEC2F7}" type="presParOf" srcId="{33F57D89-F87A-4D65-A6FE-16A2BB3FB8D9}" destId="{A9205FEA-5F2A-4FC4-AEAF-8012C87986DB}" srcOrd="4" destOrd="0" presId="urn:microsoft.com/office/officeart/2005/8/layout/vList4#4"/>
    <dgm:cxn modelId="{5D1AF86B-1F06-4F4E-9B79-62CA5E501DBD}" type="presParOf" srcId="{A9205FEA-5F2A-4FC4-AEAF-8012C87986DB}" destId="{143AD871-633A-4B34-82C0-2A7D5DB61C07}" srcOrd="0" destOrd="0" presId="urn:microsoft.com/office/officeart/2005/8/layout/vList4#4"/>
    <dgm:cxn modelId="{818D516F-3308-44F0-A0E4-2E9D133E0C0C}" type="presParOf" srcId="{A9205FEA-5F2A-4FC4-AEAF-8012C87986DB}" destId="{1AB3786B-7650-495A-AA8C-C18AD00B7C4C}" srcOrd="1" destOrd="0" presId="urn:microsoft.com/office/officeart/2005/8/layout/vList4#4"/>
    <dgm:cxn modelId="{075A7E4D-EBC8-409F-8C93-450807E1B41E}" type="presParOf" srcId="{A9205FEA-5F2A-4FC4-AEAF-8012C87986DB}" destId="{FAE50F69-7922-4B58-BC28-40E451D55C4A}" srcOrd="2" destOrd="0" presId="urn:microsoft.com/office/officeart/2005/8/layout/vList4#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F9E322B-D552-4A25-A4CA-C910B73ECC2B}" type="doc">
      <dgm:prSet loTypeId="urn:microsoft.com/office/officeart/2005/8/layout/vList4#3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B1E8219-D707-4AD7-A0BA-EE47B772F0A1}">
      <dgm:prSet phldrT="[Текст]" custT="1"/>
      <dgm:spPr/>
      <dgm:t>
        <a:bodyPr/>
        <a:lstStyle/>
        <a:p>
          <a:r>
            <a:rPr lang="ru-RU" sz="1600" b="1" dirty="0">
              <a:solidFill>
                <a:schemeClr val="bg2">
                  <a:lumMod val="75000"/>
                </a:schemeClr>
              </a:solidFill>
              <a:latin typeface="+mj-lt"/>
            </a:rPr>
            <a:t>     </a:t>
          </a:r>
        </a:p>
        <a:p>
          <a:r>
            <a:rPr lang="ru-RU" sz="1600" b="1" dirty="0">
              <a:solidFill>
                <a:schemeClr val="bg2">
                  <a:lumMod val="75000"/>
                </a:schemeClr>
              </a:solidFill>
              <a:latin typeface="+mj-lt"/>
            </a:rPr>
            <a:t>     </a:t>
          </a:r>
          <a:r>
            <a:rPr lang="ru-RU" sz="1800" b="1" dirty="0">
              <a:solidFill>
                <a:srgbClr val="CC0066"/>
              </a:solidFill>
            </a:rPr>
            <a:t>Газ, </a:t>
          </a:r>
          <a:r>
            <a:rPr lang="ru-RU" sz="1800" b="1" dirty="0" err="1">
              <a:solidFill>
                <a:srgbClr val="CC0066"/>
              </a:solidFill>
            </a:rPr>
            <a:t>гарячі</a:t>
          </a:r>
          <a:r>
            <a:rPr lang="ru-RU" sz="1800" b="1" dirty="0">
              <a:solidFill>
                <a:srgbClr val="CC0066"/>
              </a:solidFill>
            </a:rPr>
            <a:t> </a:t>
          </a:r>
          <a:r>
            <a:rPr lang="ru-RU" sz="1800" b="1" dirty="0" err="1">
              <a:solidFill>
                <a:srgbClr val="CC0066"/>
              </a:solidFill>
            </a:rPr>
            <a:t>поверхні</a:t>
          </a:r>
          <a:r>
            <a:rPr lang="ru-RU" sz="1800" b="1" dirty="0">
              <a:solidFill>
                <a:srgbClr val="CC0066"/>
              </a:solidFill>
            </a:rPr>
            <a:t>, </a:t>
          </a:r>
          <a:r>
            <a:rPr lang="ru-RU" sz="1800" b="1" dirty="0" err="1">
              <a:solidFill>
                <a:srgbClr val="CC0066"/>
              </a:solidFill>
            </a:rPr>
            <a:t>гербіциди</a:t>
          </a:r>
          <a:r>
            <a:rPr lang="ru-RU" sz="1800" b="1" dirty="0">
              <a:solidFill>
                <a:srgbClr val="CC0066"/>
              </a:solidFill>
            </a:rPr>
            <a:t>,  </a:t>
          </a:r>
          <a:r>
            <a:rPr lang="ru-RU" sz="1800" b="1" dirty="0" err="1" smtClean="0">
              <a:solidFill>
                <a:srgbClr val="CC0066"/>
              </a:solidFill>
            </a:rPr>
            <a:t>гіподинамія</a:t>
          </a:r>
          <a:r>
            <a:rPr lang="ru-RU" sz="1800" b="1" dirty="0">
              <a:solidFill>
                <a:srgbClr val="CC0066"/>
              </a:solidFill>
            </a:rPr>
            <a:t>, </a:t>
          </a:r>
          <a:r>
            <a:rPr lang="ru-RU" sz="1800" b="1" dirty="0" err="1">
              <a:solidFill>
                <a:srgbClr val="CC0066"/>
              </a:solidFill>
            </a:rPr>
            <a:t>гіпокінезія</a:t>
          </a:r>
          <a:r>
            <a:rPr lang="ru-RU" sz="1800" b="1" dirty="0">
              <a:solidFill>
                <a:srgbClr val="CC0066"/>
              </a:solidFill>
            </a:rPr>
            <a:t>,</a:t>
          </a:r>
        </a:p>
        <a:p>
          <a:r>
            <a:rPr lang="ru-RU" sz="1800" b="1" dirty="0">
              <a:solidFill>
                <a:srgbClr val="CC0066"/>
              </a:solidFill>
            </a:rPr>
            <a:t>     </a:t>
          </a:r>
          <a:r>
            <a:rPr lang="ru-RU" sz="1800" b="1" dirty="0" err="1">
              <a:solidFill>
                <a:srgbClr val="CC0066"/>
              </a:solidFill>
            </a:rPr>
            <a:t>глибина</a:t>
          </a:r>
          <a:r>
            <a:rPr lang="ru-RU" sz="1800" b="1" dirty="0">
              <a:solidFill>
                <a:srgbClr val="CC0066"/>
              </a:solidFill>
            </a:rPr>
            <a:t>, голод, </a:t>
          </a:r>
          <a:r>
            <a:rPr lang="ru-RU" sz="1800" b="1" dirty="0" err="1">
              <a:solidFill>
                <a:srgbClr val="CC0066"/>
              </a:solidFill>
            </a:rPr>
            <a:t>гравітаційне</a:t>
          </a:r>
          <a:r>
            <a:rPr lang="ru-RU" sz="1800" b="1" dirty="0">
              <a:solidFill>
                <a:srgbClr val="CC0066"/>
              </a:solidFill>
            </a:rPr>
            <a:t> </a:t>
          </a:r>
          <a:r>
            <a:rPr lang="ru-RU" sz="1800" b="1" dirty="0" err="1" smtClean="0">
              <a:solidFill>
                <a:srgbClr val="CC0066"/>
              </a:solidFill>
            </a:rPr>
            <a:t>тяжіння</a:t>
          </a:r>
          <a:endParaRPr lang="ru-RU" sz="1800" b="1" dirty="0">
            <a:solidFill>
              <a:srgbClr val="CC0066"/>
            </a:solidFill>
          </a:endParaRPr>
        </a:p>
        <a:p>
          <a:r>
            <a:rPr lang="ru-RU" sz="1800" b="1" dirty="0">
              <a:solidFill>
                <a:schemeClr val="bg2">
                  <a:lumMod val="75000"/>
                </a:schemeClr>
              </a:solidFill>
            </a:rPr>
            <a:t>     </a:t>
          </a:r>
          <a:endParaRPr lang="en-US" sz="1800" b="1" dirty="0">
            <a:solidFill>
              <a:schemeClr val="bg2">
                <a:lumMod val="75000"/>
              </a:schemeClr>
            </a:solidFill>
            <a:latin typeface="+mj-lt"/>
          </a:endParaRPr>
        </a:p>
      </dgm:t>
    </dgm:pt>
    <dgm:pt modelId="{82032FC7-CBF1-425D-878E-B0AF9353A94F}" type="parTrans" cxnId="{EACB73EE-BDBF-453C-B85E-844EE5F9ED18}">
      <dgm:prSet/>
      <dgm:spPr/>
      <dgm:t>
        <a:bodyPr/>
        <a:lstStyle/>
        <a:p>
          <a:endParaRPr lang="en-US"/>
        </a:p>
      </dgm:t>
    </dgm:pt>
    <dgm:pt modelId="{19896AB9-7B36-4E9A-B631-A33695F986AE}" type="sibTrans" cxnId="{EACB73EE-BDBF-453C-B85E-844EE5F9ED18}">
      <dgm:prSet/>
      <dgm:spPr/>
      <dgm:t>
        <a:bodyPr/>
        <a:lstStyle/>
        <a:p>
          <a:endParaRPr lang="en-US"/>
        </a:p>
      </dgm:t>
    </dgm:pt>
    <dgm:pt modelId="{9CF94148-3922-4122-A67B-A1823F6E189C}">
      <dgm:prSet phldrT="[Текст]" phldr="1" custT="1"/>
      <dgm:spPr/>
      <dgm:t>
        <a:bodyPr/>
        <a:lstStyle/>
        <a:p>
          <a:endParaRPr lang="en-US" sz="1800" b="1" dirty="0">
            <a:solidFill>
              <a:schemeClr val="bg2">
                <a:lumMod val="75000"/>
              </a:schemeClr>
            </a:solidFill>
          </a:endParaRPr>
        </a:p>
      </dgm:t>
    </dgm:pt>
    <dgm:pt modelId="{E2E91FF3-58E7-4426-BDE1-F6FEFF08190B}" type="parTrans" cxnId="{151D8F09-A183-46B1-A52F-FCD47D54BC0F}">
      <dgm:prSet/>
      <dgm:spPr/>
      <dgm:t>
        <a:bodyPr/>
        <a:lstStyle/>
        <a:p>
          <a:endParaRPr lang="en-US"/>
        </a:p>
      </dgm:t>
    </dgm:pt>
    <dgm:pt modelId="{6BD7AE9B-8DB7-40B9-B479-FC5A999004B4}" type="sibTrans" cxnId="{151D8F09-A183-46B1-A52F-FCD47D54BC0F}">
      <dgm:prSet/>
      <dgm:spPr/>
      <dgm:t>
        <a:bodyPr/>
        <a:lstStyle/>
        <a:p>
          <a:endParaRPr lang="en-US"/>
        </a:p>
      </dgm:t>
    </dgm:pt>
    <dgm:pt modelId="{EDB846E3-C7FD-4992-8606-E7F523C4AC85}">
      <dgm:prSet phldrT="[Текст]" phldr="1"/>
      <dgm:spPr/>
      <dgm:t>
        <a:bodyPr/>
        <a:lstStyle/>
        <a:p>
          <a:endParaRPr lang="en-US" sz="1000" dirty="0">
            <a:solidFill>
              <a:schemeClr val="bg2">
                <a:lumMod val="75000"/>
              </a:schemeClr>
            </a:solidFill>
          </a:endParaRPr>
        </a:p>
      </dgm:t>
    </dgm:pt>
    <dgm:pt modelId="{AFAA9639-1A78-4557-9859-B196AD55C886}" type="parTrans" cxnId="{C52E4DE9-36AB-4554-A4FF-80D6284BEFBE}">
      <dgm:prSet/>
      <dgm:spPr/>
      <dgm:t>
        <a:bodyPr/>
        <a:lstStyle/>
        <a:p>
          <a:endParaRPr lang="en-US"/>
        </a:p>
      </dgm:t>
    </dgm:pt>
    <dgm:pt modelId="{6474D282-21B5-4278-835D-B58D8AAE3972}" type="sibTrans" cxnId="{C52E4DE9-36AB-4554-A4FF-80D6284BEFBE}">
      <dgm:prSet/>
      <dgm:spPr/>
      <dgm:t>
        <a:bodyPr/>
        <a:lstStyle/>
        <a:p>
          <a:endParaRPr lang="en-US"/>
        </a:p>
      </dgm:t>
    </dgm:pt>
    <dgm:pt modelId="{3AE2F02A-0488-4867-B113-CA3549F5DCE9}">
      <dgm:prSet phldrT="[Текст]" custT="1"/>
      <dgm:spPr/>
      <dgm:t>
        <a:bodyPr/>
        <a:lstStyle/>
        <a:p>
          <a:r>
            <a:rPr lang="uk-UA" sz="2600" dirty="0"/>
            <a:t>   </a:t>
          </a:r>
        </a:p>
        <a:p>
          <a:r>
            <a:rPr lang="uk-UA" sz="1800" b="1" dirty="0">
              <a:solidFill>
                <a:schemeClr val="bg2">
                  <a:lumMod val="75000"/>
                </a:schemeClr>
              </a:solidFill>
            </a:rPr>
            <a:t>   </a:t>
          </a:r>
          <a:endParaRPr lang="ru-RU" sz="1800" b="1" dirty="0">
            <a:solidFill>
              <a:schemeClr val="bg2">
                <a:lumMod val="75000"/>
              </a:schemeClr>
            </a:solidFill>
            <a:latin typeface="+mj-lt"/>
          </a:endParaRPr>
        </a:p>
        <a:p>
          <a:r>
            <a:rPr lang="ru-RU" sz="1600" b="1" dirty="0">
              <a:solidFill>
                <a:schemeClr val="bg2">
                  <a:lumMod val="75000"/>
                </a:schemeClr>
              </a:solidFill>
              <a:latin typeface="+mj-lt"/>
            </a:rPr>
            <a:t>    </a:t>
          </a:r>
          <a:endParaRPr lang="en-US" sz="1600" b="1" dirty="0">
            <a:solidFill>
              <a:schemeClr val="bg2">
                <a:lumMod val="75000"/>
              </a:schemeClr>
            </a:solidFill>
            <a:latin typeface="+mj-lt"/>
          </a:endParaRPr>
        </a:p>
      </dgm:t>
    </dgm:pt>
    <dgm:pt modelId="{43207CF3-D049-4F13-93EF-61020DB4DF78}" type="parTrans" cxnId="{10150EA7-DD68-4F75-868F-C6D033177831}">
      <dgm:prSet/>
      <dgm:spPr/>
      <dgm:t>
        <a:bodyPr/>
        <a:lstStyle/>
        <a:p>
          <a:endParaRPr lang="en-US"/>
        </a:p>
      </dgm:t>
    </dgm:pt>
    <dgm:pt modelId="{0C8F5A17-96FF-4BF3-ADE0-690BC869E564}" type="sibTrans" cxnId="{10150EA7-DD68-4F75-868F-C6D033177831}">
      <dgm:prSet/>
      <dgm:spPr/>
      <dgm:t>
        <a:bodyPr/>
        <a:lstStyle/>
        <a:p>
          <a:endParaRPr lang="en-US"/>
        </a:p>
      </dgm:t>
    </dgm:pt>
    <dgm:pt modelId="{23C75C9D-ED7C-47C1-91D8-061FB04066AD}">
      <dgm:prSet phldrT="[Текст]" phldr="1"/>
      <dgm:spPr/>
      <dgm:t>
        <a:bodyPr/>
        <a:lstStyle/>
        <a:p>
          <a:endParaRPr lang="en-US" sz="2000" dirty="0"/>
        </a:p>
      </dgm:t>
    </dgm:pt>
    <dgm:pt modelId="{2389145E-8B7A-430A-8417-10EC1579B348}" type="parTrans" cxnId="{6E1840BC-BEDD-4A31-A3BC-41B4478C4536}">
      <dgm:prSet/>
      <dgm:spPr/>
      <dgm:t>
        <a:bodyPr/>
        <a:lstStyle/>
        <a:p>
          <a:endParaRPr lang="en-US"/>
        </a:p>
      </dgm:t>
    </dgm:pt>
    <dgm:pt modelId="{8F36710E-30AD-426E-9B9E-FA0274379719}" type="sibTrans" cxnId="{6E1840BC-BEDD-4A31-A3BC-41B4478C4536}">
      <dgm:prSet/>
      <dgm:spPr/>
      <dgm:t>
        <a:bodyPr/>
        <a:lstStyle/>
        <a:p>
          <a:endParaRPr lang="en-US"/>
        </a:p>
      </dgm:t>
    </dgm:pt>
    <dgm:pt modelId="{B7947CDA-F816-4FBD-94B2-3E3B6CD76DBF}">
      <dgm:prSet phldrT="[Текст]" custT="1"/>
      <dgm:spPr/>
      <dgm:t>
        <a:bodyPr/>
        <a:lstStyle/>
        <a:p>
          <a:r>
            <a:rPr lang="ru-RU" sz="3700" dirty="0"/>
            <a:t>  </a:t>
          </a:r>
          <a:r>
            <a:rPr lang="ru-RU" sz="1800" b="1" dirty="0" err="1">
              <a:solidFill>
                <a:srgbClr val="CC0066"/>
              </a:solidFill>
            </a:rPr>
            <a:t>Електрика</a:t>
          </a:r>
          <a:r>
            <a:rPr lang="ru-RU" sz="1800" b="1" dirty="0">
              <a:solidFill>
                <a:srgbClr val="CC0066"/>
              </a:solidFill>
            </a:rPr>
            <a:t>,  </a:t>
          </a:r>
          <a:r>
            <a:rPr lang="ru-RU" sz="1800" b="1" dirty="0" err="1">
              <a:solidFill>
                <a:srgbClr val="CC0066"/>
              </a:solidFill>
            </a:rPr>
            <a:t>емоційний</a:t>
          </a:r>
          <a:r>
            <a:rPr lang="ru-RU" sz="1800" b="1" dirty="0">
              <a:solidFill>
                <a:srgbClr val="CC0066"/>
              </a:solidFill>
            </a:rPr>
            <a:t> </a:t>
          </a:r>
          <a:r>
            <a:rPr lang="ru-RU" sz="1800" b="1" dirty="0" err="1">
              <a:solidFill>
                <a:srgbClr val="CC0066"/>
              </a:solidFill>
            </a:rPr>
            <a:t>стрес</a:t>
          </a:r>
          <a:r>
            <a:rPr lang="ru-RU" sz="1800" b="1" dirty="0">
              <a:solidFill>
                <a:srgbClr val="CC0066"/>
              </a:solidFill>
            </a:rPr>
            <a:t> (</a:t>
          </a:r>
          <a:r>
            <a:rPr lang="ru-RU" sz="1800" b="1" dirty="0" err="1">
              <a:solidFill>
                <a:srgbClr val="CC0066"/>
              </a:solidFill>
            </a:rPr>
            <a:t>перевантаження</a:t>
          </a:r>
          <a:r>
            <a:rPr lang="ru-RU" sz="1800" b="1" dirty="0" smtClean="0">
              <a:solidFill>
                <a:srgbClr val="CC0066"/>
              </a:solidFill>
            </a:rPr>
            <a:t>) </a:t>
          </a:r>
          <a:endParaRPr lang="en-US" sz="1800" b="1" dirty="0">
            <a:solidFill>
              <a:srgbClr val="CC0066"/>
            </a:solidFill>
          </a:endParaRPr>
        </a:p>
      </dgm:t>
    </dgm:pt>
    <dgm:pt modelId="{AF0E7FFC-574F-449B-B77F-D9ADBBFEBF58}" type="parTrans" cxnId="{F4137B4A-EA8E-44B0-A4EB-6C32CDFBC188}">
      <dgm:prSet/>
      <dgm:spPr/>
      <dgm:t>
        <a:bodyPr/>
        <a:lstStyle/>
        <a:p>
          <a:endParaRPr lang="en-US"/>
        </a:p>
      </dgm:t>
    </dgm:pt>
    <dgm:pt modelId="{2F22F4AF-5991-4B55-B0AA-31D825724426}" type="sibTrans" cxnId="{F4137B4A-EA8E-44B0-A4EB-6C32CDFBC188}">
      <dgm:prSet/>
      <dgm:spPr/>
      <dgm:t>
        <a:bodyPr/>
        <a:lstStyle/>
        <a:p>
          <a:endParaRPr lang="en-US"/>
        </a:p>
      </dgm:t>
    </dgm:pt>
    <dgm:pt modelId="{0068D47D-4164-48E4-9598-70D03C483E5C}">
      <dgm:prSet/>
      <dgm:spPr/>
      <dgm:t>
        <a:bodyPr/>
        <a:lstStyle/>
        <a:p>
          <a:endParaRPr lang="en-US"/>
        </a:p>
      </dgm:t>
    </dgm:pt>
    <dgm:pt modelId="{A7DCE15E-667B-41EB-AF56-7F24677B9D05}" type="parTrans" cxnId="{9387212A-0747-4E9E-8E0B-252C7103AC2E}">
      <dgm:prSet/>
      <dgm:spPr/>
      <dgm:t>
        <a:bodyPr/>
        <a:lstStyle/>
        <a:p>
          <a:endParaRPr lang="en-US"/>
        </a:p>
      </dgm:t>
    </dgm:pt>
    <dgm:pt modelId="{90519E6C-9A37-4ECB-B79E-7AE075CB9667}" type="sibTrans" cxnId="{9387212A-0747-4E9E-8E0B-252C7103AC2E}">
      <dgm:prSet/>
      <dgm:spPr/>
      <dgm:t>
        <a:bodyPr/>
        <a:lstStyle/>
        <a:p>
          <a:endParaRPr lang="en-US"/>
        </a:p>
      </dgm:t>
    </dgm:pt>
    <dgm:pt modelId="{1114847F-4F3E-4693-8AD9-B9BBDF51C653}">
      <dgm:prSet/>
      <dgm:spPr/>
      <dgm:t>
        <a:bodyPr/>
        <a:lstStyle/>
        <a:p>
          <a:endParaRPr lang="en-US"/>
        </a:p>
      </dgm:t>
    </dgm:pt>
    <dgm:pt modelId="{2B38B55D-4A85-497D-971E-BBA4E8E171FD}" type="parTrans" cxnId="{E57499BB-BC50-4FD5-956C-A0DBEADCF1B0}">
      <dgm:prSet/>
      <dgm:spPr/>
      <dgm:t>
        <a:bodyPr/>
        <a:lstStyle/>
        <a:p>
          <a:endParaRPr lang="en-US"/>
        </a:p>
      </dgm:t>
    </dgm:pt>
    <dgm:pt modelId="{46D1776C-51D7-4CED-891A-A91FE0AFA3C7}" type="sibTrans" cxnId="{E57499BB-BC50-4FD5-956C-A0DBEADCF1B0}">
      <dgm:prSet/>
      <dgm:spPr/>
      <dgm:t>
        <a:bodyPr/>
        <a:lstStyle/>
        <a:p>
          <a:endParaRPr lang="en-US"/>
        </a:p>
      </dgm:t>
    </dgm:pt>
    <dgm:pt modelId="{33F57D89-F87A-4D65-A6FE-16A2BB3FB8D9}" type="pres">
      <dgm:prSet presAssocID="{9F9E322B-D552-4A25-A4CA-C910B73ECC2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9D0D75E-B44E-4492-9883-E32528E903B4}" type="pres">
      <dgm:prSet presAssocID="{DB1E8219-D707-4AD7-A0BA-EE47B772F0A1}" presName="comp" presStyleCnt="0"/>
      <dgm:spPr/>
    </dgm:pt>
    <dgm:pt modelId="{BEEBBA1F-7880-4008-AB4B-3185496A2FC1}" type="pres">
      <dgm:prSet presAssocID="{DB1E8219-D707-4AD7-A0BA-EE47B772F0A1}" presName="box" presStyleLbl="node1" presStyleIdx="0" presStyleCnt="5" custScaleY="111531"/>
      <dgm:spPr/>
      <dgm:t>
        <a:bodyPr/>
        <a:lstStyle/>
        <a:p>
          <a:endParaRPr lang="ru-RU"/>
        </a:p>
      </dgm:t>
    </dgm:pt>
    <dgm:pt modelId="{CD031CF8-8986-42BD-AD19-53CC5BEECBA1}" type="pres">
      <dgm:prSet presAssocID="{DB1E8219-D707-4AD7-A0BA-EE47B772F0A1}" presName="img" presStyleLbl="fgImgPlace1" presStyleIdx="0" presStyleCnt="5" custScaleX="61425"/>
      <dgm:spPr/>
    </dgm:pt>
    <dgm:pt modelId="{451E6FBD-7CA9-4C35-98F0-67394D987066}" type="pres">
      <dgm:prSet presAssocID="{DB1E8219-D707-4AD7-A0BA-EE47B772F0A1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E080D5-E7DD-4727-B235-FE5C24129D27}" type="pres">
      <dgm:prSet presAssocID="{19896AB9-7B36-4E9A-B631-A33695F986AE}" presName="spacer" presStyleCnt="0"/>
      <dgm:spPr/>
    </dgm:pt>
    <dgm:pt modelId="{19E1899E-622D-4CB7-B45D-0C2D66D03B50}" type="pres">
      <dgm:prSet presAssocID="{3AE2F02A-0488-4867-B113-CA3549F5DCE9}" presName="comp" presStyleCnt="0"/>
      <dgm:spPr/>
    </dgm:pt>
    <dgm:pt modelId="{FD6CD0EA-3D8A-4512-805A-51E2F2F71219}" type="pres">
      <dgm:prSet presAssocID="{3AE2F02A-0488-4867-B113-CA3549F5DCE9}" presName="box" presStyleLbl="node1" presStyleIdx="1" presStyleCnt="5" custScaleY="85979"/>
      <dgm:spPr/>
      <dgm:t>
        <a:bodyPr/>
        <a:lstStyle/>
        <a:p>
          <a:endParaRPr lang="ru-RU"/>
        </a:p>
      </dgm:t>
    </dgm:pt>
    <dgm:pt modelId="{D2113E74-3954-4007-95EA-7560CE371A02}" type="pres">
      <dgm:prSet presAssocID="{3AE2F02A-0488-4867-B113-CA3549F5DCE9}" presName="img" presStyleLbl="fgImgPlace1" presStyleIdx="1" presStyleCnt="5" custScaleX="55220" custScaleY="76162" custLinFactNeighborX="-3491" custLinFactNeighborY="563"/>
      <dgm:spPr/>
    </dgm:pt>
    <dgm:pt modelId="{7D0B51EA-4990-48F3-B276-B6C40E74E198}" type="pres">
      <dgm:prSet presAssocID="{3AE2F02A-0488-4867-B113-CA3549F5DCE9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ED77BD-90DC-444C-98C6-4719C92E6C60}" type="pres">
      <dgm:prSet presAssocID="{0C8F5A17-96FF-4BF3-ADE0-690BC869E564}" presName="spacer" presStyleCnt="0"/>
      <dgm:spPr/>
    </dgm:pt>
    <dgm:pt modelId="{A9205FEA-5F2A-4FC4-AEAF-8012C87986DB}" type="pres">
      <dgm:prSet presAssocID="{B7947CDA-F816-4FBD-94B2-3E3B6CD76DBF}" presName="comp" presStyleCnt="0"/>
      <dgm:spPr/>
    </dgm:pt>
    <dgm:pt modelId="{143AD871-633A-4B34-82C0-2A7D5DB61C07}" type="pres">
      <dgm:prSet presAssocID="{B7947CDA-F816-4FBD-94B2-3E3B6CD76DBF}" presName="box" presStyleLbl="node1" presStyleIdx="2" presStyleCnt="5" custLinFactNeighborY="804"/>
      <dgm:spPr/>
      <dgm:t>
        <a:bodyPr/>
        <a:lstStyle/>
        <a:p>
          <a:endParaRPr lang="ru-RU"/>
        </a:p>
      </dgm:t>
    </dgm:pt>
    <dgm:pt modelId="{1AB3786B-7650-495A-AA8C-C18AD00B7C4C}" type="pres">
      <dgm:prSet presAssocID="{B7947CDA-F816-4FBD-94B2-3E3B6CD76DBF}" presName="img" presStyleLbl="fgImgPlace1" presStyleIdx="2" presStyleCnt="5" custScaleX="61425"/>
      <dgm:spPr/>
    </dgm:pt>
    <dgm:pt modelId="{FAE50F69-7922-4B58-BC28-40E451D55C4A}" type="pres">
      <dgm:prSet presAssocID="{B7947CDA-F816-4FBD-94B2-3E3B6CD76DBF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D870EC-59BE-4C23-ACDB-14D73BC04E55}" type="pres">
      <dgm:prSet presAssocID="{2F22F4AF-5991-4B55-B0AA-31D825724426}" presName="spacer" presStyleCnt="0"/>
      <dgm:spPr/>
    </dgm:pt>
    <dgm:pt modelId="{4B9833C9-2375-4F39-ADE9-3533FE678A2C}" type="pres">
      <dgm:prSet presAssocID="{0068D47D-4164-48E4-9598-70D03C483E5C}" presName="comp" presStyleCnt="0"/>
      <dgm:spPr/>
    </dgm:pt>
    <dgm:pt modelId="{AD585F0C-527C-4B30-BC1C-ECB938BAB0C8}" type="pres">
      <dgm:prSet presAssocID="{0068D47D-4164-48E4-9598-70D03C483E5C}" presName="box" presStyleLbl="node1" presStyleIdx="3" presStyleCnt="5"/>
      <dgm:spPr/>
      <dgm:t>
        <a:bodyPr/>
        <a:lstStyle/>
        <a:p>
          <a:endParaRPr lang="ru-RU"/>
        </a:p>
      </dgm:t>
    </dgm:pt>
    <dgm:pt modelId="{DEC194CC-CBAC-4AE1-960E-C51D2CB27AFF}" type="pres">
      <dgm:prSet presAssocID="{0068D47D-4164-48E4-9598-70D03C483E5C}" presName="img" presStyleLbl="fgImgPlace1" presStyleIdx="3" presStyleCnt="5" custScaleX="62202"/>
      <dgm:spPr/>
    </dgm:pt>
    <dgm:pt modelId="{4F3616CB-427C-4D93-8873-380AC21B2DD5}" type="pres">
      <dgm:prSet presAssocID="{0068D47D-4164-48E4-9598-70D03C483E5C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2D624A-26E7-4203-8D73-4E3ABBF842C9}" type="pres">
      <dgm:prSet presAssocID="{90519E6C-9A37-4ECB-B79E-7AE075CB9667}" presName="spacer" presStyleCnt="0"/>
      <dgm:spPr/>
    </dgm:pt>
    <dgm:pt modelId="{0AC40593-781F-4308-978D-4A9DD60904AD}" type="pres">
      <dgm:prSet presAssocID="{1114847F-4F3E-4693-8AD9-B9BBDF51C653}" presName="comp" presStyleCnt="0"/>
      <dgm:spPr/>
    </dgm:pt>
    <dgm:pt modelId="{8D6DD4D8-BA22-43EB-9326-BEE4374967A2}" type="pres">
      <dgm:prSet presAssocID="{1114847F-4F3E-4693-8AD9-B9BBDF51C653}" presName="box" presStyleLbl="node1" presStyleIdx="4" presStyleCnt="5"/>
      <dgm:spPr/>
      <dgm:t>
        <a:bodyPr/>
        <a:lstStyle/>
        <a:p>
          <a:endParaRPr lang="ru-RU"/>
        </a:p>
      </dgm:t>
    </dgm:pt>
    <dgm:pt modelId="{3A7DA646-9EA3-483A-BDA3-D94DBD0DD4B5}" type="pres">
      <dgm:prSet presAssocID="{1114847F-4F3E-4693-8AD9-B9BBDF51C653}" presName="img" presStyleLbl="fgImgPlace1" presStyleIdx="4" presStyleCnt="5" custScaleX="53183"/>
      <dgm:spPr/>
    </dgm:pt>
    <dgm:pt modelId="{EACD97A9-E028-420D-ABA5-BAAA9337630C}" type="pres">
      <dgm:prSet presAssocID="{1114847F-4F3E-4693-8AD9-B9BBDF51C653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3F8F14F-0597-4590-90FA-1A117829A78D}" type="presOf" srcId="{23C75C9D-ED7C-47C1-91D8-061FB04066AD}" destId="{FD6CD0EA-3D8A-4512-805A-51E2F2F71219}" srcOrd="0" destOrd="1" presId="urn:microsoft.com/office/officeart/2005/8/layout/vList4#3"/>
    <dgm:cxn modelId="{399B26D9-7D16-4194-AC88-8F64646729E0}" type="presOf" srcId="{23C75C9D-ED7C-47C1-91D8-061FB04066AD}" destId="{7D0B51EA-4990-48F3-B276-B6C40E74E198}" srcOrd="1" destOrd="1" presId="urn:microsoft.com/office/officeart/2005/8/layout/vList4#3"/>
    <dgm:cxn modelId="{F4137B4A-EA8E-44B0-A4EB-6C32CDFBC188}" srcId="{9F9E322B-D552-4A25-A4CA-C910B73ECC2B}" destId="{B7947CDA-F816-4FBD-94B2-3E3B6CD76DBF}" srcOrd="2" destOrd="0" parTransId="{AF0E7FFC-574F-449B-B77F-D9ADBBFEBF58}" sibTransId="{2F22F4AF-5991-4B55-B0AA-31D825724426}"/>
    <dgm:cxn modelId="{6F649063-4426-4DE5-BC23-883837E4B84D}" type="presOf" srcId="{EDB846E3-C7FD-4992-8606-E7F523C4AC85}" destId="{BEEBBA1F-7880-4008-AB4B-3185496A2FC1}" srcOrd="0" destOrd="2" presId="urn:microsoft.com/office/officeart/2005/8/layout/vList4#3"/>
    <dgm:cxn modelId="{BCB0ACE7-C2BF-42C1-B74D-DF0DD65EBE33}" type="presOf" srcId="{9CF94148-3922-4122-A67B-A1823F6E189C}" destId="{451E6FBD-7CA9-4C35-98F0-67394D987066}" srcOrd="1" destOrd="1" presId="urn:microsoft.com/office/officeart/2005/8/layout/vList4#3"/>
    <dgm:cxn modelId="{151D8F09-A183-46B1-A52F-FCD47D54BC0F}" srcId="{DB1E8219-D707-4AD7-A0BA-EE47B772F0A1}" destId="{9CF94148-3922-4122-A67B-A1823F6E189C}" srcOrd="0" destOrd="0" parTransId="{E2E91FF3-58E7-4426-BDE1-F6FEFF08190B}" sibTransId="{6BD7AE9B-8DB7-40B9-B479-FC5A999004B4}"/>
    <dgm:cxn modelId="{9387212A-0747-4E9E-8E0B-252C7103AC2E}" srcId="{9F9E322B-D552-4A25-A4CA-C910B73ECC2B}" destId="{0068D47D-4164-48E4-9598-70D03C483E5C}" srcOrd="3" destOrd="0" parTransId="{A7DCE15E-667B-41EB-AF56-7F24677B9D05}" sibTransId="{90519E6C-9A37-4ECB-B79E-7AE075CB9667}"/>
    <dgm:cxn modelId="{2584CAAD-9840-47AE-BE4C-2896ED13434B}" type="presOf" srcId="{B7947CDA-F816-4FBD-94B2-3E3B6CD76DBF}" destId="{143AD871-633A-4B34-82C0-2A7D5DB61C07}" srcOrd="0" destOrd="0" presId="urn:microsoft.com/office/officeart/2005/8/layout/vList4#3"/>
    <dgm:cxn modelId="{4C4EAA7D-2376-4847-BD73-7EAF60B78132}" type="presOf" srcId="{1114847F-4F3E-4693-8AD9-B9BBDF51C653}" destId="{EACD97A9-E028-420D-ABA5-BAAA9337630C}" srcOrd="1" destOrd="0" presId="urn:microsoft.com/office/officeart/2005/8/layout/vList4#3"/>
    <dgm:cxn modelId="{27DE4FE6-9EB8-485C-8682-BACFACD1C4D9}" type="presOf" srcId="{0068D47D-4164-48E4-9598-70D03C483E5C}" destId="{4F3616CB-427C-4D93-8873-380AC21B2DD5}" srcOrd="1" destOrd="0" presId="urn:microsoft.com/office/officeart/2005/8/layout/vList4#3"/>
    <dgm:cxn modelId="{C4103C34-3437-484C-8A6B-012EE273CAB9}" type="presOf" srcId="{DB1E8219-D707-4AD7-A0BA-EE47B772F0A1}" destId="{451E6FBD-7CA9-4C35-98F0-67394D987066}" srcOrd="1" destOrd="0" presId="urn:microsoft.com/office/officeart/2005/8/layout/vList4#3"/>
    <dgm:cxn modelId="{A3DD4FC6-AE89-4EAD-A8EC-F5785D7A2904}" type="presOf" srcId="{1114847F-4F3E-4693-8AD9-B9BBDF51C653}" destId="{8D6DD4D8-BA22-43EB-9326-BEE4374967A2}" srcOrd="0" destOrd="0" presId="urn:microsoft.com/office/officeart/2005/8/layout/vList4#3"/>
    <dgm:cxn modelId="{10150EA7-DD68-4F75-868F-C6D033177831}" srcId="{9F9E322B-D552-4A25-A4CA-C910B73ECC2B}" destId="{3AE2F02A-0488-4867-B113-CA3549F5DCE9}" srcOrd="1" destOrd="0" parTransId="{43207CF3-D049-4F13-93EF-61020DB4DF78}" sibTransId="{0C8F5A17-96FF-4BF3-ADE0-690BC869E564}"/>
    <dgm:cxn modelId="{9B435E19-B34C-4366-A82F-99E1D9059081}" type="presOf" srcId="{9CF94148-3922-4122-A67B-A1823F6E189C}" destId="{BEEBBA1F-7880-4008-AB4B-3185496A2FC1}" srcOrd="0" destOrd="1" presId="urn:microsoft.com/office/officeart/2005/8/layout/vList4#3"/>
    <dgm:cxn modelId="{DD7D1754-508E-4147-AEA1-99DB1E0827DC}" type="presOf" srcId="{9F9E322B-D552-4A25-A4CA-C910B73ECC2B}" destId="{33F57D89-F87A-4D65-A6FE-16A2BB3FB8D9}" srcOrd="0" destOrd="0" presId="urn:microsoft.com/office/officeart/2005/8/layout/vList4#3"/>
    <dgm:cxn modelId="{E57499BB-BC50-4FD5-956C-A0DBEADCF1B0}" srcId="{9F9E322B-D552-4A25-A4CA-C910B73ECC2B}" destId="{1114847F-4F3E-4693-8AD9-B9BBDF51C653}" srcOrd="4" destOrd="0" parTransId="{2B38B55D-4A85-497D-971E-BBA4E8E171FD}" sibTransId="{46D1776C-51D7-4CED-891A-A91FE0AFA3C7}"/>
    <dgm:cxn modelId="{DC5AC8B5-26A5-44EF-B1F3-97372045D7DE}" type="presOf" srcId="{EDB846E3-C7FD-4992-8606-E7F523C4AC85}" destId="{451E6FBD-7CA9-4C35-98F0-67394D987066}" srcOrd="1" destOrd="2" presId="urn:microsoft.com/office/officeart/2005/8/layout/vList4#3"/>
    <dgm:cxn modelId="{1D27A195-708D-46C3-974D-B2D96723DE32}" type="presOf" srcId="{DB1E8219-D707-4AD7-A0BA-EE47B772F0A1}" destId="{BEEBBA1F-7880-4008-AB4B-3185496A2FC1}" srcOrd="0" destOrd="0" presId="urn:microsoft.com/office/officeart/2005/8/layout/vList4#3"/>
    <dgm:cxn modelId="{20C82704-A562-4BB5-8A1F-22D7316AEF49}" type="presOf" srcId="{3AE2F02A-0488-4867-B113-CA3549F5DCE9}" destId="{FD6CD0EA-3D8A-4512-805A-51E2F2F71219}" srcOrd="0" destOrd="0" presId="urn:microsoft.com/office/officeart/2005/8/layout/vList4#3"/>
    <dgm:cxn modelId="{F3FA9BA8-010C-436D-85D1-9D96240EAF9A}" type="presOf" srcId="{B7947CDA-F816-4FBD-94B2-3E3B6CD76DBF}" destId="{FAE50F69-7922-4B58-BC28-40E451D55C4A}" srcOrd="1" destOrd="0" presId="urn:microsoft.com/office/officeart/2005/8/layout/vList4#3"/>
    <dgm:cxn modelId="{C52E4DE9-36AB-4554-A4FF-80D6284BEFBE}" srcId="{DB1E8219-D707-4AD7-A0BA-EE47B772F0A1}" destId="{EDB846E3-C7FD-4992-8606-E7F523C4AC85}" srcOrd="1" destOrd="0" parTransId="{AFAA9639-1A78-4557-9859-B196AD55C886}" sibTransId="{6474D282-21B5-4278-835D-B58D8AAE3972}"/>
    <dgm:cxn modelId="{EACB73EE-BDBF-453C-B85E-844EE5F9ED18}" srcId="{9F9E322B-D552-4A25-A4CA-C910B73ECC2B}" destId="{DB1E8219-D707-4AD7-A0BA-EE47B772F0A1}" srcOrd="0" destOrd="0" parTransId="{82032FC7-CBF1-425D-878E-B0AF9353A94F}" sibTransId="{19896AB9-7B36-4E9A-B631-A33695F986AE}"/>
    <dgm:cxn modelId="{58E3DF76-7E60-45D0-A21F-6A962EFFCBDD}" type="presOf" srcId="{0068D47D-4164-48E4-9598-70D03C483E5C}" destId="{AD585F0C-527C-4B30-BC1C-ECB938BAB0C8}" srcOrd="0" destOrd="0" presId="urn:microsoft.com/office/officeart/2005/8/layout/vList4#3"/>
    <dgm:cxn modelId="{D3B4DD31-D9BF-476A-AE40-E68CF6452B13}" type="presOf" srcId="{3AE2F02A-0488-4867-B113-CA3549F5DCE9}" destId="{7D0B51EA-4990-48F3-B276-B6C40E74E198}" srcOrd="1" destOrd="0" presId="urn:microsoft.com/office/officeart/2005/8/layout/vList4#3"/>
    <dgm:cxn modelId="{6E1840BC-BEDD-4A31-A3BC-41B4478C4536}" srcId="{3AE2F02A-0488-4867-B113-CA3549F5DCE9}" destId="{23C75C9D-ED7C-47C1-91D8-061FB04066AD}" srcOrd="0" destOrd="0" parTransId="{2389145E-8B7A-430A-8417-10EC1579B348}" sibTransId="{8F36710E-30AD-426E-9B9E-FA0274379719}"/>
    <dgm:cxn modelId="{72997C97-A8E8-400F-9365-AA7F36C2E3BD}" type="presParOf" srcId="{33F57D89-F87A-4D65-A6FE-16A2BB3FB8D9}" destId="{B9D0D75E-B44E-4492-9883-E32528E903B4}" srcOrd="0" destOrd="0" presId="urn:microsoft.com/office/officeart/2005/8/layout/vList4#3"/>
    <dgm:cxn modelId="{7C3C8844-B4DB-41B6-88A9-14E692233E43}" type="presParOf" srcId="{B9D0D75E-B44E-4492-9883-E32528E903B4}" destId="{BEEBBA1F-7880-4008-AB4B-3185496A2FC1}" srcOrd="0" destOrd="0" presId="urn:microsoft.com/office/officeart/2005/8/layout/vList4#3"/>
    <dgm:cxn modelId="{47EDAFD3-799C-438C-8534-B3E491D0BFC6}" type="presParOf" srcId="{B9D0D75E-B44E-4492-9883-E32528E903B4}" destId="{CD031CF8-8986-42BD-AD19-53CC5BEECBA1}" srcOrd="1" destOrd="0" presId="urn:microsoft.com/office/officeart/2005/8/layout/vList4#3"/>
    <dgm:cxn modelId="{504305E4-022B-41AA-8E87-24401342C2D0}" type="presParOf" srcId="{B9D0D75E-B44E-4492-9883-E32528E903B4}" destId="{451E6FBD-7CA9-4C35-98F0-67394D987066}" srcOrd="2" destOrd="0" presId="urn:microsoft.com/office/officeart/2005/8/layout/vList4#3"/>
    <dgm:cxn modelId="{B1999C3A-80F2-4630-AADD-E7F02F8E35FC}" type="presParOf" srcId="{33F57D89-F87A-4D65-A6FE-16A2BB3FB8D9}" destId="{C2E080D5-E7DD-4727-B235-FE5C24129D27}" srcOrd="1" destOrd="0" presId="urn:microsoft.com/office/officeart/2005/8/layout/vList4#3"/>
    <dgm:cxn modelId="{48C6FBDE-3715-4287-90BF-C1FA8E261600}" type="presParOf" srcId="{33F57D89-F87A-4D65-A6FE-16A2BB3FB8D9}" destId="{19E1899E-622D-4CB7-B45D-0C2D66D03B50}" srcOrd="2" destOrd="0" presId="urn:microsoft.com/office/officeart/2005/8/layout/vList4#3"/>
    <dgm:cxn modelId="{CFBC79F3-875A-44C6-8616-A930A6247F27}" type="presParOf" srcId="{19E1899E-622D-4CB7-B45D-0C2D66D03B50}" destId="{FD6CD0EA-3D8A-4512-805A-51E2F2F71219}" srcOrd="0" destOrd="0" presId="urn:microsoft.com/office/officeart/2005/8/layout/vList4#3"/>
    <dgm:cxn modelId="{E9D40ACC-91C3-41C5-99C2-7706EC96F987}" type="presParOf" srcId="{19E1899E-622D-4CB7-B45D-0C2D66D03B50}" destId="{D2113E74-3954-4007-95EA-7560CE371A02}" srcOrd="1" destOrd="0" presId="urn:microsoft.com/office/officeart/2005/8/layout/vList4#3"/>
    <dgm:cxn modelId="{65FCD8D3-3187-492B-ACF5-0FED8F40775D}" type="presParOf" srcId="{19E1899E-622D-4CB7-B45D-0C2D66D03B50}" destId="{7D0B51EA-4990-48F3-B276-B6C40E74E198}" srcOrd="2" destOrd="0" presId="urn:microsoft.com/office/officeart/2005/8/layout/vList4#3"/>
    <dgm:cxn modelId="{6C071D13-64F3-4785-A43B-205E5D89DD47}" type="presParOf" srcId="{33F57D89-F87A-4D65-A6FE-16A2BB3FB8D9}" destId="{01ED77BD-90DC-444C-98C6-4719C92E6C60}" srcOrd="3" destOrd="0" presId="urn:microsoft.com/office/officeart/2005/8/layout/vList4#3"/>
    <dgm:cxn modelId="{DBFB70D0-61D9-418D-999F-32C51BC7220A}" type="presParOf" srcId="{33F57D89-F87A-4D65-A6FE-16A2BB3FB8D9}" destId="{A9205FEA-5F2A-4FC4-AEAF-8012C87986DB}" srcOrd="4" destOrd="0" presId="urn:microsoft.com/office/officeart/2005/8/layout/vList4#3"/>
    <dgm:cxn modelId="{B866E1C4-F793-4D09-B1EA-B6F45A746477}" type="presParOf" srcId="{A9205FEA-5F2A-4FC4-AEAF-8012C87986DB}" destId="{143AD871-633A-4B34-82C0-2A7D5DB61C07}" srcOrd="0" destOrd="0" presId="urn:microsoft.com/office/officeart/2005/8/layout/vList4#3"/>
    <dgm:cxn modelId="{90EF7CB4-CD2B-4819-B862-16BE1A959945}" type="presParOf" srcId="{A9205FEA-5F2A-4FC4-AEAF-8012C87986DB}" destId="{1AB3786B-7650-495A-AA8C-C18AD00B7C4C}" srcOrd="1" destOrd="0" presId="urn:microsoft.com/office/officeart/2005/8/layout/vList4#3"/>
    <dgm:cxn modelId="{00EBB9F3-1765-4EA1-A989-D382A7B3144E}" type="presParOf" srcId="{A9205FEA-5F2A-4FC4-AEAF-8012C87986DB}" destId="{FAE50F69-7922-4B58-BC28-40E451D55C4A}" srcOrd="2" destOrd="0" presId="urn:microsoft.com/office/officeart/2005/8/layout/vList4#3"/>
    <dgm:cxn modelId="{E89D7129-AF56-4C90-808B-DCE69D83E0E8}" type="presParOf" srcId="{33F57D89-F87A-4D65-A6FE-16A2BB3FB8D9}" destId="{ABD870EC-59BE-4C23-ACDB-14D73BC04E55}" srcOrd="5" destOrd="0" presId="urn:microsoft.com/office/officeart/2005/8/layout/vList4#3"/>
    <dgm:cxn modelId="{8AF324D5-7A61-49AF-84B3-D9711EBF3A45}" type="presParOf" srcId="{33F57D89-F87A-4D65-A6FE-16A2BB3FB8D9}" destId="{4B9833C9-2375-4F39-ADE9-3533FE678A2C}" srcOrd="6" destOrd="0" presId="urn:microsoft.com/office/officeart/2005/8/layout/vList4#3"/>
    <dgm:cxn modelId="{304774D4-8D43-4079-A62C-7E78B5BF33FD}" type="presParOf" srcId="{4B9833C9-2375-4F39-ADE9-3533FE678A2C}" destId="{AD585F0C-527C-4B30-BC1C-ECB938BAB0C8}" srcOrd="0" destOrd="0" presId="urn:microsoft.com/office/officeart/2005/8/layout/vList4#3"/>
    <dgm:cxn modelId="{59DB2C6A-B54A-4E0C-AC51-10EFA3536811}" type="presParOf" srcId="{4B9833C9-2375-4F39-ADE9-3533FE678A2C}" destId="{DEC194CC-CBAC-4AE1-960E-C51D2CB27AFF}" srcOrd="1" destOrd="0" presId="urn:microsoft.com/office/officeart/2005/8/layout/vList4#3"/>
    <dgm:cxn modelId="{C519BBC9-6E25-49EF-B6ED-A280B60543BE}" type="presParOf" srcId="{4B9833C9-2375-4F39-ADE9-3533FE678A2C}" destId="{4F3616CB-427C-4D93-8873-380AC21B2DD5}" srcOrd="2" destOrd="0" presId="urn:microsoft.com/office/officeart/2005/8/layout/vList4#3"/>
    <dgm:cxn modelId="{7030F5D9-6472-4D15-BDBB-3E394A8DCD76}" type="presParOf" srcId="{33F57D89-F87A-4D65-A6FE-16A2BB3FB8D9}" destId="{BF2D624A-26E7-4203-8D73-4E3ABBF842C9}" srcOrd="7" destOrd="0" presId="urn:microsoft.com/office/officeart/2005/8/layout/vList4#3"/>
    <dgm:cxn modelId="{20004F34-E47A-4DB7-94C3-3F47A8D6DDD0}" type="presParOf" srcId="{33F57D89-F87A-4D65-A6FE-16A2BB3FB8D9}" destId="{0AC40593-781F-4308-978D-4A9DD60904AD}" srcOrd="8" destOrd="0" presId="urn:microsoft.com/office/officeart/2005/8/layout/vList4#3"/>
    <dgm:cxn modelId="{11ECD675-E1E2-439A-AEFF-C7F5C3499D30}" type="presParOf" srcId="{0AC40593-781F-4308-978D-4A9DD60904AD}" destId="{8D6DD4D8-BA22-43EB-9326-BEE4374967A2}" srcOrd="0" destOrd="0" presId="urn:microsoft.com/office/officeart/2005/8/layout/vList4#3"/>
    <dgm:cxn modelId="{E43A5C55-F22A-4CE9-B866-CD2FD21708FF}" type="presParOf" srcId="{0AC40593-781F-4308-978D-4A9DD60904AD}" destId="{3A7DA646-9EA3-483A-BDA3-D94DBD0DD4B5}" srcOrd="1" destOrd="0" presId="urn:microsoft.com/office/officeart/2005/8/layout/vList4#3"/>
    <dgm:cxn modelId="{CE85E73D-495C-413D-8723-8FFA8AF83019}" type="presParOf" srcId="{0AC40593-781F-4308-978D-4A9DD60904AD}" destId="{EACD97A9-E028-420D-ABA5-BAAA9337630C}" srcOrd="2" destOrd="0" presId="urn:microsoft.com/office/officeart/2005/8/layout/vList4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F9E322B-D552-4A25-A4CA-C910B73ECC2B}" type="doc">
      <dgm:prSet loTypeId="urn:microsoft.com/office/officeart/2005/8/layout/vList4#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B1E8219-D707-4AD7-A0BA-EE47B772F0A1}">
      <dgm:prSet phldrT="[Текст]" custT="1"/>
      <dgm:spPr/>
      <dgm:t>
        <a:bodyPr/>
        <a:lstStyle/>
        <a:p>
          <a:r>
            <a:rPr lang="ru-RU" sz="1600" b="1" dirty="0">
              <a:solidFill>
                <a:schemeClr val="bg2">
                  <a:lumMod val="75000"/>
                </a:schemeClr>
              </a:solidFill>
              <a:latin typeface="+mj-lt"/>
            </a:rPr>
            <a:t>   </a:t>
          </a:r>
          <a:endParaRPr lang="en-US" sz="1600" b="1" dirty="0">
            <a:solidFill>
              <a:schemeClr val="bg2">
                <a:lumMod val="75000"/>
              </a:schemeClr>
            </a:solidFill>
            <a:latin typeface="+mj-lt"/>
          </a:endParaRPr>
        </a:p>
        <a:p>
          <a:r>
            <a:rPr lang="ru-RU" sz="1600" b="1" dirty="0">
              <a:solidFill>
                <a:schemeClr val="bg2">
                  <a:lumMod val="75000"/>
                </a:schemeClr>
              </a:solidFill>
              <a:latin typeface="+mj-lt"/>
            </a:rPr>
            <a:t> </a:t>
          </a:r>
          <a:endParaRPr lang="en-US" sz="1600" b="1" dirty="0">
            <a:solidFill>
              <a:schemeClr val="bg2">
                <a:lumMod val="75000"/>
              </a:schemeClr>
            </a:solidFill>
            <a:latin typeface="+mj-lt"/>
          </a:endParaRPr>
        </a:p>
      </dgm:t>
    </dgm:pt>
    <dgm:pt modelId="{82032FC7-CBF1-425D-878E-B0AF9353A94F}" type="parTrans" cxnId="{EACB73EE-BDBF-453C-B85E-844EE5F9ED18}">
      <dgm:prSet/>
      <dgm:spPr/>
      <dgm:t>
        <a:bodyPr/>
        <a:lstStyle/>
        <a:p>
          <a:endParaRPr lang="en-US"/>
        </a:p>
      </dgm:t>
    </dgm:pt>
    <dgm:pt modelId="{19896AB9-7B36-4E9A-B631-A33695F986AE}" type="sibTrans" cxnId="{EACB73EE-BDBF-453C-B85E-844EE5F9ED18}">
      <dgm:prSet/>
      <dgm:spPr/>
      <dgm:t>
        <a:bodyPr/>
        <a:lstStyle/>
        <a:p>
          <a:endParaRPr lang="en-US"/>
        </a:p>
      </dgm:t>
    </dgm:pt>
    <dgm:pt modelId="{B7947CDA-F816-4FBD-94B2-3E3B6CD76DBF}">
      <dgm:prSet phldrT="[Текст]"/>
      <dgm:spPr/>
      <dgm:t>
        <a:bodyPr/>
        <a:lstStyle/>
        <a:p>
          <a:r>
            <a:rPr lang="ru-RU" dirty="0"/>
            <a:t>  </a:t>
          </a:r>
          <a:endParaRPr lang="en-US" dirty="0"/>
        </a:p>
      </dgm:t>
    </dgm:pt>
    <dgm:pt modelId="{AF0E7FFC-574F-449B-B77F-D9ADBBFEBF58}" type="parTrans" cxnId="{F4137B4A-EA8E-44B0-A4EB-6C32CDFBC188}">
      <dgm:prSet/>
      <dgm:spPr/>
      <dgm:t>
        <a:bodyPr/>
        <a:lstStyle/>
        <a:p>
          <a:endParaRPr lang="en-US"/>
        </a:p>
      </dgm:t>
    </dgm:pt>
    <dgm:pt modelId="{2F22F4AF-5991-4B55-B0AA-31D825724426}" type="sibTrans" cxnId="{F4137B4A-EA8E-44B0-A4EB-6C32CDFBC188}">
      <dgm:prSet/>
      <dgm:spPr/>
      <dgm:t>
        <a:bodyPr/>
        <a:lstStyle/>
        <a:p>
          <a:endParaRPr lang="en-US"/>
        </a:p>
      </dgm:t>
    </dgm:pt>
    <dgm:pt modelId="{53BBAF82-36A3-44E4-AC84-04BCD85D830C}">
      <dgm:prSet/>
      <dgm:spPr/>
      <dgm:t>
        <a:bodyPr/>
        <a:lstStyle/>
        <a:p>
          <a:endParaRPr lang="en-US"/>
        </a:p>
      </dgm:t>
    </dgm:pt>
    <dgm:pt modelId="{49F7C443-1474-4270-B4D2-47A5F6A2A47F}" type="parTrans" cxnId="{5DE21118-332A-481B-B46B-B79AA36ADDA2}">
      <dgm:prSet/>
      <dgm:spPr/>
      <dgm:t>
        <a:bodyPr/>
        <a:lstStyle/>
        <a:p>
          <a:endParaRPr lang="en-US"/>
        </a:p>
      </dgm:t>
    </dgm:pt>
    <dgm:pt modelId="{009F1E69-2008-475C-AB1F-7E421136019E}" type="sibTrans" cxnId="{5DE21118-332A-481B-B46B-B79AA36ADDA2}">
      <dgm:prSet/>
      <dgm:spPr/>
      <dgm:t>
        <a:bodyPr/>
        <a:lstStyle/>
        <a:p>
          <a:endParaRPr lang="en-US"/>
        </a:p>
      </dgm:t>
    </dgm:pt>
    <dgm:pt modelId="{C12DFCE5-8DA4-497B-8867-4CABC8146553}">
      <dgm:prSet/>
      <dgm:spPr/>
      <dgm:t>
        <a:bodyPr/>
        <a:lstStyle/>
        <a:p>
          <a:endParaRPr lang="en-US"/>
        </a:p>
      </dgm:t>
    </dgm:pt>
    <dgm:pt modelId="{0AB8BF9E-3840-49F8-974E-BCF4105FDC28}" type="parTrans" cxnId="{A89B7D12-13C1-466A-BAB7-C0F7DC74676A}">
      <dgm:prSet/>
      <dgm:spPr/>
      <dgm:t>
        <a:bodyPr/>
        <a:lstStyle/>
        <a:p>
          <a:endParaRPr lang="en-US"/>
        </a:p>
      </dgm:t>
    </dgm:pt>
    <dgm:pt modelId="{D5445F7D-5A83-4D02-B84D-D02682EDB1ED}" type="sibTrans" cxnId="{A89B7D12-13C1-466A-BAB7-C0F7DC74676A}">
      <dgm:prSet/>
      <dgm:spPr/>
      <dgm:t>
        <a:bodyPr/>
        <a:lstStyle/>
        <a:p>
          <a:endParaRPr lang="en-US"/>
        </a:p>
      </dgm:t>
    </dgm:pt>
    <dgm:pt modelId="{3FE18CED-FF11-499F-87AE-5CBF4F5EAB45}">
      <dgm:prSet/>
      <dgm:spPr/>
      <dgm:t>
        <a:bodyPr/>
        <a:lstStyle/>
        <a:p>
          <a:endParaRPr lang="en-US"/>
        </a:p>
      </dgm:t>
    </dgm:pt>
    <dgm:pt modelId="{0BA3E221-BB90-49FC-951D-38D562B4B0E8}" type="parTrans" cxnId="{445FDA8B-4579-484B-902B-0B7E2CE58EDF}">
      <dgm:prSet/>
      <dgm:spPr/>
      <dgm:t>
        <a:bodyPr/>
        <a:lstStyle/>
        <a:p>
          <a:endParaRPr lang="en-US"/>
        </a:p>
      </dgm:t>
    </dgm:pt>
    <dgm:pt modelId="{B0680621-18DA-43CB-A861-B9A8820056A4}" type="sibTrans" cxnId="{445FDA8B-4579-484B-902B-0B7E2CE58EDF}">
      <dgm:prSet/>
      <dgm:spPr/>
      <dgm:t>
        <a:bodyPr/>
        <a:lstStyle/>
        <a:p>
          <a:endParaRPr lang="en-US"/>
        </a:p>
      </dgm:t>
    </dgm:pt>
    <dgm:pt modelId="{3AE2F02A-0488-4867-B113-CA3549F5DCE9}">
      <dgm:prSet phldrT="[Текст]" custT="1"/>
      <dgm:spPr/>
      <dgm:t>
        <a:bodyPr/>
        <a:lstStyle/>
        <a:p>
          <a:endParaRPr lang="ru-RU" sz="1600" b="1" dirty="0">
            <a:solidFill>
              <a:schemeClr val="bg2">
                <a:lumMod val="75000"/>
              </a:schemeClr>
            </a:solidFill>
            <a:latin typeface="+mj-lt"/>
          </a:endParaRPr>
        </a:p>
        <a:p>
          <a:r>
            <a:rPr lang="ru-RU" sz="1600" b="1" dirty="0">
              <a:solidFill>
                <a:schemeClr val="bg2">
                  <a:lumMod val="75000"/>
                </a:schemeClr>
              </a:solidFill>
              <a:latin typeface="+mj-lt"/>
            </a:rPr>
            <a:t>    </a:t>
          </a:r>
          <a:endParaRPr lang="en-US" sz="1600" b="1" dirty="0">
            <a:solidFill>
              <a:schemeClr val="bg2">
                <a:lumMod val="75000"/>
              </a:schemeClr>
            </a:solidFill>
            <a:latin typeface="+mj-lt"/>
          </a:endParaRPr>
        </a:p>
      </dgm:t>
    </dgm:pt>
    <dgm:pt modelId="{0C8F5A17-96FF-4BF3-ADE0-690BC869E564}" type="sibTrans" cxnId="{10150EA7-DD68-4F75-868F-C6D033177831}">
      <dgm:prSet/>
      <dgm:spPr/>
      <dgm:t>
        <a:bodyPr/>
        <a:lstStyle/>
        <a:p>
          <a:endParaRPr lang="en-US"/>
        </a:p>
      </dgm:t>
    </dgm:pt>
    <dgm:pt modelId="{43207CF3-D049-4F13-93EF-61020DB4DF78}" type="parTrans" cxnId="{10150EA7-DD68-4F75-868F-C6D033177831}">
      <dgm:prSet/>
      <dgm:spPr/>
      <dgm:t>
        <a:bodyPr/>
        <a:lstStyle/>
        <a:p>
          <a:endParaRPr lang="en-US"/>
        </a:p>
      </dgm:t>
    </dgm:pt>
    <dgm:pt modelId="{33F57D89-F87A-4D65-A6FE-16A2BB3FB8D9}" type="pres">
      <dgm:prSet presAssocID="{9F9E322B-D552-4A25-A4CA-C910B73ECC2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9D0D75E-B44E-4492-9883-E32528E903B4}" type="pres">
      <dgm:prSet presAssocID="{DB1E8219-D707-4AD7-A0BA-EE47B772F0A1}" presName="comp" presStyleCnt="0"/>
      <dgm:spPr/>
    </dgm:pt>
    <dgm:pt modelId="{BEEBBA1F-7880-4008-AB4B-3185496A2FC1}" type="pres">
      <dgm:prSet presAssocID="{DB1E8219-D707-4AD7-A0BA-EE47B772F0A1}" presName="box" presStyleLbl="node1" presStyleIdx="0" presStyleCnt="6" custScaleY="87821"/>
      <dgm:spPr/>
      <dgm:t>
        <a:bodyPr/>
        <a:lstStyle/>
        <a:p>
          <a:endParaRPr lang="ru-RU"/>
        </a:p>
      </dgm:t>
    </dgm:pt>
    <dgm:pt modelId="{CD031CF8-8986-42BD-AD19-53CC5BEECBA1}" type="pres">
      <dgm:prSet presAssocID="{DB1E8219-D707-4AD7-A0BA-EE47B772F0A1}" presName="img" presStyleLbl="fgImgPlace1" presStyleIdx="0" presStyleCnt="6" custScaleX="55451" custScaleY="105043" custLinFactNeighborX="-10012" custLinFactNeighborY="-4888"/>
      <dgm:spPr/>
    </dgm:pt>
    <dgm:pt modelId="{451E6FBD-7CA9-4C35-98F0-67394D987066}" type="pres">
      <dgm:prSet presAssocID="{DB1E8219-D707-4AD7-A0BA-EE47B772F0A1}" presName="text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E080D5-E7DD-4727-B235-FE5C24129D27}" type="pres">
      <dgm:prSet presAssocID="{19896AB9-7B36-4E9A-B631-A33695F986AE}" presName="spacer" presStyleCnt="0"/>
      <dgm:spPr/>
    </dgm:pt>
    <dgm:pt modelId="{19E1899E-622D-4CB7-B45D-0C2D66D03B50}" type="pres">
      <dgm:prSet presAssocID="{3AE2F02A-0488-4867-B113-CA3549F5DCE9}" presName="comp" presStyleCnt="0"/>
      <dgm:spPr/>
    </dgm:pt>
    <dgm:pt modelId="{FD6CD0EA-3D8A-4512-805A-51E2F2F71219}" type="pres">
      <dgm:prSet presAssocID="{3AE2F02A-0488-4867-B113-CA3549F5DCE9}" presName="box" presStyleLbl="node1" presStyleIdx="1" presStyleCnt="6"/>
      <dgm:spPr/>
      <dgm:t>
        <a:bodyPr/>
        <a:lstStyle/>
        <a:p>
          <a:endParaRPr lang="ru-RU"/>
        </a:p>
      </dgm:t>
    </dgm:pt>
    <dgm:pt modelId="{D2113E74-3954-4007-95EA-7560CE371A02}" type="pres">
      <dgm:prSet presAssocID="{3AE2F02A-0488-4867-B113-CA3549F5DCE9}" presName="img" presStyleLbl="fgImgPlace1" presStyleIdx="1" presStyleCnt="6" custScaleX="45949" custScaleY="95720" custLinFactNeighborX="-14763" custLinFactNeighborY="-7637"/>
      <dgm:spPr/>
    </dgm:pt>
    <dgm:pt modelId="{7D0B51EA-4990-48F3-B276-B6C40E74E198}" type="pres">
      <dgm:prSet presAssocID="{3AE2F02A-0488-4867-B113-CA3549F5DCE9}" presName="text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ED77BD-90DC-444C-98C6-4719C92E6C60}" type="pres">
      <dgm:prSet presAssocID="{0C8F5A17-96FF-4BF3-ADE0-690BC869E564}" presName="spacer" presStyleCnt="0"/>
      <dgm:spPr/>
    </dgm:pt>
    <dgm:pt modelId="{A9205FEA-5F2A-4FC4-AEAF-8012C87986DB}" type="pres">
      <dgm:prSet presAssocID="{B7947CDA-F816-4FBD-94B2-3E3B6CD76DBF}" presName="comp" presStyleCnt="0"/>
      <dgm:spPr/>
    </dgm:pt>
    <dgm:pt modelId="{143AD871-633A-4B34-82C0-2A7D5DB61C07}" type="pres">
      <dgm:prSet presAssocID="{B7947CDA-F816-4FBD-94B2-3E3B6CD76DBF}" presName="box" presStyleLbl="node1" presStyleIdx="2" presStyleCnt="6"/>
      <dgm:spPr/>
      <dgm:t>
        <a:bodyPr/>
        <a:lstStyle/>
        <a:p>
          <a:endParaRPr lang="ru-RU"/>
        </a:p>
      </dgm:t>
    </dgm:pt>
    <dgm:pt modelId="{1AB3786B-7650-495A-AA8C-C18AD00B7C4C}" type="pres">
      <dgm:prSet presAssocID="{B7947CDA-F816-4FBD-94B2-3E3B6CD76DBF}" presName="img" presStyleLbl="fgImgPlace1" presStyleIdx="2" presStyleCnt="6" custScaleX="51221" custLinFactNeighborX="-10012" custLinFactNeighborY="-6440"/>
      <dgm:spPr/>
    </dgm:pt>
    <dgm:pt modelId="{FAE50F69-7922-4B58-BC28-40E451D55C4A}" type="pres">
      <dgm:prSet presAssocID="{B7947CDA-F816-4FBD-94B2-3E3B6CD76DBF}" presName="text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1ED52F-16C0-4101-937D-3EEF62074EF7}" type="pres">
      <dgm:prSet presAssocID="{2F22F4AF-5991-4B55-B0AA-31D825724426}" presName="spacer" presStyleCnt="0"/>
      <dgm:spPr/>
    </dgm:pt>
    <dgm:pt modelId="{A87FFCF6-7B70-48BA-9202-6EBBA80B13B7}" type="pres">
      <dgm:prSet presAssocID="{C12DFCE5-8DA4-497B-8867-4CABC8146553}" presName="comp" presStyleCnt="0"/>
      <dgm:spPr/>
    </dgm:pt>
    <dgm:pt modelId="{12614D47-F64C-4E0D-9BFF-2FFCE8985D4A}" type="pres">
      <dgm:prSet presAssocID="{C12DFCE5-8DA4-497B-8867-4CABC8146553}" presName="box" presStyleLbl="node1" presStyleIdx="3" presStyleCnt="6"/>
      <dgm:spPr/>
      <dgm:t>
        <a:bodyPr/>
        <a:lstStyle/>
        <a:p>
          <a:endParaRPr lang="ru-RU"/>
        </a:p>
      </dgm:t>
    </dgm:pt>
    <dgm:pt modelId="{86FB464A-FDAF-4A89-9145-A914B5A45DE3}" type="pres">
      <dgm:prSet presAssocID="{C12DFCE5-8DA4-497B-8867-4CABC8146553}" presName="img" presStyleLbl="fgImgPlace1" presStyleIdx="3" presStyleCnt="6" custLinFactY="33454" custLinFactNeighborX="-336" custLinFactNeighborY="100000"/>
      <dgm:spPr/>
    </dgm:pt>
    <dgm:pt modelId="{33A589B9-7C73-43C4-979B-08784EA570BA}" type="pres">
      <dgm:prSet presAssocID="{C12DFCE5-8DA4-497B-8867-4CABC8146553}" presName="text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92B32D-DFAB-4512-88FB-7890022F4325}" type="pres">
      <dgm:prSet presAssocID="{D5445F7D-5A83-4D02-B84D-D02682EDB1ED}" presName="spacer" presStyleCnt="0"/>
      <dgm:spPr/>
    </dgm:pt>
    <dgm:pt modelId="{7BC30CCC-A047-4ACB-A5A6-89009DEFFB38}" type="pres">
      <dgm:prSet presAssocID="{53BBAF82-36A3-44E4-AC84-04BCD85D830C}" presName="comp" presStyleCnt="0"/>
      <dgm:spPr/>
    </dgm:pt>
    <dgm:pt modelId="{B01DCB24-E28C-4DFF-BDBD-BADCD45325A1}" type="pres">
      <dgm:prSet presAssocID="{53BBAF82-36A3-44E4-AC84-04BCD85D830C}" presName="box" presStyleLbl="node1" presStyleIdx="4" presStyleCnt="6" custLinFactNeighborY="-526"/>
      <dgm:spPr/>
      <dgm:t>
        <a:bodyPr/>
        <a:lstStyle/>
        <a:p>
          <a:endParaRPr lang="ru-RU"/>
        </a:p>
      </dgm:t>
    </dgm:pt>
    <dgm:pt modelId="{C0BA4F49-0AD6-4DA5-8246-D2381DF305ED}" type="pres">
      <dgm:prSet presAssocID="{53BBAF82-36A3-44E4-AC84-04BCD85D830C}" presName="img" presStyleLbl="fgImgPlace1" presStyleIdx="4" presStyleCnt="6" custScaleX="56595" custScaleY="123117" custLinFactY="-42743" custLinFactNeighborX="-12699" custLinFactNeighborY="-100000"/>
      <dgm:spPr>
        <a:ln>
          <a:noFill/>
        </a:ln>
      </dgm:spPr>
      <dgm:t>
        <a:bodyPr/>
        <a:lstStyle/>
        <a:p>
          <a:endParaRPr lang="ru-RU"/>
        </a:p>
      </dgm:t>
    </dgm:pt>
    <dgm:pt modelId="{242818B0-FF88-476E-8F6D-82C7BFAD377C}" type="pres">
      <dgm:prSet presAssocID="{53BBAF82-36A3-44E4-AC84-04BCD85D830C}" presName="text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05D68E-C050-4BA0-B117-64B601A3C55E}" type="pres">
      <dgm:prSet presAssocID="{009F1E69-2008-475C-AB1F-7E421136019E}" presName="spacer" presStyleCnt="0"/>
      <dgm:spPr/>
    </dgm:pt>
    <dgm:pt modelId="{904E1C68-EA0F-4760-B6AE-FF2E26ADC56C}" type="pres">
      <dgm:prSet presAssocID="{3FE18CED-FF11-499F-87AE-5CBF4F5EAB45}" presName="comp" presStyleCnt="0"/>
      <dgm:spPr/>
    </dgm:pt>
    <dgm:pt modelId="{00EA0CB6-1408-4193-9E7C-F7C358AA1F2B}" type="pres">
      <dgm:prSet presAssocID="{3FE18CED-FF11-499F-87AE-5CBF4F5EAB45}" presName="box" presStyleLbl="node1" presStyleIdx="5" presStyleCnt="6" custLinFactNeighborX="824" custLinFactNeighborY="44706"/>
      <dgm:spPr/>
      <dgm:t>
        <a:bodyPr/>
        <a:lstStyle/>
        <a:p>
          <a:endParaRPr lang="ru-RU"/>
        </a:p>
      </dgm:t>
    </dgm:pt>
    <dgm:pt modelId="{E6B1C332-DE3A-4092-A9AC-CFCFB8528F41}" type="pres">
      <dgm:prSet presAssocID="{3FE18CED-FF11-499F-87AE-5CBF4F5EAB45}" presName="img" presStyleLbl="fgImgPlace1" presStyleIdx="5" presStyleCnt="6" custScaleX="48353" custLinFactNeighborX="-13561" custLinFactNeighborY="8709"/>
      <dgm:spPr/>
    </dgm:pt>
    <dgm:pt modelId="{FA433EF5-F8A7-416E-9B12-1050AD4E980E}" type="pres">
      <dgm:prSet presAssocID="{3FE18CED-FF11-499F-87AE-5CBF4F5EAB45}" presName="text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3E01F46-3EBE-404B-8F61-B1950F016FCE}" type="presOf" srcId="{53BBAF82-36A3-44E4-AC84-04BCD85D830C}" destId="{B01DCB24-E28C-4DFF-BDBD-BADCD45325A1}" srcOrd="0" destOrd="0" presId="urn:microsoft.com/office/officeart/2005/8/layout/vList4#2"/>
    <dgm:cxn modelId="{5DE21118-332A-481B-B46B-B79AA36ADDA2}" srcId="{9F9E322B-D552-4A25-A4CA-C910B73ECC2B}" destId="{53BBAF82-36A3-44E4-AC84-04BCD85D830C}" srcOrd="4" destOrd="0" parTransId="{49F7C443-1474-4270-B4D2-47A5F6A2A47F}" sibTransId="{009F1E69-2008-475C-AB1F-7E421136019E}"/>
    <dgm:cxn modelId="{142233B3-9D42-461C-9E78-927DE350E969}" type="presOf" srcId="{53BBAF82-36A3-44E4-AC84-04BCD85D830C}" destId="{242818B0-FF88-476E-8F6D-82C7BFAD377C}" srcOrd="1" destOrd="0" presId="urn:microsoft.com/office/officeart/2005/8/layout/vList4#2"/>
    <dgm:cxn modelId="{CD3A8D51-76AF-459E-9E1E-B1FB6A7A469B}" type="presOf" srcId="{DB1E8219-D707-4AD7-A0BA-EE47B772F0A1}" destId="{451E6FBD-7CA9-4C35-98F0-67394D987066}" srcOrd="1" destOrd="0" presId="urn:microsoft.com/office/officeart/2005/8/layout/vList4#2"/>
    <dgm:cxn modelId="{271FAE8A-73E8-4796-B83C-BAE974E00C80}" type="presOf" srcId="{C12DFCE5-8DA4-497B-8867-4CABC8146553}" destId="{33A589B9-7C73-43C4-979B-08784EA570BA}" srcOrd="1" destOrd="0" presId="urn:microsoft.com/office/officeart/2005/8/layout/vList4#2"/>
    <dgm:cxn modelId="{445FDA8B-4579-484B-902B-0B7E2CE58EDF}" srcId="{9F9E322B-D552-4A25-A4CA-C910B73ECC2B}" destId="{3FE18CED-FF11-499F-87AE-5CBF4F5EAB45}" srcOrd="5" destOrd="0" parTransId="{0BA3E221-BB90-49FC-951D-38D562B4B0E8}" sibTransId="{B0680621-18DA-43CB-A861-B9A8820056A4}"/>
    <dgm:cxn modelId="{830442F1-B0E5-4184-B40F-E465D2A83130}" type="presOf" srcId="{3FE18CED-FF11-499F-87AE-5CBF4F5EAB45}" destId="{FA433EF5-F8A7-416E-9B12-1050AD4E980E}" srcOrd="1" destOrd="0" presId="urn:microsoft.com/office/officeart/2005/8/layout/vList4#2"/>
    <dgm:cxn modelId="{74376989-D637-466E-86A6-240166B4735B}" type="presOf" srcId="{DB1E8219-D707-4AD7-A0BA-EE47B772F0A1}" destId="{BEEBBA1F-7880-4008-AB4B-3185496A2FC1}" srcOrd="0" destOrd="0" presId="urn:microsoft.com/office/officeart/2005/8/layout/vList4#2"/>
    <dgm:cxn modelId="{F4137B4A-EA8E-44B0-A4EB-6C32CDFBC188}" srcId="{9F9E322B-D552-4A25-A4CA-C910B73ECC2B}" destId="{B7947CDA-F816-4FBD-94B2-3E3B6CD76DBF}" srcOrd="2" destOrd="0" parTransId="{AF0E7FFC-574F-449B-B77F-D9ADBBFEBF58}" sibTransId="{2F22F4AF-5991-4B55-B0AA-31D825724426}"/>
    <dgm:cxn modelId="{489C194F-2FDD-4C91-8A3C-F56E19199C59}" type="presOf" srcId="{9F9E322B-D552-4A25-A4CA-C910B73ECC2B}" destId="{33F57D89-F87A-4D65-A6FE-16A2BB3FB8D9}" srcOrd="0" destOrd="0" presId="urn:microsoft.com/office/officeart/2005/8/layout/vList4#2"/>
    <dgm:cxn modelId="{EACB73EE-BDBF-453C-B85E-844EE5F9ED18}" srcId="{9F9E322B-D552-4A25-A4CA-C910B73ECC2B}" destId="{DB1E8219-D707-4AD7-A0BA-EE47B772F0A1}" srcOrd="0" destOrd="0" parTransId="{82032FC7-CBF1-425D-878E-B0AF9353A94F}" sibTransId="{19896AB9-7B36-4E9A-B631-A33695F986AE}"/>
    <dgm:cxn modelId="{A89B7D12-13C1-466A-BAB7-C0F7DC74676A}" srcId="{9F9E322B-D552-4A25-A4CA-C910B73ECC2B}" destId="{C12DFCE5-8DA4-497B-8867-4CABC8146553}" srcOrd="3" destOrd="0" parTransId="{0AB8BF9E-3840-49F8-974E-BCF4105FDC28}" sibTransId="{D5445F7D-5A83-4D02-B84D-D02682EDB1ED}"/>
    <dgm:cxn modelId="{46A323B1-90D6-43A0-80A4-348C5CB685E4}" type="presOf" srcId="{3AE2F02A-0488-4867-B113-CA3549F5DCE9}" destId="{7D0B51EA-4990-48F3-B276-B6C40E74E198}" srcOrd="1" destOrd="0" presId="urn:microsoft.com/office/officeart/2005/8/layout/vList4#2"/>
    <dgm:cxn modelId="{10150EA7-DD68-4F75-868F-C6D033177831}" srcId="{9F9E322B-D552-4A25-A4CA-C910B73ECC2B}" destId="{3AE2F02A-0488-4867-B113-CA3549F5DCE9}" srcOrd="1" destOrd="0" parTransId="{43207CF3-D049-4F13-93EF-61020DB4DF78}" sibTransId="{0C8F5A17-96FF-4BF3-ADE0-690BC869E564}"/>
    <dgm:cxn modelId="{97602EB6-4A1D-43F9-ACBB-E4B0606F1960}" type="presOf" srcId="{3AE2F02A-0488-4867-B113-CA3549F5DCE9}" destId="{FD6CD0EA-3D8A-4512-805A-51E2F2F71219}" srcOrd="0" destOrd="0" presId="urn:microsoft.com/office/officeart/2005/8/layout/vList4#2"/>
    <dgm:cxn modelId="{CBE2E41B-184F-455F-91FD-ABA4576AABF5}" type="presOf" srcId="{3FE18CED-FF11-499F-87AE-5CBF4F5EAB45}" destId="{00EA0CB6-1408-4193-9E7C-F7C358AA1F2B}" srcOrd="0" destOrd="0" presId="urn:microsoft.com/office/officeart/2005/8/layout/vList4#2"/>
    <dgm:cxn modelId="{4F6E2983-B1E3-4700-90A0-3E3EAC200CA4}" type="presOf" srcId="{C12DFCE5-8DA4-497B-8867-4CABC8146553}" destId="{12614D47-F64C-4E0D-9BFF-2FFCE8985D4A}" srcOrd="0" destOrd="0" presId="urn:microsoft.com/office/officeart/2005/8/layout/vList4#2"/>
    <dgm:cxn modelId="{B648347C-15BC-42A4-AFF9-2D30C333967C}" type="presOf" srcId="{B7947CDA-F816-4FBD-94B2-3E3B6CD76DBF}" destId="{143AD871-633A-4B34-82C0-2A7D5DB61C07}" srcOrd="0" destOrd="0" presId="urn:microsoft.com/office/officeart/2005/8/layout/vList4#2"/>
    <dgm:cxn modelId="{14AD44E0-23A2-4F8F-90C8-BFF4BE8D89DA}" type="presOf" srcId="{B7947CDA-F816-4FBD-94B2-3E3B6CD76DBF}" destId="{FAE50F69-7922-4B58-BC28-40E451D55C4A}" srcOrd="1" destOrd="0" presId="urn:microsoft.com/office/officeart/2005/8/layout/vList4#2"/>
    <dgm:cxn modelId="{94B981BC-28F6-43CA-B0E4-A9E9FABCD71F}" type="presParOf" srcId="{33F57D89-F87A-4D65-A6FE-16A2BB3FB8D9}" destId="{B9D0D75E-B44E-4492-9883-E32528E903B4}" srcOrd="0" destOrd="0" presId="urn:microsoft.com/office/officeart/2005/8/layout/vList4#2"/>
    <dgm:cxn modelId="{0F980BF5-CD53-4389-8A4C-78FA9DCBE364}" type="presParOf" srcId="{B9D0D75E-B44E-4492-9883-E32528E903B4}" destId="{BEEBBA1F-7880-4008-AB4B-3185496A2FC1}" srcOrd="0" destOrd="0" presId="urn:microsoft.com/office/officeart/2005/8/layout/vList4#2"/>
    <dgm:cxn modelId="{1EF199B8-9994-458C-8D67-E2F426F882ED}" type="presParOf" srcId="{B9D0D75E-B44E-4492-9883-E32528E903B4}" destId="{CD031CF8-8986-42BD-AD19-53CC5BEECBA1}" srcOrd="1" destOrd="0" presId="urn:microsoft.com/office/officeart/2005/8/layout/vList4#2"/>
    <dgm:cxn modelId="{33598CED-AF21-484C-85F2-A94F574923F5}" type="presParOf" srcId="{B9D0D75E-B44E-4492-9883-E32528E903B4}" destId="{451E6FBD-7CA9-4C35-98F0-67394D987066}" srcOrd="2" destOrd="0" presId="urn:microsoft.com/office/officeart/2005/8/layout/vList4#2"/>
    <dgm:cxn modelId="{5F45F3E0-D400-47D6-8B4D-DC5042EBD7EC}" type="presParOf" srcId="{33F57D89-F87A-4D65-A6FE-16A2BB3FB8D9}" destId="{C2E080D5-E7DD-4727-B235-FE5C24129D27}" srcOrd="1" destOrd="0" presId="urn:microsoft.com/office/officeart/2005/8/layout/vList4#2"/>
    <dgm:cxn modelId="{FC159C2B-C4E2-4416-8EE5-E10B37B14771}" type="presParOf" srcId="{33F57D89-F87A-4D65-A6FE-16A2BB3FB8D9}" destId="{19E1899E-622D-4CB7-B45D-0C2D66D03B50}" srcOrd="2" destOrd="0" presId="urn:microsoft.com/office/officeart/2005/8/layout/vList4#2"/>
    <dgm:cxn modelId="{208FD3F4-99B9-4084-B2C2-DAA41307066E}" type="presParOf" srcId="{19E1899E-622D-4CB7-B45D-0C2D66D03B50}" destId="{FD6CD0EA-3D8A-4512-805A-51E2F2F71219}" srcOrd="0" destOrd="0" presId="urn:microsoft.com/office/officeart/2005/8/layout/vList4#2"/>
    <dgm:cxn modelId="{76A2C7D0-4476-49BC-9327-7779EA75D7DF}" type="presParOf" srcId="{19E1899E-622D-4CB7-B45D-0C2D66D03B50}" destId="{D2113E74-3954-4007-95EA-7560CE371A02}" srcOrd="1" destOrd="0" presId="urn:microsoft.com/office/officeart/2005/8/layout/vList4#2"/>
    <dgm:cxn modelId="{F8BD5998-FAA2-4C4B-A020-9CA0EF15351B}" type="presParOf" srcId="{19E1899E-622D-4CB7-B45D-0C2D66D03B50}" destId="{7D0B51EA-4990-48F3-B276-B6C40E74E198}" srcOrd="2" destOrd="0" presId="urn:microsoft.com/office/officeart/2005/8/layout/vList4#2"/>
    <dgm:cxn modelId="{C8682A59-9C57-4719-826F-9B7EF355A317}" type="presParOf" srcId="{33F57D89-F87A-4D65-A6FE-16A2BB3FB8D9}" destId="{01ED77BD-90DC-444C-98C6-4719C92E6C60}" srcOrd="3" destOrd="0" presId="urn:microsoft.com/office/officeart/2005/8/layout/vList4#2"/>
    <dgm:cxn modelId="{B9731363-05B8-41C0-95CB-CC4254FE8661}" type="presParOf" srcId="{33F57D89-F87A-4D65-A6FE-16A2BB3FB8D9}" destId="{A9205FEA-5F2A-4FC4-AEAF-8012C87986DB}" srcOrd="4" destOrd="0" presId="urn:microsoft.com/office/officeart/2005/8/layout/vList4#2"/>
    <dgm:cxn modelId="{B48D2D03-1528-4A3C-8B30-3CD26F371129}" type="presParOf" srcId="{A9205FEA-5F2A-4FC4-AEAF-8012C87986DB}" destId="{143AD871-633A-4B34-82C0-2A7D5DB61C07}" srcOrd="0" destOrd="0" presId="urn:microsoft.com/office/officeart/2005/8/layout/vList4#2"/>
    <dgm:cxn modelId="{6AD34FA2-E0F8-496A-871D-3CAF0493EF1D}" type="presParOf" srcId="{A9205FEA-5F2A-4FC4-AEAF-8012C87986DB}" destId="{1AB3786B-7650-495A-AA8C-C18AD00B7C4C}" srcOrd="1" destOrd="0" presId="urn:microsoft.com/office/officeart/2005/8/layout/vList4#2"/>
    <dgm:cxn modelId="{5E25CA7F-F93C-416D-9EFE-25281E2A1EA2}" type="presParOf" srcId="{A9205FEA-5F2A-4FC4-AEAF-8012C87986DB}" destId="{FAE50F69-7922-4B58-BC28-40E451D55C4A}" srcOrd="2" destOrd="0" presId="urn:microsoft.com/office/officeart/2005/8/layout/vList4#2"/>
    <dgm:cxn modelId="{7053127F-3075-4C0A-A531-A918203E61B1}" type="presParOf" srcId="{33F57D89-F87A-4D65-A6FE-16A2BB3FB8D9}" destId="{151ED52F-16C0-4101-937D-3EEF62074EF7}" srcOrd="5" destOrd="0" presId="urn:microsoft.com/office/officeart/2005/8/layout/vList4#2"/>
    <dgm:cxn modelId="{C5356735-4D60-47B4-A55D-A3C444E9C8CB}" type="presParOf" srcId="{33F57D89-F87A-4D65-A6FE-16A2BB3FB8D9}" destId="{A87FFCF6-7B70-48BA-9202-6EBBA80B13B7}" srcOrd="6" destOrd="0" presId="urn:microsoft.com/office/officeart/2005/8/layout/vList4#2"/>
    <dgm:cxn modelId="{7C7FC2B4-4694-4EA2-A8F4-381E0B5F303E}" type="presParOf" srcId="{A87FFCF6-7B70-48BA-9202-6EBBA80B13B7}" destId="{12614D47-F64C-4E0D-9BFF-2FFCE8985D4A}" srcOrd="0" destOrd="0" presId="urn:microsoft.com/office/officeart/2005/8/layout/vList4#2"/>
    <dgm:cxn modelId="{A16C8BE5-4EE9-4A2E-878F-54BEE79E6795}" type="presParOf" srcId="{A87FFCF6-7B70-48BA-9202-6EBBA80B13B7}" destId="{86FB464A-FDAF-4A89-9145-A914B5A45DE3}" srcOrd="1" destOrd="0" presId="urn:microsoft.com/office/officeart/2005/8/layout/vList4#2"/>
    <dgm:cxn modelId="{FA4B5884-F216-4D03-B3D5-ECF63704E33F}" type="presParOf" srcId="{A87FFCF6-7B70-48BA-9202-6EBBA80B13B7}" destId="{33A589B9-7C73-43C4-979B-08784EA570BA}" srcOrd="2" destOrd="0" presId="urn:microsoft.com/office/officeart/2005/8/layout/vList4#2"/>
    <dgm:cxn modelId="{2062E161-F8D0-4F6D-9E24-28F146752AB1}" type="presParOf" srcId="{33F57D89-F87A-4D65-A6FE-16A2BB3FB8D9}" destId="{0292B32D-DFAB-4512-88FB-7890022F4325}" srcOrd="7" destOrd="0" presId="urn:microsoft.com/office/officeart/2005/8/layout/vList4#2"/>
    <dgm:cxn modelId="{FC5C02DC-B573-4A3F-9CE2-6F3F2E917EC8}" type="presParOf" srcId="{33F57D89-F87A-4D65-A6FE-16A2BB3FB8D9}" destId="{7BC30CCC-A047-4ACB-A5A6-89009DEFFB38}" srcOrd="8" destOrd="0" presId="urn:microsoft.com/office/officeart/2005/8/layout/vList4#2"/>
    <dgm:cxn modelId="{D3EE8B13-3FC1-4350-8484-812ABBAD44A9}" type="presParOf" srcId="{7BC30CCC-A047-4ACB-A5A6-89009DEFFB38}" destId="{B01DCB24-E28C-4DFF-BDBD-BADCD45325A1}" srcOrd="0" destOrd="0" presId="urn:microsoft.com/office/officeart/2005/8/layout/vList4#2"/>
    <dgm:cxn modelId="{29547658-5620-4829-9641-F8D764D87EE1}" type="presParOf" srcId="{7BC30CCC-A047-4ACB-A5A6-89009DEFFB38}" destId="{C0BA4F49-0AD6-4DA5-8246-D2381DF305ED}" srcOrd="1" destOrd="0" presId="urn:microsoft.com/office/officeart/2005/8/layout/vList4#2"/>
    <dgm:cxn modelId="{F1608B8E-B845-41B4-86A7-BC6914B8A76A}" type="presParOf" srcId="{7BC30CCC-A047-4ACB-A5A6-89009DEFFB38}" destId="{242818B0-FF88-476E-8F6D-82C7BFAD377C}" srcOrd="2" destOrd="0" presId="urn:microsoft.com/office/officeart/2005/8/layout/vList4#2"/>
    <dgm:cxn modelId="{D98D8704-89B7-41E9-B390-94FDE29EDC06}" type="presParOf" srcId="{33F57D89-F87A-4D65-A6FE-16A2BB3FB8D9}" destId="{8505D68E-C050-4BA0-B117-64B601A3C55E}" srcOrd="9" destOrd="0" presId="urn:microsoft.com/office/officeart/2005/8/layout/vList4#2"/>
    <dgm:cxn modelId="{68A41AFB-4C13-4011-8794-4431BBCD4E43}" type="presParOf" srcId="{33F57D89-F87A-4D65-A6FE-16A2BB3FB8D9}" destId="{904E1C68-EA0F-4760-B6AE-FF2E26ADC56C}" srcOrd="10" destOrd="0" presId="urn:microsoft.com/office/officeart/2005/8/layout/vList4#2"/>
    <dgm:cxn modelId="{241D9C85-211E-4340-9ECA-D50C0AAC39DE}" type="presParOf" srcId="{904E1C68-EA0F-4760-B6AE-FF2E26ADC56C}" destId="{00EA0CB6-1408-4193-9E7C-F7C358AA1F2B}" srcOrd="0" destOrd="0" presId="urn:microsoft.com/office/officeart/2005/8/layout/vList4#2"/>
    <dgm:cxn modelId="{0E6305C1-B962-4FBA-9549-DC382967CE70}" type="presParOf" srcId="{904E1C68-EA0F-4760-B6AE-FF2E26ADC56C}" destId="{E6B1C332-DE3A-4092-A9AC-CFCFB8528F41}" srcOrd="1" destOrd="0" presId="urn:microsoft.com/office/officeart/2005/8/layout/vList4#2"/>
    <dgm:cxn modelId="{42E7C9CF-8E5E-41D4-A2E7-99900EBBE223}" type="presParOf" srcId="{904E1C68-EA0F-4760-B6AE-FF2E26ADC56C}" destId="{FA433EF5-F8A7-416E-9B12-1050AD4E980E}" srcOrd="2" destOrd="0" presId="urn:microsoft.com/office/officeart/2005/8/layout/vList4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F9E322B-D552-4A25-A4CA-C910B73ECC2B}" type="doc">
      <dgm:prSet loTypeId="urn:microsoft.com/office/officeart/2005/8/layout/vList4#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B1E8219-D707-4AD7-A0BA-EE47B772F0A1}">
      <dgm:prSet phldrT="[Текст]" custT="1"/>
      <dgm:spPr/>
      <dgm:t>
        <a:bodyPr/>
        <a:lstStyle/>
        <a:p>
          <a:r>
            <a:rPr lang="ru-RU" sz="1600" b="1" dirty="0">
              <a:solidFill>
                <a:schemeClr val="bg2">
                  <a:lumMod val="75000"/>
                </a:schemeClr>
              </a:solidFill>
              <a:latin typeface="+mj-lt"/>
            </a:rPr>
            <a:t>   </a:t>
          </a:r>
          <a:endParaRPr lang="en-US" sz="1600" b="1" dirty="0">
            <a:solidFill>
              <a:schemeClr val="bg2">
                <a:lumMod val="75000"/>
              </a:schemeClr>
            </a:solidFill>
            <a:latin typeface="+mj-lt"/>
          </a:endParaRPr>
        </a:p>
        <a:p>
          <a:r>
            <a:rPr lang="ru-RU" sz="1600" b="1" dirty="0">
              <a:solidFill>
                <a:schemeClr val="bg2">
                  <a:lumMod val="75000"/>
                </a:schemeClr>
              </a:solidFill>
              <a:latin typeface="+mj-lt"/>
            </a:rPr>
            <a:t> </a:t>
          </a:r>
          <a:endParaRPr lang="en-US" sz="1600" b="1" dirty="0">
            <a:solidFill>
              <a:schemeClr val="bg2">
                <a:lumMod val="75000"/>
              </a:schemeClr>
            </a:solidFill>
            <a:latin typeface="+mj-lt"/>
          </a:endParaRPr>
        </a:p>
      </dgm:t>
    </dgm:pt>
    <dgm:pt modelId="{82032FC7-CBF1-425D-878E-B0AF9353A94F}" type="parTrans" cxnId="{EACB73EE-BDBF-453C-B85E-844EE5F9ED18}">
      <dgm:prSet/>
      <dgm:spPr/>
      <dgm:t>
        <a:bodyPr/>
        <a:lstStyle/>
        <a:p>
          <a:endParaRPr lang="en-US"/>
        </a:p>
      </dgm:t>
    </dgm:pt>
    <dgm:pt modelId="{19896AB9-7B36-4E9A-B631-A33695F986AE}" type="sibTrans" cxnId="{EACB73EE-BDBF-453C-B85E-844EE5F9ED18}">
      <dgm:prSet/>
      <dgm:spPr/>
      <dgm:t>
        <a:bodyPr/>
        <a:lstStyle/>
        <a:p>
          <a:endParaRPr lang="en-US"/>
        </a:p>
      </dgm:t>
    </dgm:pt>
    <dgm:pt modelId="{3AE2F02A-0488-4867-B113-CA3549F5DCE9}">
      <dgm:prSet phldrT="[Текст]" custT="1"/>
      <dgm:spPr/>
      <dgm:t>
        <a:bodyPr/>
        <a:lstStyle/>
        <a:p>
          <a:endParaRPr lang="ru-RU" sz="1600" b="1" dirty="0">
            <a:solidFill>
              <a:schemeClr val="bg2">
                <a:lumMod val="75000"/>
              </a:schemeClr>
            </a:solidFill>
            <a:latin typeface="+mj-lt"/>
          </a:endParaRPr>
        </a:p>
        <a:p>
          <a:r>
            <a:rPr lang="ru-RU" sz="1600" b="1" dirty="0">
              <a:solidFill>
                <a:schemeClr val="bg2">
                  <a:lumMod val="75000"/>
                </a:schemeClr>
              </a:solidFill>
              <a:latin typeface="+mj-lt"/>
            </a:rPr>
            <a:t>    </a:t>
          </a:r>
          <a:endParaRPr lang="en-US" sz="1600" b="1" dirty="0">
            <a:solidFill>
              <a:schemeClr val="bg2">
                <a:lumMod val="75000"/>
              </a:schemeClr>
            </a:solidFill>
            <a:latin typeface="+mj-lt"/>
          </a:endParaRPr>
        </a:p>
      </dgm:t>
    </dgm:pt>
    <dgm:pt modelId="{43207CF3-D049-4F13-93EF-61020DB4DF78}" type="parTrans" cxnId="{10150EA7-DD68-4F75-868F-C6D033177831}">
      <dgm:prSet/>
      <dgm:spPr/>
      <dgm:t>
        <a:bodyPr/>
        <a:lstStyle/>
        <a:p>
          <a:endParaRPr lang="en-US"/>
        </a:p>
      </dgm:t>
    </dgm:pt>
    <dgm:pt modelId="{0C8F5A17-96FF-4BF3-ADE0-690BC869E564}" type="sibTrans" cxnId="{10150EA7-DD68-4F75-868F-C6D033177831}">
      <dgm:prSet/>
      <dgm:spPr/>
      <dgm:t>
        <a:bodyPr/>
        <a:lstStyle/>
        <a:p>
          <a:endParaRPr lang="en-US"/>
        </a:p>
      </dgm:t>
    </dgm:pt>
    <dgm:pt modelId="{B7947CDA-F816-4FBD-94B2-3E3B6CD76DBF}">
      <dgm:prSet phldrT="[Текст]"/>
      <dgm:spPr/>
      <dgm:t>
        <a:bodyPr/>
        <a:lstStyle/>
        <a:p>
          <a:r>
            <a:rPr lang="ru-RU" dirty="0"/>
            <a:t>  </a:t>
          </a:r>
          <a:endParaRPr lang="en-US" dirty="0"/>
        </a:p>
      </dgm:t>
    </dgm:pt>
    <dgm:pt modelId="{AF0E7FFC-574F-449B-B77F-D9ADBBFEBF58}" type="parTrans" cxnId="{F4137B4A-EA8E-44B0-A4EB-6C32CDFBC188}">
      <dgm:prSet/>
      <dgm:spPr/>
      <dgm:t>
        <a:bodyPr/>
        <a:lstStyle/>
        <a:p>
          <a:endParaRPr lang="en-US"/>
        </a:p>
      </dgm:t>
    </dgm:pt>
    <dgm:pt modelId="{2F22F4AF-5991-4B55-B0AA-31D825724426}" type="sibTrans" cxnId="{F4137B4A-EA8E-44B0-A4EB-6C32CDFBC188}">
      <dgm:prSet/>
      <dgm:spPr/>
      <dgm:t>
        <a:bodyPr/>
        <a:lstStyle/>
        <a:p>
          <a:endParaRPr lang="en-US"/>
        </a:p>
      </dgm:t>
    </dgm:pt>
    <dgm:pt modelId="{53BBAF82-36A3-44E4-AC84-04BCD85D830C}">
      <dgm:prSet/>
      <dgm:spPr/>
      <dgm:t>
        <a:bodyPr/>
        <a:lstStyle/>
        <a:p>
          <a:endParaRPr lang="en-US" dirty="0"/>
        </a:p>
      </dgm:t>
    </dgm:pt>
    <dgm:pt modelId="{49F7C443-1474-4270-B4D2-47A5F6A2A47F}" type="parTrans" cxnId="{5DE21118-332A-481B-B46B-B79AA36ADDA2}">
      <dgm:prSet/>
      <dgm:spPr/>
      <dgm:t>
        <a:bodyPr/>
        <a:lstStyle/>
        <a:p>
          <a:endParaRPr lang="en-US"/>
        </a:p>
      </dgm:t>
    </dgm:pt>
    <dgm:pt modelId="{009F1E69-2008-475C-AB1F-7E421136019E}" type="sibTrans" cxnId="{5DE21118-332A-481B-B46B-B79AA36ADDA2}">
      <dgm:prSet/>
      <dgm:spPr/>
      <dgm:t>
        <a:bodyPr/>
        <a:lstStyle/>
        <a:p>
          <a:endParaRPr lang="en-US"/>
        </a:p>
      </dgm:t>
    </dgm:pt>
    <dgm:pt modelId="{C12DFCE5-8DA4-497B-8867-4CABC8146553}">
      <dgm:prSet/>
      <dgm:spPr/>
      <dgm:t>
        <a:bodyPr/>
        <a:lstStyle/>
        <a:p>
          <a:endParaRPr lang="en-US" dirty="0"/>
        </a:p>
      </dgm:t>
    </dgm:pt>
    <dgm:pt modelId="{0AB8BF9E-3840-49F8-974E-BCF4105FDC28}" type="parTrans" cxnId="{A89B7D12-13C1-466A-BAB7-C0F7DC74676A}">
      <dgm:prSet/>
      <dgm:spPr/>
      <dgm:t>
        <a:bodyPr/>
        <a:lstStyle/>
        <a:p>
          <a:endParaRPr lang="en-US"/>
        </a:p>
      </dgm:t>
    </dgm:pt>
    <dgm:pt modelId="{D5445F7D-5A83-4D02-B84D-D02682EDB1ED}" type="sibTrans" cxnId="{A89B7D12-13C1-466A-BAB7-C0F7DC74676A}">
      <dgm:prSet/>
      <dgm:spPr/>
      <dgm:t>
        <a:bodyPr/>
        <a:lstStyle/>
        <a:p>
          <a:endParaRPr lang="en-US"/>
        </a:p>
      </dgm:t>
    </dgm:pt>
    <dgm:pt modelId="{3FE18CED-FF11-499F-87AE-5CBF4F5EAB45}">
      <dgm:prSet/>
      <dgm:spPr/>
      <dgm:t>
        <a:bodyPr/>
        <a:lstStyle/>
        <a:p>
          <a:endParaRPr lang="en-US" dirty="0"/>
        </a:p>
      </dgm:t>
    </dgm:pt>
    <dgm:pt modelId="{0BA3E221-BB90-49FC-951D-38D562B4B0E8}" type="parTrans" cxnId="{445FDA8B-4579-484B-902B-0B7E2CE58EDF}">
      <dgm:prSet/>
      <dgm:spPr/>
      <dgm:t>
        <a:bodyPr/>
        <a:lstStyle/>
        <a:p>
          <a:endParaRPr lang="en-US"/>
        </a:p>
      </dgm:t>
    </dgm:pt>
    <dgm:pt modelId="{B0680621-18DA-43CB-A861-B9A8820056A4}" type="sibTrans" cxnId="{445FDA8B-4579-484B-902B-0B7E2CE58EDF}">
      <dgm:prSet/>
      <dgm:spPr/>
      <dgm:t>
        <a:bodyPr/>
        <a:lstStyle/>
        <a:p>
          <a:endParaRPr lang="en-US"/>
        </a:p>
      </dgm:t>
    </dgm:pt>
    <dgm:pt modelId="{33F57D89-F87A-4D65-A6FE-16A2BB3FB8D9}" type="pres">
      <dgm:prSet presAssocID="{9F9E322B-D552-4A25-A4CA-C910B73ECC2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9D0D75E-B44E-4492-9883-E32528E903B4}" type="pres">
      <dgm:prSet presAssocID="{DB1E8219-D707-4AD7-A0BA-EE47B772F0A1}" presName="comp" presStyleCnt="0"/>
      <dgm:spPr/>
    </dgm:pt>
    <dgm:pt modelId="{BEEBBA1F-7880-4008-AB4B-3185496A2FC1}" type="pres">
      <dgm:prSet presAssocID="{DB1E8219-D707-4AD7-A0BA-EE47B772F0A1}" presName="box" presStyleLbl="node1" presStyleIdx="0" presStyleCnt="6" custScaleY="87821"/>
      <dgm:spPr/>
      <dgm:t>
        <a:bodyPr/>
        <a:lstStyle/>
        <a:p>
          <a:endParaRPr lang="ru-RU"/>
        </a:p>
      </dgm:t>
    </dgm:pt>
    <dgm:pt modelId="{CD031CF8-8986-42BD-AD19-53CC5BEECBA1}" type="pres">
      <dgm:prSet presAssocID="{DB1E8219-D707-4AD7-A0BA-EE47B772F0A1}" presName="img" presStyleLbl="fgImgPlace1" presStyleIdx="0" presStyleCnt="6" custScaleX="55199"/>
      <dgm:spPr/>
    </dgm:pt>
    <dgm:pt modelId="{451E6FBD-7CA9-4C35-98F0-67394D987066}" type="pres">
      <dgm:prSet presAssocID="{DB1E8219-D707-4AD7-A0BA-EE47B772F0A1}" presName="text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E080D5-E7DD-4727-B235-FE5C24129D27}" type="pres">
      <dgm:prSet presAssocID="{19896AB9-7B36-4E9A-B631-A33695F986AE}" presName="spacer" presStyleCnt="0"/>
      <dgm:spPr/>
    </dgm:pt>
    <dgm:pt modelId="{19E1899E-622D-4CB7-B45D-0C2D66D03B50}" type="pres">
      <dgm:prSet presAssocID="{3AE2F02A-0488-4867-B113-CA3549F5DCE9}" presName="comp" presStyleCnt="0"/>
      <dgm:spPr/>
    </dgm:pt>
    <dgm:pt modelId="{FD6CD0EA-3D8A-4512-805A-51E2F2F71219}" type="pres">
      <dgm:prSet presAssocID="{3AE2F02A-0488-4867-B113-CA3549F5DCE9}" presName="box" presStyleLbl="node1" presStyleIdx="1" presStyleCnt="6"/>
      <dgm:spPr/>
      <dgm:t>
        <a:bodyPr/>
        <a:lstStyle/>
        <a:p>
          <a:endParaRPr lang="ru-RU"/>
        </a:p>
      </dgm:t>
    </dgm:pt>
    <dgm:pt modelId="{D2113E74-3954-4007-95EA-7560CE371A02}" type="pres">
      <dgm:prSet presAssocID="{3AE2F02A-0488-4867-B113-CA3549F5DCE9}" presName="img" presStyleLbl="fgImgPlace1" presStyleIdx="1" presStyleCnt="6" custScaleX="62181" custLinFactNeighborX="-3491" custLinFactNeighborY="563"/>
      <dgm:spPr/>
    </dgm:pt>
    <dgm:pt modelId="{7D0B51EA-4990-48F3-B276-B6C40E74E198}" type="pres">
      <dgm:prSet presAssocID="{3AE2F02A-0488-4867-B113-CA3549F5DCE9}" presName="text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ED77BD-90DC-444C-98C6-4719C92E6C60}" type="pres">
      <dgm:prSet presAssocID="{0C8F5A17-96FF-4BF3-ADE0-690BC869E564}" presName="spacer" presStyleCnt="0"/>
      <dgm:spPr/>
    </dgm:pt>
    <dgm:pt modelId="{A9205FEA-5F2A-4FC4-AEAF-8012C87986DB}" type="pres">
      <dgm:prSet presAssocID="{B7947CDA-F816-4FBD-94B2-3E3B6CD76DBF}" presName="comp" presStyleCnt="0"/>
      <dgm:spPr/>
    </dgm:pt>
    <dgm:pt modelId="{143AD871-633A-4B34-82C0-2A7D5DB61C07}" type="pres">
      <dgm:prSet presAssocID="{B7947CDA-F816-4FBD-94B2-3E3B6CD76DBF}" presName="box" presStyleLbl="node1" presStyleIdx="2" presStyleCnt="6"/>
      <dgm:spPr/>
      <dgm:t>
        <a:bodyPr/>
        <a:lstStyle/>
        <a:p>
          <a:endParaRPr lang="ru-RU"/>
        </a:p>
      </dgm:t>
    </dgm:pt>
    <dgm:pt modelId="{1AB3786B-7650-495A-AA8C-C18AD00B7C4C}" type="pres">
      <dgm:prSet presAssocID="{B7947CDA-F816-4FBD-94B2-3E3B6CD76DBF}" presName="img" presStyleLbl="fgImgPlace1" presStyleIdx="2" presStyleCnt="6" custScaleX="55199"/>
      <dgm:spPr/>
    </dgm:pt>
    <dgm:pt modelId="{FAE50F69-7922-4B58-BC28-40E451D55C4A}" type="pres">
      <dgm:prSet presAssocID="{B7947CDA-F816-4FBD-94B2-3E3B6CD76DBF}" presName="text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1ED52F-16C0-4101-937D-3EEF62074EF7}" type="pres">
      <dgm:prSet presAssocID="{2F22F4AF-5991-4B55-B0AA-31D825724426}" presName="spacer" presStyleCnt="0"/>
      <dgm:spPr/>
    </dgm:pt>
    <dgm:pt modelId="{A87FFCF6-7B70-48BA-9202-6EBBA80B13B7}" type="pres">
      <dgm:prSet presAssocID="{C12DFCE5-8DA4-497B-8867-4CABC8146553}" presName="comp" presStyleCnt="0"/>
      <dgm:spPr/>
    </dgm:pt>
    <dgm:pt modelId="{12614D47-F64C-4E0D-9BFF-2FFCE8985D4A}" type="pres">
      <dgm:prSet presAssocID="{C12DFCE5-8DA4-497B-8867-4CABC8146553}" presName="box" presStyleLbl="node1" presStyleIdx="3" presStyleCnt="6"/>
      <dgm:spPr/>
      <dgm:t>
        <a:bodyPr/>
        <a:lstStyle/>
        <a:p>
          <a:endParaRPr lang="ru-RU"/>
        </a:p>
      </dgm:t>
    </dgm:pt>
    <dgm:pt modelId="{86FB464A-FDAF-4A89-9145-A914B5A45DE3}" type="pres">
      <dgm:prSet presAssocID="{C12DFCE5-8DA4-497B-8867-4CABC8146553}" presName="img" presStyleLbl="fgImgPlace1" presStyleIdx="3" presStyleCnt="6" custLinFactY="33454" custLinFactNeighborX="-336" custLinFactNeighborY="100000"/>
      <dgm:spPr/>
    </dgm:pt>
    <dgm:pt modelId="{33A589B9-7C73-43C4-979B-08784EA570BA}" type="pres">
      <dgm:prSet presAssocID="{C12DFCE5-8DA4-497B-8867-4CABC8146553}" presName="text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92B32D-DFAB-4512-88FB-7890022F4325}" type="pres">
      <dgm:prSet presAssocID="{D5445F7D-5A83-4D02-B84D-D02682EDB1ED}" presName="spacer" presStyleCnt="0"/>
      <dgm:spPr/>
    </dgm:pt>
    <dgm:pt modelId="{7BC30CCC-A047-4ACB-A5A6-89009DEFFB38}" type="pres">
      <dgm:prSet presAssocID="{53BBAF82-36A3-44E4-AC84-04BCD85D830C}" presName="comp" presStyleCnt="0"/>
      <dgm:spPr/>
    </dgm:pt>
    <dgm:pt modelId="{B01DCB24-E28C-4DFF-BDBD-BADCD45325A1}" type="pres">
      <dgm:prSet presAssocID="{53BBAF82-36A3-44E4-AC84-04BCD85D830C}" presName="box" presStyleLbl="node1" presStyleIdx="4" presStyleCnt="6" custLinFactNeighborY="-526"/>
      <dgm:spPr/>
      <dgm:t>
        <a:bodyPr/>
        <a:lstStyle/>
        <a:p>
          <a:endParaRPr lang="ru-RU"/>
        </a:p>
      </dgm:t>
    </dgm:pt>
    <dgm:pt modelId="{C0BA4F49-0AD6-4DA5-8246-D2381DF305ED}" type="pres">
      <dgm:prSet presAssocID="{53BBAF82-36A3-44E4-AC84-04BCD85D830C}" presName="img" presStyleLbl="fgImgPlace1" presStyleIdx="4" presStyleCnt="6" custScaleX="52789" custScaleY="131438" custLinFactY="-45483" custLinFactNeighborX="-6039" custLinFactNeighborY="-100000"/>
      <dgm:spPr/>
    </dgm:pt>
    <dgm:pt modelId="{242818B0-FF88-476E-8F6D-82C7BFAD377C}" type="pres">
      <dgm:prSet presAssocID="{53BBAF82-36A3-44E4-AC84-04BCD85D830C}" presName="text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05D68E-C050-4BA0-B117-64B601A3C55E}" type="pres">
      <dgm:prSet presAssocID="{009F1E69-2008-475C-AB1F-7E421136019E}" presName="spacer" presStyleCnt="0"/>
      <dgm:spPr/>
    </dgm:pt>
    <dgm:pt modelId="{904E1C68-EA0F-4760-B6AE-FF2E26ADC56C}" type="pres">
      <dgm:prSet presAssocID="{3FE18CED-FF11-499F-87AE-5CBF4F5EAB45}" presName="comp" presStyleCnt="0"/>
      <dgm:spPr/>
    </dgm:pt>
    <dgm:pt modelId="{00EA0CB6-1408-4193-9E7C-F7C358AA1F2B}" type="pres">
      <dgm:prSet presAssocID="{3FE18CED-FF11-499F-87AE-5CBF4F5EAB45}" presName="box" presStyleLbl="node1" presStyleIdx="5" presStyleCnt="6" custScaleX="99788" custScaleY="141299" custLinFactNeighborX="-2565" custLinFactNeighborY="-8147"/>
      <dgm:spPr/>
      <dgm:t>
        <a:bodyPr/>
        <a:lstStyle/>
        <a:p>
          <a:endParaRPr lang="ru-RU"/>
        </a:p>
      </dgm:t>
    </dgm:pt>
    <dgm:pt modelId="{E6B1C332-DE3A-4092-A9AC-CFCFB8528F41}" type="pres">
      <dgm:prSet presAssocID="{3FE18CED-FF11-499F-87AE-5CBF4F5EAB45}" presName="img" presStyleLbl="fgImgPlace1" presStyleIdx="5" presStyleCnt="6" custScaleX="44207" custScaleY="160614" custLinFactNeighborX="-9482" custLinFactNeighborY="-16025"/>
      <dgm:spPr/>
    </dgm:pt>
    <dgm:pt modelId="{FA433EF5-F8A7-416E-9B12-1050AD4E980E}" type="pres">
      <dgm:prSet presAssocID="{3FE18CED-FF11-499F-87AE-5CBF4F5EAB45}" presName="text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32847EC-798B-48FB-A733-46A54275B710}" type="presOf" srcId="{C12DFCE5-8DA4-497B-8867-4CABC8146553}" destId="{12614D47-F64C-4E0D-9BFF-2FFCE8985D4A}" srcOrd="0" destOrd="0" presId="urn:microsoft.com/office/officeart/2005/8/layout/vList4#1"/>
    <dgm:cxn modelId="{A924BC33-7AE4-4377-8A46-3AECF5D9DC22}" type="presOf" srcId="{B7947CDA-F816-4FBD-94B2-3E3B6CD76DBF}" destId="{143AD871-633A-4B34-82C0-2A7D5DB61C07}" srcOrd="0" destOrd="0" presId="urn:microsoft.com/office/officeart/2005/8/layout/vList4#1"/>
    <dgm:cxn modelId="{5DE21118-332A-481B-B46B-B79AA36ADDA2}" srcId="{9F9E322B-D552-4A25-A4CA-C910B73ECC2B}" destId="{53BBAF82-36A3-44E4-AC84-04BCD85D830C}" srcOrd="4" destOrd="0" parTransId="{49F7C443-1474-4270-B4D2-47A5F6A2A47F}" sibTransId="{009F1E69-2008-475C-AB1F-7E421136019E}"/>
    <dgm:cxn modelId="{F5A8A974-4FB3-4C1C-BDDB-C63383CF2B48}" type="presOf" srcId="{3FE18CED-FF11-499F-87AE-5CBF4F5EAB45}" destId="{00EA0CB6-1408-4193-9E7C-F7C358AA1F2B}" srcOrd="0" destOrd="0" presId="urn:microsoft.com/office/officeart/2005/8/layout/vList4#1"/>
    <dgm:cxn modelId="{1C1AEA30-495C-4D27-B375-C55085FEDDE9}" type="presOf" srcId="{3AE2F02A-0488-4867-B113-CA3549F5DCE9}" destId="{FD6CD0EA-3D8A-4512-805A-51E2F2F71219}" srcOrd="0" destOrd="0" presId="urn:microsoft.com/office/officeart/2005/8/layout/vList4#1"/>
    <dgm:cxn modelId="{522FA2A3-E9DB-4633-981E-1B0A84D310A9}" type="presOf" srcId="{DB1E8219-D707-4AD7-A0BA-EE47B772F0A1}" destId="{BEEBBA1F-7880-4008-AB4B-3185496A2FC1}" srcOrd="0" destOrd="0" presId="urn:microsoft.com/office/officeart/2005/8/layout/vList4#1"/>
    <dgm:cxn modelId="{C1DC60EF-E623-49B2-9B32-1F39A3F86BC0}" type="presOf" srcId="{53BBAF82-36A3-44E4-AC84-04BCD85D830C}" destId="{B01DCB24-E28C-4DFF-BDBD-BADCD45325A1}" srcOrd="0" destOrd="0" presId="urn:microsoft.com/office/officeart/2005/8/layout/vList4#1"/>
    <dgm:cxn modelId="{4BDD053D-EEB1-4715-9FBA-ABC6FFDA5527}" type="presOf" srcId="{C12DFCE5-8DA4-497B-8867-4CABC8146553}" destId="{33A589B9-7C73-43C4-979B-08784EA570BA}" srcOrd="1" destOrd="0" presId="urn:microsoft.com/office/officeart/2005/8/layout/vList4#1"/>
    <dgm:cxn modelId="{A4FD7FD2-F48E-4D70-8736-8F32C852453A}" type="presOf" srcId="{53BBAF82-36A3-44E4-AC84-04BCD85D830C}" destId="{242818B0-FF88-476E-8F6D-82C7BFAD377C}" srcOrd="1" destOrd="0" presId="urn:microsoft.com/office/officeart/2005/8/layout/vList4#1"/>
    <dgm:cxn modelId="{445FDA8B-4579-484B-902B-0B7E2CE58EDF}" srcId="{9F9E322B-D552-4A25-A4CA-C910B73ECC2B}" destId="{3FE18CED-FF11-499F-87AE-5CBF4F5EAB45}" srcOrd="5" destOrd="0" parTransId="{0BA3E221-BB90-49FC-951D-38D562B4B0E8}" sibTransId="{B0680621-18DA-43CB-A861-B9A8820056A4}"/>
    <dgm:cxn modelId="{0A1E2C6B-3E70-475A-9520-EB23ADFD6218}" type="presOf" srcId="{3FE18CED-FF11-499F-87AE-5CBF4F5EAB45}" destId="{FA433EF5-F8A7-416E-9B12-1050AD4E980E}" srcOrd="1" destOrd="0" presId="urn:microsoft.com/office/officeart/2005/8/layout/vList4#1"/>
    <dgm:cxn modelId="{F4137B4A-EA8E-44B0-A4EB-6C32CDFBC188}" srcId="{9F9E322B-D552-4A25-A4CA-C910B73ECC2B}" destId="{B7947CDA-F816-4FBD-94B2-3E3B6CD76DBF}" srcOrd="2" destOrd="0" parTransId="{AF0E7FFC-574F-449B-B77F-D9ADBBFEBF58}" sibTransId="{2F22F4AF-5991-4B55-B0AA-31D825724426}"/>
    <dgm:cxn modelId="{F6B02B59-6965-4EA4-8E13-1A16AD1F13D2}" type="presOf" srcId="{DB1E8219-D707-4AD7-A0BA-EE47B772F0A1}" destId="{451E6FBD-7CA9-4C35-98F0-67394D987066}" srcOrd="1" destOrd="0" presId="urn:microsoft.com/office/officeart/2005/8/layout/vList4#1"/>
    <dgm:cxn modelId="{EACB73EE-BDBF-453C-B85E-844EE5F9ED18}" srcId="{9F9E322B-D552-4A25-A4CA-C910B73ECC2B}" destId="{DB1E8219-D707-4AD7-A0BA-EE47B772F0A1}" srcOrd="0" destOrd="0" parTransId="{82032FC7-CBF1-425D-878E-B0AF9353A94F}" sibTransId="{19896AB9-7B36-4E9A-B631-A33695F986AE}"/>
    <dgm:cxn modelId="{A89B7D12-13C1-466A-BAB7-C0F7DC74676A}" srcId="{9F9E322B-D552-4A25-A4CA-C910B73ECC2B}" destId="{C12DFCE5-8DA4-497B-8867-4CABC8146553}" srcOrd="3" destOrd="0" parTransId="{0AB8BF9E-3840-49F8-974E-BCF4105FDC28}" sibTransId="{D5445F7D-5A83-4D02-B84D-D02682EDB1ED}"/>
    <dgm:cxn modelId="{3E1D8062-C512-4DB6-A854-83C8668F459E}" type="presOf" srcId="{3AE2F02A-0488-4867-B113-CA3549F5DCE9}" destId="{7D0B51EA-4990-48F3-B276-B6C40E74E198}" srcOrd="1" destOrd="0" presId="urn:microsoft.com/office/officeart/2005/8/layout/vList4#1"/>
    <dgm:cxn modelId="{10150EA7-DD68-4F75-868F-C6D033177831}" srcId="{9F9E322B-D552-4A25-A4CA-C910B73ECC2B}" destId="{3AE2F02A-0488-4867-B113-CA3549F5DCE9}" srcOrd="1" destOrd="0" parTransId="{43207CF3-D049-4F13-93EF-61020DB4DF78}" sibTransId="{0C8F5A17-96FF-4BF3-ADE0-690BC869E564}"/>
    <dgm:cxn modelId="{ECC49E03-D27B-4BB5-B139-8A46C91D6DA3}" type="presOf" srcId="{B7947CDA-F816-4FBD-94B2-3E3B6CD76DBF}" destId="{FAE50F69-7922-4B58-BC28-40E451D55C4A}" srcOrd="1" destOrd="0" presId="urn:microsoft.com/office/officeart/2005/8/layout/vList4#1"/>
    <dgm:cxn modelId="{A92E8AA1-E8C1-4F75-AFEB-9CD842FEA840}" type="presOf" srcId="{9F9E322B-D552-4A25-A4CA-C910B73ECC2B}" destId="{33F57D89-F87A-4D65-A6FE-16A2BB3FB8D9}" srcOrd="0" destOrd="0" presId="urn:microsoft.com/office/officeart/2005/8/layout/vList4#1"/>
    <dgm:cxn modelId="{20899015-A170-48F2-A42F-90F2F2AE35C6}" type="presParOf" srcId="{33F57D89-F87A-4D65-A6FE-16A2BB3FB8D9}" destId="{B9D0D75E-B44E-4492-9883-E32528E903B4}" srcOrd="0" destOrd="0" presId="urn:microsoft.com/office/officeart/2005/8/layout/vList4#1"/>
    <dgm:cxn modelId="{B17AAC52-85AE-4DE0-8F9D-6D76FBD611A2}" type="presParOf" srcId="{B9D0D75E-B44E-4492-9883-E32528E903B4}" destId="{BEEBBA1F-7880-4008-AB4B-3185496A2FC1}" srcOrd="0" destOrd="0" presId="urn:microsoft.com/office/officeart/2005/8/layout/vList4#1"/>
    <dgm:cxn modelId="{3C2770D2-1A94-4704-9FB9-393F6DB12D65}" type="presParOf" srcId="{B9D0D75E-B44E-4492-9883-E32528E903B4}" destId="{CD031CF8-8986-42BD-AD19-53CC5BEECBA1}" srcOrd="1" destOrd="0" presId="urn:microsoft.com/office/officeart/2005/8/layout/vList4#1"/>
    <dgm:cxn modelId="{5A66144C-D737-4673-8BFA-CA27DCE85B91}" type="presParOf" srcId="{B9D0D75E-B44E-4492-9883-E32528E903B4}" destId="{451E6FBD-7CA9-4C35-98F0-67394D987066}" srcOrd="2" destOrd="0" presId="urn:microsoft.com/office/officeart/2005/8/layout/vList4#1"/>
    <dgm:cxn modelId="{745CC2FE-2405-44FC-9FCC-BB2CA317D134}" type="presParOf" srcId="{33F57D89-F87A-4D65-A6FE-16A2BB3FB8D9}" destId="{C2E080D5-E7DD-4727-B235-FE5C24129D27}" srcOrd="1" destOrd="0" presId="urn:microsoft.com/office/officeart/2005/8/layout/vList4#1"/>
    <dgm:cxn modelId="{ED51A6AA-36DF-4A2D-8BA1-B41C35A5571D}" type="presParOf" srcId="{33F57D89-F87A-4D65-A6FE-16A2BB3FB8D9}" destId="{19E1899E-622D-4CB7-B45D-0C2D66D03B50}" srcOrd="2" destOrd="0" presId="urn:microsoft.com/office/officeart/2005/8/layout/vList4#1"/>
    <dgm:cxn modelId="{41F804A7-73BC-47E9-A840-F012D27AF52A}" type="presParOf" srcId="{19E1899E-622D-4CB7-B45D-0C2D66D03B50}" destId="{FD6CD0EA-3D8A-4512-805A-51E2F2F71219}" srcOrd="0" destOrd="0" presId="urn:microsoft.com/office/officeart/2005/8/layout/vList4#1"/>
    <dgm:cxn modelId="{7EA16BEB-7856-478A-B4D3-94204DE6E469}" type="presParOf" srcId="{19E1899E-622D-4CB7-B45D-0C2D66D03B50}" destId="{D2113E74-3954-4007-95EA-7560CE371A02}" srcOrd="1" destOrd="0" presId="urn:microsoft.com/office/officeart/2005/8/layout/vList4#1"/>
    <dgm:cxn modelId="{6930D83B-E215-4919-AA37-60F50BB2A689}" type="presParOf" srcId="{19E1899E-622D-4CB7-B45D-0C2D66D03B50}" destId="{7D0B51EA-4990-48F3-B276-B6C40E74E198}" srcOrd="2" destOrd="0" presId="urn:microsoft.com/office/officeart/2005/8/layout/vList4#1"/>
    <dgm:cxn modelId="{C98E56D1-6BC8-4307-A734-DA61DC958FA6}" type="presParOf" srcId="{33F57D89-F87A-4D65-A6FE-16A2BB3FB8D9}" destId="{01ED77BD-90DC-444C-98C6-4719C92E6C60}" srcOrd="3" destOrd="0" presId="urn:microsoft.com/office/officeart/2005/8/layout/vList4#1"/>
    <dgm:cxn modelId="{07356B39-7E5E-4DDF-AB66-0EA66D153D91}" type="presParOf" srcId="{33F57D89-F87A-4D65-A6FE-16A2BB3FB8D9}" destId="{A9205FEA-5F2A-4FC4-AEAF-8012C87986DB}" srcOrd="4" destOrd="0" presId="urn:microsoft.com/office/officeart/2005/8/layout/vList4#1"/>
    <dgm:cxn modelId="{AB3E3B45-3A51-4AA9-8792-76C0CC325F80}" type="presParOf" srcId="{A9205FEA-5F2A-4FC4-AEAF-8012C87986DB}" destId="{143AD871-633A-4B34-82C0-2A7D5DB61C07}" srcOrd="0" destOrd="0" presId="urn:microsoft.com/office/officeart/2005/8/layout/vList4#1"/>
    <dgm:cxn modelId="{53A6B700-FBF0-4B56-AC51-A175584CDF71}" type="presParOf" srcId="{A9205FEA-5F2A-4FC4-AEAF-8012C87986DB}" destId="{1AB3786B-7650-495A-AA8C-C18AD00B7C4C}" srcOrd="1" destOrd="0" presId="urn:microsoft.com/office/officeart/2005/8/layout/vList4#1"/>
    <dgm:cxn modelId="{CC3617DE-BA73-45D7-AFAA-60970E38C3A6}" type="presParOf" srcId="{A9205FEA-5F2A-4FC4-AEAF-8012C87986DB}" destId="{FAE50F69-7922-4B58-BC28-40E451D55C4A}" srcOrd="2" destOrd="0" presId="urn:microsoft.com/office/officeart/2005/8/layout/vList4#1"/>
    <dgm:cxn modelId="{DBA22E64-34C6-4A67-BF56-8126D1B5B5EE}" type="presParOf" srcId="{33F57D89-F87A-4D65-A6FE-16A2BB3FB8D9}" destId="{151ED52F-16C0-4101-937D-3EEF62074EF7}" srcOrd="5" destOrd="0" presId="urn:microsoft.com/office/officeart/2005/8/layout/vList4#1"/>
    <dgm:cxn modelId="{7B5C00ED-A14F-4B74-9C8D-39CAAA9B6EAE}" type="presParOf" srcId="{33F57D89-F87A-4D65-A6FE-16A2BB3FB8D9}" destId="{A87FFCF6-7B70-48BA-9202-6EBBA80B13B7}" srcOrd="6" destOrd="0" presId="urn:microsoft.com/office/officeart/2005/8/layout/vList4#1"/>
    <dgm:cxn modelId="{4AC2FC1A-8A02-4FE1-8DFC-85B926C40AAC}" type="presParOf" srcId="{A87FFCF6-7B70-48BA-9202-6EBBA80B13B7}" destId="{12614D47-F64C-4E0D-9BFF-2FFCE8985D4A}" srcOrd="0" destOrd="0" presId="urn:microsoft.com/office/officeart/2005/8/layout/vList4#1"/>
    <dgm:cxn modelId="{CF0831C3-45BF-442B-91CA-918700B11C2D}" type="presParOf" srcId="{A87FFCF6-7B70-48BA-9202-6EBBA80B13B7}" destId="{86FB464A-FDAF-4A89-9145-A914B5A45DE3}" srcOrd="1" destOrd="0" presId="urn:microsoft.com/office/officeart/2005/8/layout/vList4#1"/>
    <dgm:cxn modelId="{D5AE134D-D89F-4EA8-8780-C7EC75D54848}" type="presParOf" srcId="{A87FFCF6-7B70-48BA-9202-6EBBA80B13B7}" destId="{33A589B9-7C73-43C4-979B-08784EA570BA}" srcOrd="2" destOrd="0" presId="urn:microsoft.com/office/officeart/2005/8/layout/vList4#1"/>
    <dgm:cxn modelId="{F169EEB1-779C-4D95-AB97-6C9F7A2C3B36}" type="presParOf" srcId="{33F57D89-F87A-4D65-A6FE-16A2BB3FB8D9}" destId="{0292B32D-DFAB-4512-88FB-7890022F4325}" srcOrd="7" destOrd="0" presId="urn:microsoft.com/office/officeart/2005/8/layout/vList4#1"/>
    <dgm:cxn modelId="{04DCC7C2-8A7E-470D-B5C6-0E94337C93C9}" type="presParOf" srcId="{33F57D89-F87A-4D65-A6FE-16A2BB3FB8D9}" destId="{7BC30CCC-A047-4ACB-A5A6-89009DEFFB38}" srcOrd="8" destOrd="0" presId="urn:microsoft.com/office/officeart/2005/8/layout/vList4#1"/>
    <dgm:cxn modelId="{FD4B3301-B0A4-4536-A4F7-CF875EA09F88}" type="presParOf" srcId="{7BC30CCC-A047-4ACB-A5A6-89009DEFFB38}" destId="{B01DCB24-E28C-4DFF-BDBD-BADCD45325A1}" srcOrd="0" destOrd="0" presId="urn:microsoft.com/office/officeart/2005/8/layout/vList4#1"/>
    <dgm:cxn modelId="{3A2FD1FA-4804-401C-9AFA-BE85F744D70F}" type="presParOf" srcId="{7BC30CCC-A047-4ACB-A5A6-89009DEFFB38}" destId="{C0BA4F49-0AD6-4DA5-8246-D2381DF305ED}" srcOrd="1" destOrd="0" presId="urn:microsoft.com/office/officeart/2005/8/layout/vList4#1"/>
    <dgm:cxn modelId="{A30E3A18-3C1D-47E5-AE96-7988CD355F2C}" type="presParOf" srcId="{7BC30CCC-A047-4ACB-A5A6-89009DEFFB38}" destId="{242818B0-FF88-476E-8F6D-82C7BFAD377C}" srcOrd="2" destOrd="0" presId="urn:microsoft.com/office/officeart/2005/8/layout/vList4#1"/>
    <dgm:cxn modelId="{A4AC7C91-A840-4D2B-8983-11E9465DC9BF}" type="presParOf" srcId="{33F57D89-F87A-4D65-A6FE-16A2BB3FB8D9}" destId="{8505D68E-C050-4BA0-B117-64B601A3C55E}" srcOrd="9" destOrd="0" presId="urn:microsoft.com/office/officeart/2005/8/layout/vList4#1"/>
    <dgm:cxn modelId="{A3D71179-3D27-4B2C-B360-D1BC8BCC27A4}" type="presParOf" srcId="{33F57D89-F87A-4D65-A6FE-16A2BB3FB8D9}" destId="{904E1C68-EA0F-4760-B6AE-FF2E26ADC56C}" srcOrd="10" destOrd="0" presId="urn:microsoft.com/office/officeart/2005/8/layout/vList4#1"/>
    <dgm:cxn modelId="{8E9CA5E9-A438-492F-9C7E-ADE723824283}" type="presParOf" srcId="{904E1C68-EA0F-4760-B6AE-FF2E26ADC56C}" destId="{00EA0CB6-1408-4193-9E7C-F7C358AA1F2B}" srcOrd="0" destOrd="0" presId="urn:microsoft.com/office/officeart/2005/8/layout/vList4#1"/>
    <dgm:cxn modelId="{40D079A1-23C5-4F25-B90F-3B6788D0564B}" type="presParOf" srcId="{904E1C68-EA0F-4760-B6AE-FF2E26ADC56C}" destId="{E6B1C332-DE3A-4092-A9AC-CFCFB8528F41}" srcOrd="1" destOrd="0" presId="urn:microsoft.com/office/officeart/2005/8/layout/vList4#1"/>
    <dgm:cxn modelId="{86E19A07-B431-48C5-86D1-95CAB04364FD}" type="presParOf" srcId="{904E1C68-EA0F-4760-B6AE-FF2E26ADC56C}" destId="{FA433EF5-F8A7-416E-9B12-1050AD4E980E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3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9525" y="0"/>
            <a:ext cx="29210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6BA74826-A87D-41F7-B5E9-8B8E0794D551}" type="datetimeFigureOut">
              <a:rPr lang="en-US"/>
              <a:pPr>
                <a:defRPr/>
              </a:pPr>
              <a:t>1/12/2021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210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9525" y="9377363"/>
            <a:ext cx="29210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8158A2DA-5C24-478C-929D-802D25F0FF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8846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7DD28B0-90DD-4C19-B2FF-430B17015D86}" type="datetimeFigureOut">
              <a:rPr lang="en-US"/>
              <a:pPr>
                <a:defRPr/>
              </a:pPr>
              <a:t>1/12/2021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35537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688" y="4689475"/>
            <a:ext cx="5392737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en-US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210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9525" y="9377363"/>
            <a:ext cx="29210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7DD2B7A6-6E89-40AE-A282-FF9E683831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8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B5B1D-9E33-44D7-9B1C-EF13B047777E}" type="datetimeFigureOut">
              <a:rPr lang="ru-RU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D8B3C-62B0-40EC-A9FB-8C71E3E3205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99F3D-E15A-47A8-9CD8-ED13C35B40B5}" type="datetimeFigureOut">
              <a:rPr lang="ru-RU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028E9-4A1B-406A-94F1-37A7D45DC9A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71DDA-FD71-4C0F-BEC9-9276CE9D86DE}" type="datetimeFigureOut">
              <a:rPr lang="ru-RU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B73B6-507B-4084-A4BD-EE0F5051045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B813B-67E1-4066-AD39-B7430512CEC6}" type="datetimeFigureOut">
              <a:rPr lang="ru-RU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BE818-1263-4D63-90D9-04DFF47DA2D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87D7D-8029-450D-B239-32B52B8674E8}" type="datetimeFigureOut">
              <a:rPr lang="ru-RU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A9507-FBAD-4F28-A429-BB595437506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6ECAA-BA08-45AF-9ABD-8ABE274D7674}" type="datetimeFigureOut">
              <a:rPr lang="ru-RU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4DA40-5F72-4453-B038-5591C237AE2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B26C0E-5C9C-499F-AA25-807ABCA94BAD}" type="datetimeFigureOut">
              <a:rPr lang="ru-RU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A3BEB-81EA-4766-ADB9-3BAE573B845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60A183-7321-423A-B8AC-875A9C7ADD6E}" type="datetimeFigureOut">
              <a:rPr lang="ru-RU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DEE44-963A-4E21-873B-78280BD78C0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C69A6-601C-4431-9368-4A0AA1C58B9A}" type="datetimeFigureOut">
              <a:rPr lang="ru-RU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D4D7B-2E5B-47AF-BF3A-7E1E0B866D4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BD1B7-662D-4890-8BE5-557BFDDBFA74}" type="datetimeFigureOut">
              <a:rPr lang="ru-RU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56027-010A-446B-83FA-F3CA1D522F4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53AA6-EE27-4DD8-A1FB-03DF8FABD4DB}" type="datetimeFigureOut">
              <a:rPr lang="ru-RU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BAE8C4-41E8-4C5D-9E21-B28CDC51763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4FD8A-10C6-4AFB-9F97-A46FADEB1B2B}" type="datetimeFigureOut">
              <a:rPr lang="ru-RU" smtClean="0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3BEB8-7A2D-4D51-8D2C-E387691FB85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4F980-5973-4958-A800-EA8F1B0E8D97}" type="datetimeFigureOut">
              <a:rPr lang="ru-RU" smtClean="0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58D33-B0F2-4428-A48E-F06812E2C222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A383F-811C-4537-AAE9-0D064ED3D511}" type="datetimeFigureOut">
              <a:rPr lang="ru-RU" smtClean="0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9117B-17A0-4539-8000-EFA41B11D23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3E0D2-65FF-407C-BA75-41D536509541}" type="datetimeFigureOut">
              <a:rPr lang="ru-RU" smtClean="0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6C901-08C6-48FD-BE31-D8312BA28990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D23FD-089D-4921-B750-F021145D7111}" type="datetimeFigureOut">
              <a:rPr lang="ru-RU" smtClean="0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26AB8-36EC-4965-9CD6-467A61E1EDD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4F68E-769A-4231-A287-3A614635113B}" type="datetimeFigureOut">
              <a:rPr lang="ru-RU" smtClean="0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1486F-FFAE-4C4D-98C8-8685E87998FA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D51F2-E170-4EAF-9314-C22013A11CBC}" type="datetimeFigureOut">
              <a:rPr lang="ru-RU" smtClean="0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08A79-D774-4A02-B4A0-8946DB57410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E5894-036E-41FD-9F20-6EF936F5B432}" type="datetimeFigureOut">
              <a:rPr lang="ru-RU" smtClean="0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AC7C1-FF84-46AC-AC9D-46B336AB3D25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409E8-D1B2-4594-995F-BD014697C85B}" type="datetimeFigureOut">
              <a:rPr lang="ru-RU" smtClean="0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906B5-D4EC-4B2E-8F4A-3D981108CF7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A692D3-1CBA-43BE-B65B-51661027CD3F}" type="datetimeFigureOut">
              <a:rPr lang="ru-RU" smtClean="0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476D7-A485-4529-AA88-65309759D12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ED0BB-C5F7-4491-B929-710E48A5CBC5}" type="datetimeFigureOut">
              <a:rPr lang="ru-RU" smtClean="0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1D605-DB59-405C-AD8B-1118B11F10B5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9846E5-9FDD-4B48-AC4F-1121F08071C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BD3ED-DE75-4280-994D-D2A8CA048A7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ECF27F-8BB9-4034-8DD7-15E9E56E901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6894F8-A28E-46AB-8A1B-D76F16B5CD8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E6AA19-ACBF-424C-9568-85547B6F7A8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0F221C-8199-4E4C-88D3-B2E0CF778C3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865768-9D2A-49E6-99CA-71D3EB526E9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102034-CE55-418A-9B50-6702912F0DF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BD5683-4179-4D7B-931C-A3B2303E160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2BA57B-F81F-445B-B888-FE1F26282C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BA113A-3B04-4823-987A-B548046D920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9697A-F34E-42A8-B5E6-FA1FB1A8E74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422EBE-E981-4729-A2D2-E76300057C5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70DE93-E11D-4291-9CD7-7054D3D9863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62000" y="3200400"/>
            <a:ext cx="3733800" cy="2773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3200400"/>
            <a:ext cx="3733800" cy="2773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A67052-71AF-4D6B-A180-96AC3F8D637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D08FCE-6647-4F57-B48F-10AB1284F6C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6C9D1E-E736-4D9A-B1A3-580EBDB1864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4A2633-D722-4FE5-B88B-1C758FAE90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3B96C3-B1C5-4ECF-B1DD-D6D64323505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AF0B29-1530-4CE5-93CB-2E08AEAE8CD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FD777-0761-492F-8F82-16E7FC71C23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905000"/>
            <a:ext cx="2057400" cy="40687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905000"/>
            <a:ext cx="6019800" cy="40687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F5835-F869-4CBC-A32C-23D352B7D96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64D0F8-1237-4342-903D-B8D79302611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8158DF-BC49-41AE-A1F4-5A21F1A9166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01C2F5-F62E-4593-BEA8-90EA13AB470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624ABA-8CA9-4E56-8AF8-45BB1C308FF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3334BB-BB2E-487C-9F4A-30FD3E0A81B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E120A6-B104-4AFC-8A20-3D5A68B1F09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7F9610-9D7C-49EA-93AD-7B3142115B3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39CFD2-5C2C-4EA8-B6DF-5AE39A2DD67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12841B-8BDA-4C24-8965-E6595230AE9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70F540-B531-4BEC-B36E-68521B99B7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091BBC-6EAC-48D3-A66F-67D59041C22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0607D8-C4E3-4271-94F7-0B47950595E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C980CB-AE65-4113-8635-A6F84BFA67A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5B6D1-4619-4AE4-953A-D6D685FC1BE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7B0139-A599-4804-A77A-9B2538903E4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E10FE5-9606-4AB1-A563-949BBA6F202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9461AC-4B6C-47C7-983C-2EF8D5F40CE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629C62-F177-4332-849C-BB6D8D100D8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DC4E9E-7B0A-407C-B749-3F424A4626B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E9917F-296D-4CAB-A4DB-04B33FFE42E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E954E8-A144-4B1A-B4DC-96918C792A1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B96E85-0EB2-4716-BD35-115F9B9DBDB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98A675-ACFA-4A80-BAC6-F44824E7531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531BC4-C1DF-48BE-9DEE-A07D74CBA7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723FAD-4004-4FF9-9412-0A5E7233E08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62000" y="3200400"/>
            <a:ext cx="3733800" cy="2773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3200400"/>
            <a:ext cx="3733800" cy="2773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64C321-0EDC-4B82-8A9D-19BBD0DFEA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53AC49-CC2D-42F7-84D7-AC752D48C76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6E17FA-2234-4F62-8E9F-B11F1EDD9A1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52B994-CE2E-43A4-B263-1646E6C967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16A9E-9A8E-4640-8BAD-849FC30CF43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878ADA-B154-49DB-99DF-2A0F81A9629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85892E-E2BF-4558-A6F8-5F36E742325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905000"/>
            <a:ext cx="2057400" cy="40687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905000"/>
            <a:ext cx="6019800" cy="40687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80EEBD-4D9D-41B4-BAE6-2B00F8FFDC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74B7C3-8C22-496C-9B25-1121C2DF987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FF2430-343C-4006-8EAE-C20F0F73295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2FBA19-A9EA-42CA-A917-F8B9769C676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446F18-C990-4721-98FC-CD98B854A9D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93D30B-9A42-4133-A375-7CB9F4109D1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61088-BCE6-40DD-AC79-4B46F58F1D4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770CB3-A764-4569-972C-82B37F15ACF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031240-D1E0-45C2-AFC1-20C7D11BAC0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B84E42-DC3A-45E0-A43A-14845D241F5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64FE0B-E251-473C-9AA9-606F8809390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6443DA-E853-414A-AC58-B96A094CEE8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D06086-28D5-43BC-B0A3-25A894FF2A6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5EFDD0-F968-4531-ACB1-4BB4D294040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96F872-AF8F-4F65-9236-85401257E57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61430F-B34F-4D17-A84A-FED3A7DB018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73A86-F107-4310-9724-3972EF93997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5E4562-8EE6-4324-B6AB-C25A842048E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D076E3-0ED7-49F0-8C6C-876B98F4E1F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D772AA-2F11-474B-8463-82FF1CF2E22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9F3443-9E4C-456A-AA49-2E92FE33D6D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2584A7-0231-4BA0-9706-2D319BB9AEE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656AC0-6A82-4606-A76F-CACA0074A8C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03544C-6A1C-4F93-98A0-21C515EBB1E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B721CC-F8E0-40A8-983B-A333D26F7FE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3366A-5E88-4A0B-A658-AA4DA764A3D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62000" y="3200400"/>
            <a:ext cx="3733800" cy="2773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3200400"/>
            <a:ext cx="3733800" cy="2773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1866E-D6E4-435D-A48B-FD547C7E040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92ABE-4C7D-49B8-BD48-D584BD30FF8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11C1AA-DF11-4102-9B99-E3812723ED8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DA9CCA-FF6F-4F53-851C-0206A678C6A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23E439-4091-4807-9CE3-25E81EB03E8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84CD36-5697-48AA-9D6D-95284B3DAE5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23AF06-1611-4226-AAD3-D2D9B6E495A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905000"/>
            <a:ext cx="2057400" cy="40687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905000"/>
            <a:ext cx="6019800" cy="40687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297331-6BFA-4C12-B040-F2303C5D87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3995F50-077B-4898-AEFB-781937130550}" type="datetimeFigureOut">
              <a:rPr lang="ru-RU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7C77FC5-A657-49AB-90C0-83C6C487779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med"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B3995F50-077B-4898-AEFB-781937130550}" type="datetimeFigureOut">
              <a:rPr lang="ru-RU" smtClean="0"/>
              <a:pPr>
                <a:defRPr/>
              </a:pPr>
              <a:t>12.01.2021</a:t>
            </a:fld>
            <a:endParaRPr lang="ru-RU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7C77FC5-A657-49AB-90C0-83C6C487779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p:transition spd="med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972CC72-7BCD-4422-9211-1DD7F472DA4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</p:sldLayoutIdLst>
  <p:transition spd="med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9050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3200400"/>
            <a:ext cx="7620000" cy="27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F045428-E997-479B-83B5-B855779706F4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ransition spd="med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5F7FE0E-88E3-4833-9939-9311F884F17D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transition spd="med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CA8BB00-4650-4AD1-909D-FE7A64D3C33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  <p:sldLayoutId id="2147483829" r:id="rId2"/>
    <p:sldLayoutId id="2147483830" r:id="rId3"/>
    <p:sldLayoutId id="2147483831" r:id="rId4"/>
    <p:sldLayoutId id="2147483832" r:id="rId5"/>
    <p:sldLayoutId id="2147483833" r:id="rId6"/>
    <p:sldLayoutId id="2147483834" r:id="rId7"/>
    <p:sldLayoutId id="2147483835" r:id="rId8"/>
    <p:sldLayoutId id="2147483836" r:id="rId9"/>
    <p:sldLayoutId id="2147483837" r:id="rId10"/>
    <p:sldLayoutId id="2147483838" r:id="rId11"/>
  </p:sldLayoutIdLst>
  <p:transition spd="med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9050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3200400"/>
            <a:ext cx="7620000" cy="27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E1863AD-639D-4E86-AAEB-C001BCD9ABC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</p:sldLayoutIdLst>
  <p:transition spd="med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4EB1DAF-0646-443F-A645-D1C8598090EC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</p:sldLayoutIdLst>
  <p:transition spd="med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1013179-4657-4612-B143-241972C47EB9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  <p:sldLayoutId id="2147483865" r:id="rId2"/>
    <p:sldLayoutId id="2147483866" r:id="rId3"/>
    <p:sldLayoutId id="2147483867" r:id="rId4"/>
    <p:sldLayoutId id="2147483868" r:id="rId5"/>
    <p:sldLayoutId id="2147483869" r:id="rId6"/>
    <p:sldLayoutId id="2147483870" r:id="rId7"/>
    <p:sldLayoutId id="2147483871" r:id="rId8"/>
    <p:sldLayoutId id="2147483872" r:id="rId9"/>
    <p:sldLayoutId id="2147483873" r:id="rId10"/>
    <p:sldLayoutId id="2147483874" r:id="rId11"/>
  </p:sldLayoutIdLst>
  <p:transition spd="med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9050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3200400"/>
            <a:ext cx="7620000" cy="27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C42CFD2-DC78-4976-B38F-1D6CD75325F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7" r:id="rId2"/>
    <p:sldLayoutId id="2147483878" r:id="rId3"/>
    <p:sldLayoutId id="2147483879" r:id="rId4"/>
    <p:sldLayoutId id="2147483880" r:id="rId5"/>
    <p:sldLayoutId id="2147483881" r:id="rId6"/>
    <p:sldLayoutId id="2147483882" r:id="rId7"/>
    <p:sldLayoutId id="2147483883" r:id="rId8"/>
    <p:sldLayoutId id="2147483884" r:id="rId9"/>
    <p:sldLayoutId id="2147483885" r:id="rId10"/>
    <p:sldLayoutId id="2147483886" r:id="rId11"/>
  </p:sldLayoutIdLst>
  <p:transition spd="med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fif"/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fif"/><Relationship Id="rId5" Type="http://schemas.openxmlformats.org/officeDocument/2006/relationships/image" Target="../media/image5.jfif"/><Relationship Id="rId4" Type="http://schemas.openxmlformats.org/officeDocument/2006/relationships/image" Target="../media/image4.jf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fif"/><Relationship Id="rId2" Type="http://schemas.openxmlformats.org/officeDocument/2006/relationships/image" Target="../media/image9.jf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fi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vokrugsveta.ru/encyclopedia/index.php?title=%D0%98%D0%B7%D0%BE%D0%B1%D1%80%D0%B0%D0%B6%D0%B5%D0%BD%D0%B8%D0%B5:Leonardo_da_Vinci_LUCAN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f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25.jpg"/><Relationship Id="rId7" Type="http://schemas.openxmlformats.org/officeDocument/2006/relationships/image" Target="../media/image29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10" Type="http://schemas.openxmlformats.org/officeDocument/2006/relationships/image" Target="../media/image32.jpg"/><Relationship Id="rId4" Type="http://schemas.openxmlformats.org/officeDocument/2006/relationships/image" Target="../media/image26.jpg"/><Relationship Id="rId9" Type="http://schemas.openxmlformats.org/officeDocument/2006/relationships/image" Target="../media/image31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2910" y="142852"/>
            <a:ext cx="6929486" cy="90988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FF"/>
              </a:solidFill>
              <a:latin typeface="Arno Pro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75556" y="0"/>
            <a:ext cx="81369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b="1" dirty="0">
                <a:solidFill>
                  <a:srgbClr val="000099"/>
                </a:solidFill>
                <a:latin typeface="+mj-lt"/>
              </a:rPr>
              <a:t>Комунальний заклад</a:t>
            </a:r>
          </a:p>
          <a:p>
            <a:pPr algn="ctr"/>
            <a:r>
              <a:rPr lang="uk-UA" sz="1400" b="1" dirty="0">
                <a:solidFill>
                  <a:srgbClr val="000099"/>
                </a:solidFill>
                <a:latin typeface="+mj-lt"/>
              </a:rPr>
              <a:t>«Ніжинський фаховий медичний коледж»</a:t>
            </a:r>
          </a:p>
          <a:p>
            <a:pPr algn="ctr"/>
            <a:r>
              <a:rPr lang="uk-UA" sz="1400" b="1" dirty="0">
                <a:solidFill>
                  <a:srgbClr val="000099"/>
                </a:solidFill>
                <a:latin typeface="+mj-lt"/>
              </a:rPr>
              <a:t>Чернігівської обласної ради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16216" y="5308658"/>
            <a:ext cx="25202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>
                <a:solidFill>
                  <a:srgbClr val="000099"/>
                </a:solidFill>
                <a:latin typeface="+mn-lt"/>
              </a:rPr>
              <a:t>Підготувала викладач вищої кваліфікаційної категорії</a:t>
            </a:r>
          </a:p>
          <a:p>
            <a:r>
              <a:rPr lang="uk-UA" sz="1400" b="1" dirty="0">
                <a:solidFill>
                  <a:srgbClr val="000099"/>
                </a:solidFill>
                <a:latin typeface="+mn-lt"/>
              </a:rPr>
              <a:t>Лук</a:t>
            </a:r>
            <a:r>
              <a:rPr lang="en-US" sz="1400" b="1" dirty="0">
                <a:solidFill>
                  <a:srgbClr val="000099"/>
                </a:solidFill>
                <a:latin typeface="+mn-lt"/>
              </a:rPr>
              <a:t>’</a:t>
            </a:r>
            <a:r>
              <a:rPr lang="uk-UA" sz="1400" b="1" dirty="0" err="1">
                <a:solidFill>
                  <a:srgbClr val="000099"/>
                </a:solidFill>
                <a:latin typeface="+mn-lt"/>
              </a:rPr>
              <a:t>яненко</a:t>
            </a:r>
            <a:r>
              <a:rPr lang="uk-UA" sz="1400" b="1" dirty="0">
                <a:solidFill>
                  <a:srgbClr val="000099"/>
                </a:solidFill>
                <a:latin typeface="+mn-lt"/>
              </a:rPr>
              <a:t> Ірина Миколаївна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63888" y="6407371"/>
            <a:ext cx="2160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b="1" dirty="0">
                <a:solidFill>
                  <a:srgbClr val="000099"/>
                </a:solidFill>
                <a:latin typeface="+mj-lt"/>
              </a:rPr>
              <a:t>Ніжин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90017130-C6CD-4CF0-9B88-6B29E3043EAC}"/>
              </a:ext>
            </a:extLst>
          </p:cNvPr>
          <p:cNvSpPr/>
          <p:nvPr/>
        </p:nvSpPr>
        <p:spPr>
          <a:xfrm>
            <a:off x="463054" y="2633423"/>
            <a:ext cx="821789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КАТЕГОРІЙНО-ПОНЯТІЙНИЙ АПАРАТ</a:t>
            </a:r>
          </a:p>
          <a:p>
            <a:pPr algn="ctr"/>
            <a:r>
              <a:rPr lang="uk-UA" sz="40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з безпеки життєдіяльності</a:t>
            </a:r>
            <a:endParaRPr lang="ru-RU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A2C35734-F5B0-4FF9-A074-1BC279A4BF0D}"/>
              </a:ext>
            </a:extLst>
          </p:cNvPr>
          <p:cNvSpPr/>
          <p:nvPr/>
        </p:nvSpPr>
        <p:spPr>
          <a:xfrm>
            <a:off x="1375196" y="1866311"/>
            <a:ext cx="6537624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</a:rPr>
              <a:t>Презентація до лекційного заняття на тему:</a:t>
            </a:r>
            <a:endParaRPr lang="ru-RU" sz="2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ECB5C9EF-225C-45BA-81A5-50A8E3A8B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859" y="1945605"/>
            <a:ext cx="3033972" cy="374166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E4501EE-952E-47A8-863B-3E56CFE493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7564">
            <a:off x="144894" y="4852669"/>
            <a:ext cx="3214006" cy="2008034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-2274"/>
            <a:ext cx="9144000" cy="6860274"/>
          </a:xfrm>
        </p:spPr>
        <p:txBody>
          <a:bodyPr/>
          <a:lstStyle/>
          <a:p>
            <a:pPr marL="0" indent="0" algn="ctr">
              <a:buNone/>
            </a:pPr>
            <a:endParaRPr lang="uk-UA" sz="2000" b="1" u="sng" dirty="0">
              <a:solidFill>
                <a:srgbClr val="CC0066"/>
              </a:solidFill>
            </a:endParaRPr>
          </a:p>
          <a:p>
            <a:pPr marL="0" indent="0" algn="ctr">
              <a:buNone/>
            </a:pPr>
            <a:endParaRPr lang="uk-UA" sz="2000" b="1" dirty="0">
              <a:solidFill>
                <a:srgbClr val="CC0066"/>
              </a:solidFill>
            </a:endParaRPr>
          </a:p>
          <a:p>
            <a:pPr marL="0" indent="0" algn="ctr">
              <a:buNone/>
            </a:pPr>
            <a:r>
              <a:rPr lang="uk-UA" sz="2000" b="1" dirty="0">
                <a:solidFill>
                  <a:srgbClr val="CC0066"/>
                </a:solidFill>
              </a:rPr>
              <a:t>в</a:t>
            </a:r>
            <a:r>
              <a:rPr lang="uk-UA" sz="2000" b="1" dirty="0" smtClean="0">
                <a:solidFill>
                  <a:srgbClr val="CC0066"/>
                </a:solidFill>
              </a:rPr>
              <a:t> Україні 3,5 млн. осіб стали </a:t>
            </a:r>
            <a:r>
              <a:rPr lang="uk-UA" sz="2000" b="1" dirty="0">
                <a:solidFill>
                  <a:srgbClr val="CC0066"/>
                </a:solidFill>
              </a:rPr>
              <a:t>жертвами ядерної аварії, </a:t>
            </a:r>
          </a:p>
          <a:p>
            <a:pPr marL="0" indent="0" algn="ctr">
              <a:buNone/>
            </a:pPr>
            <a:r>
              <a:rPr lang="uk-UA" sz="2000" b="1" dirty="0">
                <a:solidFill>
                  <a:srgbClr val="CC0066"/>
                </a:solidFill>
              </a:rPr>
              <a:t>з них 1 млн.250 тис. - діти;</a:t>
            </a:r>
          </a:p>
          <a:p>
            <a:pPr marL="0" lvl="0" indent="0" algn="ctr">
              <a:buNone/>
            </a:pPr>
            <a:r>
              <a:rPr lang="uk-UA" sz="2000" b="1" dirty="0">
                <a:solidFill>
                  <a:srgbClr val="CC0066"/>
                </a:solidFill>
              </a:rPr>
              <a:t>      251 населений пункт став забрудненим</a:t>
            </a:r>
          </a:p>
          <a:p>
            <a:pPr marL="0" lvl="0" indent="0">
              <a:buNone/>
            </a:pPr>
            <a:r>
              <a:rPr lang="uk-UA" sz="2000" dirty="0"/>
              <a:t>      </a:t>
            </a:r>
            <a:endParaRPr lang="uk-UA" sz="2400" dirty="0"/>
          </a:p>
        </p:txBody>
      </p:sp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59A641EF-F584-4A55-A40A-21E2969826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0939">
            <a:off x="6390103" y="2301327"/>
            <a:ext cx="3371074" cy="1784811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37A42A7D-1190-4A08-B057-FE70F8C64F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3496">
            <a:off x="-437319" y="2238058"/>
            <a:ext cx="3470662" cy="167623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3F88D72A-26B1-4989-8AA6-942D64AC45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0630">
            <a:off x="5638052" y="4896734"/>
            <a:ext cx="3536534" cy="198045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0CC74373-8307-43A1-9DF3-D7FA8218F334}"/>
              </a:ext>
            </a:extLst>
          </p:cNvPr>
          <p:cNvSpPr/>
          <p:nvPr/>
        </p:nvSpPr>
        <p:spPr>
          <a:xfrm>
            <a:off x="2190386" y="-26088"/>
            <a:ext cx="476322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найбільша техногенна катастрофа</a:t>
            </a:r>
            <a:endParaRPr lang="ru-RU" sz="2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61273EC1-68D5-4668-A188-21E2102C2854}"/>
              </a:ext>
            </a:extLst>
          </p:cNvPr>
          <p:cNvSpPr/>
          <p:nvPr/>
        </p:nvSpPr>
        <p:spPr>
          <a:xfrm>
            <a:off x="3562779" y="392416"/>
            <a:ext cx="171995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аварія на ЧАЕС </a:t>
            </a:r>
            <a:endParaRPr lang="ru-RU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7769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-2274"/>
            <a:ext cx="9144000" cy="6860274"/>
          </a:xfrm>
        </p:spPr>
        <p:txBody>
          <a:bodyPr/>
          <a:lstStyle/>
          <a:p>
            <a:pPr marL="0" lvl="0" indent="0">
              <a:buNone/>
            </a:pPr>
            <a:r>
              <a:rPr lang="uk-UA" sz="2000" dirty="0"/>
              <a:t>      </a:t>
            </a:r>
            <a:endParaRPr lang="uk-UA" sz="2400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D87A67B4-A9C2-40B9-B1D6-957CFC6ED7F5}"/>
              </a:ext>
            </a:extLst>
          </p:cNvPr>
          <p:cNvSpPr/>
          <p:nvPr/>
        </p:nvSpPr>
        <p:spPr>
          <a:xfrm>
            <a:off x="251520" y="188640"/>
            <a:ext cx="8712968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ctr">
              <a:buNone/>
            </a:pPr>
            <a:endParaRPr lang="en-US" sz="1000" b="1" u="sng" dirty="0">
              <a:solidFill>
                <a:srgbClr val="CC0066"/>
              </a:solidFill>
              <a:latin typeface="+mn-lt"/>
            </a:endParaRPr>
          </a:p>
          <a:p>
            <a:pPr marL="285750" lvl="0" indent="-285750" algn="just">
              <a:buFontTx/>
              <a:buChar char="-"/>
            </a:pPr>
            <a:endParaRPr lang="en-US" b="1" dirty="0">
              <a:solidFill>
                <a:srgbClr val="CC0066"/>
              </a:solidFill>
              <a:latin typeface="+mn-lt"/>
            </a:endParaRPr>
          </a:p>
          <a:p>
            <a:pPr marL="0" lvl="0" indent="0" algn="just">
              <a:buNone/>
            </a:pPr>
            <a:endParaRPr lang="en-US" b="1" dirty="0">
              <a:solidFill>
                <a:srgbClr val="CC0066"/>
              </a:solidFill>
              <a:latin typeface="+mn-lt"/>
            </a:endParaRPr>
          </a:p>
          <a:p>
            <a:pPr algn="just"/>
            <a:endParaRPr lang="uk-UA" b="1" dirty="0">
              <a:solidFill>
                <a:srgbClr val="CC0066"/>
              </a:solidFill>
              <a:latin typeface="+mn-lt"/>
              <a:cs typeface="Times New Roman" panose="02020603050405020304" pitchFamily="18" charset="0"/>
            </a:endParaRPr>
          </a:p>
          <a:p>
            <a:pPr algn="just"/>
            <a:endParaRPr lang="uk-UA" b="1" dirty="0">
              <a:solidFill>
                <a:srgbClr val="CC0066"/>
              </a:solidFill>
              <a:latin typeface="+mn-lt"/>
              <a:cs typeface="Times New Roman" panose="02020603050405020304" pitchFamily="18" charset="0"/>
            </a:endParaRPr>
          </a:p>
          <a:p>
            <a:pPr algn="just"/>
            <a:endParaRPr lang="uk-UA" b="1" dirty="0">
              <a:solidFill>
                <a:srgbClr val="CC0066"/>
              </a:solidFill>
              <a:latin typeface="+mn-lt"/>
              <a:cs typeface="Times New Roman" panose="02020603050405020304" pitchFamily="18" charset="0"/>
            </a:endParaRPr>
          </a:p>
          <a:p>
            <a:pPr algn="just"/>
            <a:endParaRPr lang="uk-UA" b="1" dirty="0">
              <a:solidFill>
                <a:srgbClr val="CC0066"/>
              </a:solidFill>
              <a:latin typeface="+mn-lt"/>
              <a:cs typeface="Times New Roman" panose="02020603050405020304" pitchFamily="18" charset="0"/>
            </a:endParaRPr>
          </a:p>
          <a:p>
            <a:pPr algn="just"/>
            <a:endParaRPr lang="uk-UA" b="1" dirty="0">
              <a:solidFill>
                <a:srgbClr val="CC0066"/>
              </a:solidFill>
              <a:latin typeface="+mn-lt"/>
              <a:cs typeface="Times New Roman" panose="02020603050405020304" pitchFamily="18" charset="0"/>
            </a:endParaRPr>
          </a:p>
          <a:p>
            <a:pPr algn="just"/>
            <a:endParaRPr lang="uk-UA" b="1" dirty="0">
              <a:solidFill>
                <a:srgbClr val="CC0066"/>
              </a:solidFill>
              <a:latin typeface="+mn-lt"/>
              <a:cs typeface="Times New Roman" panose="02020603050405020304" pitchFamily="18" charset="0"/>
            </a:endParaRPr>
          </a:p>
          <a:p>
            <a:pPr algn="just"/>
            <a:endParaRPr lang="uk-UA" b="1" dirty="0">
              <a:solidFill>
                <a:srgbClr val="CC0066"/>
              </a:solidFill>
              <a:latin typeface="+mn-lt"/>
              <a:cs typeface="Times New Roman" panose="02020603050405020304" pitchFamily="18" charset="0"/>
            </a:endParaRPr>
          </a:p>
          <a:p>
            <a:pPr algn="just"/>
            <a:endParaRPr lang="uk-UA" b="1" dirty="0">
              <a:solidFill>
                <a:srgbClr val="CC0066"/>
              </a:solidFill>
              <a:latin typeface="+mn-lt"/>
              <a:cs typeface="Times New Roman" panose="02020603050405020304" pitchFamily="18" charset="0"/>
            </a:endParaRPr>
          </a:p>
          <a:p>
            <a:pPr algn="just"/>
            <a:endParaRPr lang="uk-UA" b="1" dirty="0">
              <a:solidFill>
                <a:srgbClr val="CC0066"/>
              </a:solidFill>
              <a:latin typeface="+mn-lt"/>
              <a:cs typeface="Times New Roman" panose="02020603050405020304" pitchFamily="18" charset="0"/>
            </a:endParaRPr>
          </a:p>
          <a:p>
            <a:pPr algn="just"/>
            <a:endParaRPr lang="uk-UA" b="1" dirty="0">
              <a:solidFill>
                <a:srgbClr val="CC0066"/>
              </a:solidFill>
              <a:latin typeface="+mn-lt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B4F1F18A-E8E5-4A7E-AC79-3BD216ED64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8" y="800562"/>
            <a:ext cx="4104456" cy="263743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E4AB525-9A59-4735-B918-8AD5BE01F56C}"/>
              </a:ext>
            </a:extLst>
          </p:cNvPr>
          <p:cNvSpPr txBox="1"/>
          <p:nvPr/>
        </p:nvSpPr>
        <p:spPr>
          <a:xfrm>
            <a:off x="4355976" y="824887"/>
            <a:ext cx="4608512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b="1" dirty="0">
                <a:solidFill>
                  <a:srgbClr val="CC0066"/>
                </a:solidFill>
                <a:latin typeface="+mn-lt"/>
              </a:rPr>
              <a:t>- </a:t>
            </a:r>
            <a:r>
              <a:rPr lang="uk-UA" sz="1600" b="1" dirty="0">
                <a:solidFill>
                  <a:srgbClr val="CC0066"/>
                </a:solidFill>
                <a:latin typeface="+mn-lt"/>
              </a:rPr>
              <a:t>утворилось майже 53 млн. м</a:t>
            </a:r>
            <a:r>
              <a:rPr lang="uk-UA" sz="1600" b="1" baseline="30000" dirty="0">
                <a:solidFill>
                  <a:srgbClr val="CC0066"/>
                </a:solidFill>
                <a:latin typeface="+mn-lt"/>
              </a:rPr>
              <a:t>3 </a:t>
            </a:r>
            <a:r>
              <a:rPr lang="uk-UA" sz="1600" b="1" dirty="0">
                <a:solidFill>
                  <a:srgbClr val="CC0066"/>
                </a:solidFill>
                <a:latin typeface="+mn-lt"/>
              </a:rPr>
              <a:t>побутових відходів або понад 10 млн </a:t>
            </a:r>
            <a:r>
              <a:rPr lang="uk-UA" sz="1600" b="1" dirty="0" err="1">
                <a:solidFill>
                  <a:srgbClr val="CC0066"/>
                </a:solidFill>
                <a:latin typeface="+mn-lt"/>
              </a:rPr>
              <a:t>тонн</a:t>
            </a:r>
            <a:r>
              <a:rPr lang="uk-UA" sz="1600" b="1" dirty="0">
                <a:solidFill>
                  <a:srgbClr val="CC0066"/>
                </a:solidFill>
                <a:latin typeface="+mn-lt"/>
              </a:rPr>
              <a:t>, які </a:t>
            </a:r>
            <a:r>
              <a:rPr lang="uk-UA" sz="1600" b="1" dirty="0" err="1">
                <a:solidFill>
                  <a:srgbClr val="CC0066"/>
                </a:solidFill>
                <a:latin typeface="+mn-lt"/>
              </a:rPr>
              <a:t>захоронюються</a:t>
            </a:r>
            <a:r>
              <a:rPr lang="uk-UA" sz="1600" b="1" dirty="0">
                <a:solidFill>
                  <a:srgbClr val="CC0066"/>
                </a:solidFill>
                <a:latin typeface="+mn-lt"/>
              </a:rPr>
              <a:t> на 6 тис. сміттєзвалищах і полігонах загальною площею майже 9 </a:t>
            </a:r>
            <a:r>
              <a:rPr lang="uk-UA" sz="1600" b="1" dirty="0" err="1">
                <a:solidFill>
                  <a:srgbClr val="CC0066"/>
                </a:solidFill>
                <a:latin typeface="+mn-lt"/>
              </a:rPr>
              <a:t>тис.гектарів</a:t>
            </a:r>
            <a:r>
              <a:rPr lang="uk-UA" sz="1600" b="1" dirty="0">
                <a:solidFill>
                  <a:srgbClr val="CC0066"/>
                </a:solidFill>
                <a:latin typeface="+mn-lt"/>
              </a:rPr>
              <a:t> (без урахування даних АР Крим та м. Севастополь);</a:t>
            </a:r>
          </a:p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96DBB866-9243-4509-BB0F-0E31387788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269" y="3911590"/>
            <a:ext cx="4050153" cy="254744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77A0E0F-45AA-4B10-8121-12473562FB06}"/>
              </a:ext>
            </a:extLst>
          </p:cNvPr>
          <p:cNvSpPr txBox="1"/>
          <p:nvPr/>
        </p:nvSpPr>
        <p:spPr>
          <a:xfrm>
            <a:off x="72008" y="4631315"/>
            <a:ext cx="44644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1600" b="1" dirty="0">
                <a:solidFill>
                  <a:srgbClr val="CC0066"/>
                </a:solidFill>
                <a:latin typeface="+mn-lt"/>
                <a:cs typeface="Times New Roman" panose="02020603050405020304" pitchFamily="18" charset="0"/>
              </a:rPr>
              <a:t>- </a:t>
            </a:r>
            <a:r>
              <a:rPr lang="uk-UA" sz="1600" b="1" dirty="0" err="1">
                <a:solidFill>
                  <a:srgbClr val="CC0066"/>
                </a:solidFill>
                <a:latin typeface="+mn-lt"/>
                <a:cs typeface="Times New Roman" panose="02020603050405020304" pitchFamily="18" charset="0"/>
              </a:rPr>
              <a:t>виникло</a:t>
            </a:r>
            <a:r>
              <a:rPr lang="uk-UA" sz="1600" b="1" dirty="0">
                <a:solidFill>
                  <a:srgbClr val="CC0066"/>
                </a:solidFill>
                <a:latin typeface="+mn-lt"/>
                <a:cs typeface="Times New Roman" panose="02020603050405020304" pitchFamily="18" charset="0"/>
              </a:rPr>
              <a:t> 95 915 пожеж, під час яких загинуло 1 902 людей та травмовано 1 519 людина; </a:t>
            </a:r>
            <a:endParaRPr lang="uk-UA" sz="1600" b="1" dirty="0">
              <a:solidFill>
                <a:srgbClr val="CC0066"/>
              </a:solidFill>
              <a:latin typeface="+mn-lt"/>
            </a:endParaRPr>
          </a:p>
          <a:p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0F34AC3A-7677-4774-B0A8-9A739A8206C4}"/>
              </a:ext>
            </a:extLst>
          </p:cNvPr>
          <p:cNvSpPr/>
          <p:nvPr/>
        </p:nvSpPr>
        <p:spPr>
          <a:xfrm>
            <a:off x="3108971" y="117649"/>
            <a:ext cx="29260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u="sng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в</a:t>
            </a:r>
            <a:r>
              <a:rPr lang="uk-UA" sz="24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 Україні за 2019 рік </a:t>
            </a:r>
            <a:endParaRPr lang="ru-RU" sz="2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642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-2274"/>
            <a:ext cx="9144000" cy="6860274"/>
          </a:xfrm>
        </p:spPr>
        <p:txBody>
          <a:bodyPr/>
          <a:lstStyle/>
          <a:p>
            <a:pPr marL="0" lvl="0" indent="0">
              <a:buNone/>
            </a:pPr>
            <a:r>
              <a:rPr lang="uk-UA" sz="2000" dirty="0"/>
              <a:t>      </a:t>
            </a:r>
            <a:endParaRPr lang="uk-UA" sz="2400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D87A67B4-A9C2-40B9-B1D6-957CFC6ED7F5}"/>
              </a:ext>
            </a:extLst>
          </p:cNvPr>
          <p:cNvSpPr/>
          <p:nvPr/>
        </p:nvSpPr>
        <p:spPr>
          <a:xfrm>
            <a:off x="251520" y="188640"/>
            <a:ext cx="8712968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ctr">
              <a:buNone/>
            </a:pPr>
            <a:endParaRPr lang="en-US" sz="1000" b="1" u="sng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en-US" b="1" dirty="0">
              <a:solidFill>
                <a:srgbClr val="CC0066"/>
              </a:solidFill>
              <a:latin typeface="+mn-lt"/>
            </a:endParaRPr>
          </a:p>
          <a:p>
            <a:pPr marL="0" lvl="0" indent="0" algn="just">
              <a:buNone/>
            </a:pPr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marL="0" lvl="0" indent="0" algn="just">
              <a:buNone/>
            </a:pPr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marL="0" lvl="0" indent="0" algn="just">
              <a:buNone/>
            </a:pPr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marL="0" lvl="0" indent="0" algn="just">
              <a:buNone/>
            </a:pPr>
            <a:endParaRPr lang="en-US" b="1" dirty="0">
              <a:solidFill>
                <a:srgbClr val="CC0066"/>
              </a:solidFill>
              <a:latin typeface="+mn-lt"/>
            </a:endParaRPr>
          </a:p>
          <a:p>
            <a:pPr marL="0" lvl="0" indent="0" algn="just">
              <a:buNone/>
            </a:pPr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  <a:p>
            <a:pPr lvl="0" algn="just"/>
            <a:endParaRPr lang="uk-UA" b="1" dirty="0">
              <a:solidFill>
                <a:srgbClr val="CC0066"/>
              </a:solidFill>
              <a:latin typeface="+mn-lt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7353F17E-36A4-4733-9C50-B2D538335E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0" y="699236"/>
            <a:ext cx="3484327" cy="199439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5ED1A1E-874D-4287-BEC3-DC0B7B82FD33}"/>
              </a:ext>
            </a:extLst>
          </p:cNvPr>
          <p:cNvSpPr txBox="1"/>
          <p:nvPr/>
        </p:nvSpPr>
        <p:spPr>
          <a:xfrm>
            <a:off x="3719718" y="699236"/>
            <a:ext cx="54006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1600" b="1" dirty="0">
                <a:solidFill>
                  <a:srgbClr val="CC0066"/>
                </a:solidFill>
                <a:latin typeface="+mn-lt"/>
              </a:rPr>
              <a:t>- зафіксовано понад 130 тис звернень громадян з приводу домашнього насильства, з них 88 % - від жінок, 10 % - від чоловіків. Від дітей надійшло 1055 звернень. К</a:t>
            </a:r>
            <a:r>
              <a:rPr lang="ru-RU" sz="1600" b="1" dirty="0" err="1">
                <a:solidFill>
                  <a:srgbClr val="CC0066"/>
                </a:solidFill>
                <a:latin typeface="+mn-lt"/>
              </a:rPr>
              <a:t>ожна</a:t>
            </a:r>
            <a:r>
              <a:rPr lang="ru-RU" sz="1600" b="1" dirty="0">
                <a:solidFill>
                  <a:srgbClr val="CC0066"/>
                </a:solidFill>
                <a:latin typeface="+mn-lt"/>
              </a:rPr>
              <a:t> 5 </a:t>
            </a:r>
            <a:r>
              <a:rPr lang="ru-RU" sz="1600" b="1" dirty="0" err="1">
                <a:solidFill>
                  <a:srgbClr val="CC0066"/>
                </a:solidFill>
                <a:latin typeface="+mn-lt"/>
              </a:rPr>
              <a:t>жінка</a:t>
            </a:r>
            <a:r>
              <a:rPr lang="ru-RU" sz="1600" b="1" dirty="0">
                <a:solidFill>
                  <a:srgbClr val="CC0066"/>
                </a:solidFill>
                <a:latin typeface="+mn-lt"/>
              </a:rPr>
              <a:t> в </a:t>
            </a:r>
            <a:r>
              <a:rPr lang="ru-RU" sz="1600" b="1" dirty="0" err="1">
                <a:solidFill>
                  <a:srgbClr val="CC0066"/>
                </a:solidFill>
                <a:latin typeface="+mn-lt"/>
              </a:rPr>
              <a:t>Україні</a:t>
            </a:r>
            <a:r>
              <a:rPr lang="ru-RU" sz="1600" b="1" dirty="0">
                <a:solidFill>
                  <a:srgbClr val="CC0066"/>
                </a:solidFill>
                <a:latin typeface="+mn-lt"/>
              </a:rPr>
              <a:t> </a:t>
            </a:r>
            <a:r>
              <a:rPr lang="ru-RU" sz="1600" b="1" dirty="0" err="1">
                <a:solidFill>
                  <a:srgbClr val="CC0066"/>
                </a:solidFill>
                <a:latin typeface="+mn-lt"/>
              </a:rPr>
              <a:t>стикається</a:t>
            </a:r>
            <a:r>
              <a:rPr lang="ru-RU" sz="1600" b="1" dirty="0">
                <a:solidFill>
                  <a:srgbClr val="CC0066"/>
                </a:solidFill>
                <a:latin typeface="+mn-lt"/>
              </a:rPr>
              <a:t> з </a:t>
            </a:r>
            <a:r>
              <a:rPr lang="ru-RU" sz="1600" b="1" dirty="0" err="1">
                <a:solidFill>
                  <a:srgbClr val="CC0066"/>
                </a:solidFill>
                <a:latin typeface="+mn-lt"/>
              </a:rPr>
              <a:t>тією</a:t>
            </a:r>
            <a:r>
              <a:rPr lang="ru-RU" sz="1600" b="1" dirty="0">
                <a:solidFill>
                  <a:srgbClr val="CC0066"/>
                </a:solidFill>
                <a:latin typeface="+mn-lt"/>
              </a:rPr>
              <a:t> </a:t>
            </a:r>
            <a:r>
              <a:rPr lang="ru-RU" sz="1600" b="1" dirty="0" err="1">
                <a:solidFill>
                  <a:srgbClr val="CC0066"/>
                </a:solidFill>
                <a:latin typeface="+mn-lt"/>
              </a:rPr>
              <a:t>чи</a:t>
            </a:r>
            <a:r>
              <a:rPr lang="ru-RU" sz="1600" b="1" dirty="0">
                <a:solidFill>
                  <a:srgbClr val="CC0066"/>
                </a:solidFill>
                <a:latin typeface="+mn-lt"/>
              </a:rPr>
              <a:t> </a:t>
            </a:r>
            <a:r>
              <a:rPr lang="ru-RU" sz="1600" b="1" dirty="0" err="1">
                <a:solidFill>
                  <a:srgbClr val="CC0066"/>
                </a:solidFill>
                <a:latin typeface="+mn-lt"/>
              </a:rPr>
              <a:t>іншою</a:t>
            </a:r>
            <a:r>
              <a:rPr lang="ru-RU" sz="1600" b="1" dirty="0">
                <a:solidFill>
                  <a:srgbClr val="CC0066"/>
                </a:solidFill>
                <a:latin typeface="+mn-lt"/>
              </a:rPr>
              <a:t> формою </a:t>
            </a:r>
            <a:r>
              <a:rPr lang="ru-RU" sz="1600" b="1" dirty="0" err="1">
                <a:solidFill>
                  <a:srgbClr val="CC0066"/>
                </a:solidFill>
                <a:latin typeface="+mn-lt"/>
              </a:rPr>
              <a:t>насильства</a:t>
            </a:r>
            <a:r>
              <a:rPr lang="uk-UA" sz="1600" b="1" dirty="0">
                <a:solidFill>
                  <a:srgbClr val="CC0066"/>
                </a:solidFill>
                <a:latin typeface="+mn-lt"/>
              </a:rPr>
              <a:t>;</a:t>
            </a:r>
          </a:p>
          <a:p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0D884360-CAD4-468E-AF51-3FA3E32139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027" y="2682762"/>
            <a:ext cx="3418453" cy="195669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9B2DAA5F-3DE2-4CBB-A8AB-B93F0DFB20C8}"/>
              </a:ext>
            </a:extLst>
          </p:cNvPr>
          <p:cNvSpPr txBox="1"/>
          <p:nvPr/>
        </p:nvSpPr>
        <p:spPr>
          <a:xfrm>
            <a:off x="42304" y="3204228"/>
            <a:ext cx="513735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1600" b="1" dirty="0">
                <a:solidFill>
                  <a:srgbClr val="CC0066"/>
                </a:solidFill>
                <a:latin typeface="+mn-lt"/>
              </a:rPr>
              <a:t>- кількість </a:t>
            </a:r>
            <a:r>
              <a:rPr lang="ru-RU" sz="1600" b="1" dirty="0">
                <a:solidFill>
                  <a:srgbClr val="CC0066"/>
                </a:solidFill>
                <a:latin typeface="+mn-lt"/>
              </a:rPr>
              <a:t>ДТП </a:t>
            </a:r>
            <a:r>
              <a:rPr lang="uk-UA" sz="1600" b="1" dirty="0">
                <a:solidFill>
                  <a:srgbClr val="CC0066"/>
                </a:solidFill>
                <a:latin typeface="+mn-lt"/>
              </a:rPr>
              <a:t>в Україні за 2019 рік - 150 тис., загиблих 3197 осіб, травмовано 29320 осіб; </a:t>
            </a:r>
          </a:p>
          <a:p>
            <a:endParaRPr lang="ru-RU" dirty="0"/>
          </a:p>
        </p:txBody>
      </p:sp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DB05E291-B794-479A-B693-EB5F5A1483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0" y="4873445"/>
            <a:ext cx="3484327" cy="19197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0692494-D0CB-43B4-B8DB-E7C448B5495D}"/>
              </a:ext>
            </a:extLst>
          </p:cNvPr>
          <p:cNvSpPr txBox="1"/>
          <p:nvPr/>
        </p:nvSpPr>
        <p:spPr>
          <a:xfrm>
            <a:off x="3827135" y="5150048"/>
            <a:ext cx="513735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1600" b="1" dirty="0">
                <a:solidFill>
                  <a:srgbClr val="CC0066"/>
                </a:solidFill>
                <a:latin typeface="+mn-lt"/>
              </a:rPr>
              <a:t>- зареєстровано 804 тис. 374 нещасні випадки невиробничого характеру, внаслідок яких потерпіло 805 тис. 826 осіб.</a:t>
            </a:r>
          </a:p>
          <a:p>
            <a:endParaRPr lang="ru-RU" dirty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1C899C98-EACF-494E-B8A4-A619AED2C902}"/>
              </a:ext>
            </a:extLst>
          </p:cNvPr>
          <p:cNvSpPr/>
          <p:nvPr/>
        </p:nvSpPr>
        <p:spPr>
          <a:xfrm>
            <a:off x="3108971" y="117649"/>
            <a:ext cx="29260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u="sng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в</a:t>
            </a:r>
            <a:r>
              <a:rPr lang="uk-UA" sz="24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 Україні за 2019 рік </a:t>
            </a:r>
            <a:endParaRPr lang="ru-RU" sz="2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9805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9594" y="2169585"/>
            <a:ext cx="8784406" cy="1357322"/>
          </a:xfrm>
        </p:spPr>
        <p:txBody>
          <a:bodyPr rtlCol="0"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fontAlgn="auto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dirty="0">
                <a:ln w="50800"/>
                <a:solidFill>
                  <a:srgbClr val="CC0066"/>
                </a:solidFill>
              </a:rPr>
              <a:t>1. </a:t>
            </a:r>
            <a:r>
              <a:rPr lang="ru-RU" sz="2600" b="1" dirty="0" err="1">
                <a:ln w="50800"/>
                <a:solidFill>
                  <a:srgbClr val="CC0066"/>
                </a:solidFill>
              </a:rPr>
              <a:t>Основні</a:t>
            </a:r>
            <a:r>
              <a:rPr lang="ru-RU" sz="2600" b="1" dirty="0">
                <a:ln w="50800"/>
                <a:solidFill>
                  <a:srgbClr val="CC0066"/>
                </a:solidFill>
              </a:rPr>
              <a:t> </a:t>
            </a:r>
            <a:r>
              <a:rPr lang="ru-RU" sz="2600" b="1" dirty="0" err="1">
                <a:ln w="50800"/>
                <a:solidFill>
                  <a:srgbClr val="CC0066"/>
                </a:solidFill>
              </a:rPr>
              <a:t>етапи</a:t>
            </a:r>
            <a:r>
              <a:rPr lang="ru-RU" sz="2600" b="1" dirty="0">
                <a:ln w="50800"/>
                <a:solidFill>
                  <a:srgbClr val="CC0066"/>
                </a:solidFill>
              </a:rPr>
              <a:t> </a:t>
            </a:r>
            <a:r>
              <a:rPr lang="ru-RU" sz="2600" b="1" dirty="0" err="1">
                <a:ln w="50800"/>
                <a:solidFill>
                  <a:srgbClr val="CC0066"/>
                </a:solidFill>
              </a:rPr>
              <a:t>розвитку</a:t>
            </a:r>
            <a:r>
              <a:rPr lang="ru-RU" sz="2600" b="1" dirty="0">
                <a:ln w="50800"/>
                <a:solidFill>
                  <a:srgbClr val="CC0066"/>
                </a:solidFill>
              </a:rPr>
              <a:t> </a:t>
            </a:r>
            <a:r>
              <a:rPr lang="ru-RU" sz="2600" b="1" dirty="0" err="1">
                <a:ln w="50800"/>
                <a:solidFill>
                  <a:srgbClr val="CC0066"/>
                </a:solidFill>
              </a:rPr>
              <a:t>безпеки</a:t>
            </a:r>
            <a:r>
              <a:rPr lang="ru-RU" sz="2600" b="1" dirty="0">
                <a:ln w="50800"/>
                <a:solidFill>
                  <a:srgbClr val="CC0066"/>
                </a:solidFill>
              </a:rPr>
              <a:t> </a:t>
            </a:r>
            <a:r>
              <a:rPr lang="ru-RU" sz="2600" b="1" dirty="0" err="1">
                <a:ln w="50800"/>
                <a:solidFill>
                  <a:srgbClr val="CC0066"/>
                </a:solidFill>
              </a:rPr>
              <a:t>життєдіяльності</a:t>
            </a:r>
            <a:r>
              <a:rPr lang="ru-RU" sz="2600" b="1" dirty="0">
                <a:ln w="50800"/>
                <a:solidFill>
                  <a:srgbClr val="CC0066"/>
                </a:solidFill>
              </a:rPr>
              <a:t>. Структура наук про </a:t>
            </a:r>
            <a:r>
              <a:rPr lang="ru-RU" sz="2600" b="1" dirty="0" err="1">
                <a:ln w="50800"/>
                <a:solidFill>
                  <a:srgbClr val="CC0066"/>
                </a:solidFill>
              </a:rPr>
              <a:t>безпеку</a:t>
            </a:r>
            <a:r>
              <a:rPr lang="ru-RU" sz="2600" b="1" dirty="0">
                <a:ln w="50800"/>
                <a:solidFill>
                  <a:srgbClr val="CC0066"/>
                </a:solidFill>
              </a:rPr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9594" y="3831900"/>
            <a:ext cx="7358114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uk-UA" sz="2600" b="1" dirty="0">
                <a:ln w="50800"/>
                <a:solidFill>
                  <a:srgbClr val="CC0066"/>
                </a:solidFill>
                <a:latin typeface="+mn-lt"/>
              </a:rPr>
              <a:t>2</a:t>
            </a:r>
            <a:r>
              <a:rPr lang="ru-RU" sz="2600" b="1" dirty="0">
                <a:ln w="50800"/>
                <a:solidFill>
                  <a:srgbClr val="CC0066"/>
                </a:solidFill>
                <a:latin typeface="+mn-lt"/>
              </a:rPr>
              <a:t>. </a:t>
            </a:r>
            <a:r>
              <a:rPr lang="ru-RU" sz="2600" b="1" dirty="0" err="1">
                <a:ln w="50800"/>
                <a:solidFill>
                  <a:srgbClr val="CC0066"/>
                </a:solidFill>
                <a:latin typeface="+mn-lt"/>
              </a:rPr>
              <a:t>Безпека</a:t>
            </a:r>
            <a:r>
              <a:rPr lang="ru-RU" sz="2600" b="1" dirty="0">
                <a:ln w="50800"/>
                <a:solidFill>
                  <a:srgbClr val="CC0066"/>
                </a:solidFill>
                <a:latin typeface="+mn-lt"/>
              </a:rPr>
              <a:t> і </a:t>
            </a:r>
            <a:r>
              <a:rPr lang="ru-RU" sz="2600" b="1" dirty="0" err="1">
                <a:ln w="50800"/>
                <a:solidFill>
                  <a:srgbClr val="CC0066"/>
                </a:solidFill>
                <a:latin typeface="+mn-lt"/>
              </a:rPr>
              <a:t>небезпека</a:t>
            </a:r>
            <a:r>
              <a:rPr lang="ru-RU" sz="2600" b="1" dirty="0">
                <a:ln w="50800"/>
                <a:solidFill>
                  <a:srgbClr val="CC0066"/>
                </a:solidFill>
                <a:latin typeface="+mn-lt"/>
              </a:rPr>
              <a:t> як </a:t>
            </a:r>
            <a:r>
              <a:rPr lang="ru-RU" sz="2600" b="1" dirty="0" err="1">
                <a:ln w="50800"/>
                <a:solidFill>
                  <a:srgbClr val="CC0066"/>
                </a:solidFill>
                <a:latin typeface="+mn-lt"/>
              </a:rPr>
              <a:t>ключові</a:t>
            </a:r>
            <a:r>
              <a:rPr lang="ru-RU" sz="2600" b="1" dirty="0">
                <a:ln w="50800"/>
                <a:solidFill>
                  <a:srgbClr val="CC0066"/>
                </a:solidFill>
                <a:latin typeface="+mn-lt"/>
              </a:rPr>
              <a:t> </a:t>
            </a:r>
            <a:r>
              <a:rPr lang="ru-RU" sz="2600" b="1" dirty="0" err="1">
                <a:ln w="50800"/>
                <a:solidFill>
                  <a:srgbClr val="CC0066"/>
                </a:solidFill>
                <a:latin typeface="+mn-lt"/>
              </a:rPr>
              <a:t>категорії</a:t>
            </a:r>
            <a:r>
              <a:rPr lang="ru-RU" sz="2600" b="1" dirty="0">
                <a:ln w="50800"/>
                <a:solidFill>
                  <a:srgbClr val="CC0066"/>
                </a:solidFill>
                <a:latin typeface="+mn-lt"/>
              </a:rPr>
              <a:t>.</a:t>
            </a:r>
          </a:p>
          <a:p>
            <a:pPr>
              <a:defRPr/>
            </a:pPr>
            <a:endParaRPr lang="uk-UA" sz="2200" b="1" i="1" dirty="0">
              <a:ln w="50800"/>
              <a:solidFill>
                <a:srgbClr val="CC0066"/>
              </a:solidFill>
              <a:latin typeface="+mn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9594" y="4662897"/>
            <a:ext cx="8286808" cy="1230593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363538" indent="-363538">
              <a:lnSpc>
                <a:spcPct val="150000"/>
              </a:lnSpc>
              <a:defRPr/>
            </a:pPr>
            <a:r>
              <a:rPr lang="uk-UA" sz="2600" b="1" dirty="0">
                <a:ln w="50800"/>
                <a:solidFill>
                  <a:srgbClr val="CC0066"/>
                </a:solidFill>
                <a:latin typeface="+mn-lt"/>
              </a:rPr>
              <a:t>3</a:t>
            </a:r>
            <a:r>
              <a:rPr lang="ru-RU" sz="2600" b="1" dirty="0">
                <a:ln w="50800"/>
                <a:solidFill>
                  <a:srgbClr val="CC0066"/>
                </a:solidFill>
                <a:latin typeface="+mn-lt"/>
              </a:rPr>
              <a:t>. </a:t>
            </a:r>
            <a:r>
              <a:rPr lang="ru-RU" sz="2600" b="1" dirty="0" err="1">
                <a:ln w="50800"/>
                <a:solidFill>
                  <a:srgbClr val="CC0066"/>
                </a:solidFill>
                <a:latin typeface="+mn-lt"/>
              </a:rPr>
              <a:t>Вражаючі</a:t>
            </a:r>
            <a:r>
              <a:rPr lang="ru-RU" sz="2600" b="1" dirty="0">
                <a:ln w="50800"/>
                <a:solidFill>
                  <a:srgbClr val="CC0066"/>
                </a:solidFill>
                <a:latin typeface="+mn-lt"/>
              </a:rPr>
              <a:t> </a:t>
            </a:r>
            <a:r>
              <a:rPr lang="ru-RU" sz="2600" b="1" dirty="0" err="1">
                <a:ln w="50800"/>
                <a:solidFill>
                  <a:srgbClr val="CC0066"/>
                </a:solidFill>
                <a:latin typeface="+mn-lt"/>
              </a:rPr>
              <a:t>фактори</a:t>
            </a:r>
            <a:r>
              <a:rPr lang="ru-RU" sz="2600" b="1" dirty="0">
                <a:ln w="50800"/>
                <a:solidFill>
                  <a:srgbClr val="CC0066"/>
                </a:solidFill>
                <a:latin typeface="+mn-lt"/>
              </a:rPr>
              <a:t> </a:t>
            </a:r>
            <a:r>
              <a:rPr lang="ru-RU" sz="2600" b="1" dirty="0" err="1">
                <a:ln w="50800"/>
                <a:solidFill>
                  <a:srgbClr val="CC0066"/>
                </a:solidFill>
                <a:latin typeface="+mn-lt"/>
              </a:rPr>
              <a:t>небезпек</a:t>
            </a:r>
            <a:r>
              <a:rPr lang="ru-RU" sz="2600" b="1" dirty="0">
                <a:ln w="50800"/>
                <a:solidFill>
                  <a:srgbClr val="CC0066"/>
                </a:solidFill>
                <a:latin typeface="+mn-lt"/>
              </a:rPr>
              <a:t>, </a:t>
            </a:r>
            <a:r>
              <a:rPr lang="ru-RU" sz="2600" b="1" dirty="0" err="1">
                <a:ln w="50800"/>
                <a:solidFill>
                  <a:srgbClr val="CC0066"/>
                </a:solidFill>
                <a:latin typeface="+mn-lt"/>
              </a:rPr>
              <a:t>їх</a:t>
            </a:r>
            <a:r>
              <a:rPr lang="ru-RU" sz="2600" b="1" dirty="0">
                <a:ln w="50800"/>
                <a:solidFill>
                  <a:srgbClr val="CC0066"/>
                </a:solidFill>
                <a:latin typeface="+mn-lt"/>
              </a:rPr>
              <a:t> характеристика та </a:t>
            </a:r>
            <a:r>
              <a:rPr lang="ru-RU" sz="2600" b="1" dirty="0" smtClean="0">
                <a:ln w="50800"/>
                <a:solidFill>
                  <a:srgbClr val="CC0066"/>
                </a:solidFill>
                <a:latin typeface="+mn-lt"/>
              </a:rPr>
              <a:t>     </a:t>
            </a:r>
            <a:r>
              <a:rPr lang="ru-RU" sz="2600" b="1" dirty="0" err="1" smtClean="0">
                <a:ln w="50800"/>
                <a:solidFill>
                  <a:srgbClr val="CC0066"/>
                </a:solidFill>
                <a:latin typeface="+mn-lt"/>
              </a:rPr>
              <a:t>класифікація</a:t>
            </a:r>
            <a:r>
              <a:rPr lang="ru-RU" sz="2600" b="1" dirty="0">
                <a:ln w="50800"/>
                <a:solidFill>
                  <a:srgbClr val="CC0066"/>
                </a:solidFill>
                <a:latin typeface="+mn-lt"/>
              </a:rPr>
              <a:t>.</a:t>
            </a:r>
            <a:endParaRPr lang="uk-UA" sz="2600" b="1" dirty="0">
              <a:ln w="50800"/>
              <a:solidFill>
                <a:srgbClr val="CC0066"/>
              </a:solidFill>
              <a:latin typeface="+mn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59594" y="6248925"/>
            <a:ext cx="5984523" cy="49244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uk-UA" sz="2600" b="1" dirty="0">
                <a:ln w="50800"/>
                <a:solidFill>
                  <a:srgbClr val="CC0066"/>
                </a:solidFill>
                <a:latin typeface="+mn-lt"/>
              </a:rPr>
              <a:t>4</a:t>
            </a:r>
            <a:r>
              <a:rPr lang="ru-RU" sz="2600" b="1" dirty="0">
                <a:ln w="50800"/>
                <a:solidFill>
                  <a:srgbClr val="CC0066"/>
                </a:solidFill>
                <a:latin typeface="+mn-lt"/>
              </a:rPr>
              <a:t>. </a:t>
            </a:r>
            <a:r>
              <a:rPr lang="ru-RU" sz="2600" b="1" dirty="0" err="1">
                <a:ln w="50800"/>
                <a:solidFill>
                  <a:srgbClr val="CC0066"/>
                </a:solidFill>
                <a:latin typeface="+mn-lt"/>
              </a:rPr>
              <a:t>Таксономія</a:t>
            </a:r>
            <a:r>
              <a:rPr lang="ru-RU" sz="2600" b="1" dirty="0">
                <a:ln w="50800"/>
                <a:solidFill>
                  <a:srgbClr val="CC0066"/>
                </a:solidFill>
                <a:latin typeface="+mn-lt"/>
              </a:rPr>
              <a:t> </a:t>
            </a:r>
            <a:r>
              <a:rPr lang="ru-RU" sz="2600" b="1" dirty="0" err="1">
                <a:ln w="50800"/>
                <a:solidFill>
                  <a:srgbClr val="CC0066"/>
                </a:solidFill>
                <a:latin typeface="+mn-lt"/>
              </a:rPr>
              <a:t>і</a:t>
            </a:r>
            <a:r>
              <a:rPr lang="ru-RU" sz="2600" b="1" dirty="0">
                <a:ln w="50800"/>
                <a:solidFill>
                  <a:srgbClr val="CC0066"/>
                </a:solidFill>
                <a:latin typeface="+mn-lt"/>
              </a:rPr>
              <a:t> номенклатура </a:t>
            </a:r>
            <a:r>
              <a:rPr lang="ru-RU" sz="2600" b="1" dirty="0" err="1">
                <a:ln w="50800"/>
                <a:solidFill>
                  <a:srgbClr val="CC0066"/>
                </a:solidFill>
                <a:latin typeface="+mn-lt"/>
              </a:rPr>
              <a:t>небезпек</a:t>
            </a:r>
            <a:r>
              <a:rPr lang="ru-RU" sz="2600" b="1" dirty="0">
                <a:ln w="50800"/>
                <a:solidFill>
                  <a:srgbClr val="CC0066"/>
                </a:solidFill>
                <a:latin typeface="+mn-lt"/>
              </a:rPr>
              <a:t>.</a:t>
            </a:r>
            <a:endParaRPr lang="uk-UA" sz="2600" b="1" dirty="0">
              <a:ln w="50800"/>
              <a:solidFill>
                <a:srgbClr val="CC0066"/>
              </a:solidFill>
              <a:latin typeface="+mn-lt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7663A5BB-93A8-4971-88D5-F79806464118}"/>
              </a:ext>
            </a:extLst>
          </p:cNvPr>
          <p:cNvSpPr/>
          <p:nvPr/>
        </p:nvSpPr>
        <p:spPr>
          <a:xfrm>
            <a:off x="3563888" y="1509848"/>
            <a:ext cx="146546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ПЛАН</a:t>
            </a:r>
            <a:endParaRPr lang="ru-RU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4770" y="54229"/>
            <a:ext cx="86764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u="sng" dirty="0">
                <a:ln w="6600">
                  <a:solidFill>
                    <a:schemeClr val="accent6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rgbClr val="CC0066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Тема: </a:t>
            </a:r>
            <a:r>
              <a:rPr lang="uk-UA" sz="4000" b="1" u="sng" dirty="0" err="1">
                <a:ln w="6600">
                  <a:solidFill>
                    <a:schemeClr val="accent6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rgbClr val="CC0066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Категорійно</a:t>
            </a:r>
            <a:r>
              <a:rPr lang="uk-UA" sz="4000" b="1" u="sng" dirty="0">
                <a:ln w="6600">
                  <a:solidFill>
                    <a:schemeClr val="accent6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rgbClr val="CC0066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-понятійний </a:t>
            </a:r>
            <a:endParaRPr lang="uk-UA" sz="4000" b="1" u="sng" dirty="0" smtClean="0">
              <a:ln w="6600">
                <a:solidFill>
                  <a:schemeClr val="accent6">
                    <a:lumMod val="20000"/>
                    <a:lumOff val="80000"/>
                  </a:schemeClr>
                </a:solidFill>
                <a:prstDash val="solid"/>
              </a:ln>
              <a:solidFill>
                <a:srgbClr val="CC0066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  <a:p>
            <a:pPr algn="ctr"/>
            <a:r>
              <a:rPr lang="uk-UA" sz="4000" b="1" u="sng" dirty="0" smtClean="0">
                <a:ln w="6600">
                  <a:solidFill>
                    <a:schemeClr val="accent6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rgbClr val="CC0066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апарат </a:t>
            </a:r>
            <a:r>
              <a:rPr lang="uk-UA" sz="4000" b="1" u="sng" dirty="0">
                <a:ln w="6600">
                  <a:solidFill>
                    <a:schemeClr val="accent6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rgbClr val="CC0066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з БЖД</a:t>
            </a:r>
            <a:endParaRPr lang="ru-RU" sz="4000" b="1" u="sng" dirty="0">
              <a:ln w="6600">
                <a:solidFill>
                  <a:schemeClr val="accent6">
                    <a:lumMod val="20000"/>
                    <a:lumOff val="80000"/>
                  </a:schemeClr>
                </a:solidFill>
                <a:prstDash val="solid"/>
              </a:ln>
              <a:solidFill>
                <a:srgbClr val="CC0066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endParaRPr lang="uk-UA" sz="24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uk-UA" sz="2400" b="1" dirty="0">
              <a:solidFill>
                <a:schemeClr val="bg1"/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uk-UA" sz="2800" b="1" dirty="0">
                <a:solidFill>
                  <a:schemeClr val="bg1"/>
                </a:solidFill>
              </a:rPr>
              <a:t>Проблема захисту людини від небезпек постала водночас із появою людства на землі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26474" y="26621"/>
            <a:ext cx="829105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1. Основні етапи розвитку безпеки життєдіяльності.</a:t>
            </a:r>
          </a:p>
          <a:p>
            <a:pPr algn="ctr"/>
            <a:r>
              <a:rPr lang="uk-UA" sz="28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Епоха </a:t>
            </a:r>
            <a:r>
              <a:rPr lang="uk-UA" sz="28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первісної людини</a:t>
            </a:r>
            <a:endParaRPr lang="ru-RU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97221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/>
          <a:lstStyle/>
          <a:p>
            <a:pPr marL="0" indent="0">
              <a:buNone/>
            </a:pPr>
            <a:r>
              <a:rPr lang="uk-UA" sz="2000" dirty="0"/>
              <a:t>				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40" y="1266682"/>
            <a:ext cx="3384376" cy="43246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4116" y="5867382"/>
            <a:ext cx="3600400" cy="792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600" b="1" dirty="0" err="1">
                <a:solidFill>
                  <a:srgbClr val="CC0066"/>
                </a:solidFill>
                <a:latin typeface="+mn-lt"/>
              </a:rPr>
              <a:t>Гіппократ</a:t>
            </a:r>
            <a:endParaRPr lang="ru-RU" sz="1600" b="1" dirty="0">
              <a:solidFill>
                <a:srgbClr val="CC0066"/>
              </a:solidFill>
              <a:latin typeface="+mn-lt"/>
            </a:endParaRPr>
          </a:p>
          <a:p>
            <a:pPr algn="ctr">
              <a:lnSpc>
                <a:spcPct val="150000"/>
              </a:lnSpc>
            </a:pPr>
            <a:r>
              <a:rPr lang="ru-RU" sz="1600" b="1" dirty="0">
                <a:solidFill>
                  <a:srgbClr val="CC0066"/>
                </a:solidFill>
                <a:latin typeface="+mn-lt"/>
              </a:rPr>
              <a:t>близько 460 до н. е. — </a:t>
            </a:r>
            <a:r>
              <a:rPr lang="ru-RU" sz="1600" b="1" dirty="0" err="1">
                <a:solidFill>
                  <a:srgbClr val="CC0066"/>
                </a:solidFill>
                <a:latin typeface="+mn-lt"/>
              </a:rPr>
              <a:t>бл</a:t>
            </a:r>
            <a:r>
              <a:rPr lang="ru-RU" sz="1600" b="1" dirty="0">
                <a:solidFill>
                  <a:srgbClr val="CC0066"/>
                </a:solidFill>
                <a:latin typeface="+mn-lt"/>
              </a:rPr>
              <a:t>. 370 до н. е.</a:t>
            </a:r>
            <a:endParaRPr lang="uk-UA" sz="1600" b="1" dirty="0">
              <a:solidFill>
                <a:srgbClr val="CC0066"/>
              </a:solidFill>
              <a:latin typeface="+mn-l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486" y="1302295"/>
            <a:ext cx="3317957" cy="428988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52589" y="5867382"/>
            <a:ext cx="3168352" cy="792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1600" b="1" dirty="0" err="1">
                <a:solidFill>
                  <a:srgbClr val="CC0066"/>
                </a:solidFill>
                <a:latin typeface="+mn-lt"/>
              </a:rPr>
              <a:t>Арістотель</a:t>
            </a:r>
            <a:endParaRPr lang="uk-UA" sz="1600" b="1" dirty="0">
              <a:solidFill>
                <a:srgbClr val="CC0066"/>
              </a:solidFill>
              <a:latin typeface="+mn-lt"/>
            </a:endParaRPr>
          </a:p>
          <a:p>
            <a:pPr algn="ctr">
              <a:lnSpc>
                <a:spcPct val="150000"/>
              </a:lnSpc>
            </a:pPr>
            <a:r>
              <a:rPr lang="uk-UA" sz="1600" b="1" dirty="0">
                <a:solidFill>
                  <a:srgbClr val="CC0066"/>
                </a:solidFill>
                <a:latin typeface="+mn-lt"/>
              </a:rPr>
              <a:t>384 до н.е.-322 до н.е.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A964B6E2-A319-4418-9620-1B7300C6692E}"/>
              </a:ext>
            </a:extLst>
          </p:cNvPr>
          <p:cNvSpPr/>
          <p:nvPr/>
        </p:nvSpPr>
        <p:spPr>
          <a:xfrm>
            <a:off x="2550372" y="89590"/>
            <a:ext cx="400571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Епоха Античності</a:t>
            </a:r>
            <a:endParaRPr lang="ru-RU" sz="4000" b="1" u="sng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4083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542" y="980728"/>
            <a:ext cx="3917954" cy="5656060"/>
          </a:xfrm>
        </p:spPr>
      </p:pic>
      <p:sp>
        <p:nvSpPr>
          <p:cNvPr id="5" name="TextBox 4"/>
          <p:cNvSpPr txBox="1"/>
          <p:nvPr/>
        </p:nvSpPr>
        <p:spPr>
          <a:xfrm>
            <a:off x="77982" y="981210"/>
            <a:ext cx="5040560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600" b="1" u="sng" dirty="0">
                <a:solidFill>
                  <a:srgbClr val="CC0066"/>
                </a:solidFill>
                <a:latin typeface="+mn-lt"/>
              </a:rPr>
              <a:t>Георгій </a:t>
            </a:r>
            <a:r>
              <a:rPr lang="uk-UA" sz="1600" b="1" u="sng" dirty="0" err="1">
                <a:solidFill>
                  <a:srgbClr val="CC0066"/>
                </a:solidFill>
                <a:latin typeface="+mn-lt"/>
              </a:rPr>
              <a:t>Агрікола</a:t>
            </a:r>
            <a:r>
              <a:rPr lang="uk-UA" sz="1600" b="1" u="sng" dirty="0">
                <a:solidFill>
                  <a:srgbClr val="CC0066"/>
                </a:solidFill>
                <a:latin typeface="+mn-lt"/>
              </a:rPr>
              <a:t> (1494-1555) </a:t>
            </a:r>
          </a:p>
          <a:p>
            <a:pPr algn="just"/>
            <a:endParaRPr lang="uk-UA" sz="1600" dirty="0">
              <a:solidFill>
                <a:srgbClr val="CC0066"/>
              </a:solidFill>
              <a:latin typeface="+mn-lt"/>
            </a:endParaRPr>
          </a:p>
          <a:p>
            <a:pPr algn="ctr"/>
            <a:r>
              <a:rPr lang="uk-UA" sz="1600" b="1" dirty="0">
                <a:solidFill>
                  <a:srgbClr val="CC0066"/>
                </a:solidFill>
                <a:latin typeface="+mn-lt"/>
              </a:rPr>
              <a:t>німецький вчений, філософ, геолог, мінералог, хімік, гірник, </a:t>
            </a:r>
          </a:p>
          <a:p>
            <a:pPr algn="ctr"/>
            <a:r>
              <a:rPr lang="uk-UA" sz="1600" b="1" dirty="0">
                <a:solidFill>
                  <a:srgbClr val="CC0066"/>
                </a:solidFill>
                <a:latin typeface="+mn-lt"/>
              </a:rPr>
              <a:t>металург і лікар;</a:t>
            </a:r>
          </a:p>
          <a:p>
            <a:pPr algn="ctr"/>
            <a:r>
              <a:rPr lang="uk-UA" sz="1600" b="1" dirty="0">
                <a:solidFill>
                  <a:srgbClr val="CC0066"/>
                </a:solidFill>
                <a:latin typeface="+mn-lt"/>
              </a:rPr>
              <a:t> автор першої європейської </a:t>
            </a:r>
          </a:p>
          <a:p>
            <a:pPr algn="ctr"/>
            <a:r>
              <a:rPr lang="uk-UA" sz="1600" b="1" dirty="0">
                <a:solidFill>
                  <a:srgbClr val="CC0066"/>
                </a:solidFill>
                <a:latin typeface="+mn-lt"/>
              </a:rPr>
              <a:t>гірничо-металургійної енциклопедії </a:t>
            </a:r>
          </a:p>
          <a:p>
            <a:pPr algn="ctr"/>
            <a:r>
              <a:rPr lang="ru-RU" sz="1600" b="1" dirty="0">
                <a:solidFill>
                  <a:srgbClr val="CC0066"/>
                </a:solidFill>
                <a:latin typeface="+mn-lt"/>
              </a:rPr>
              <a:t>«Про </a:t>
            </a:r>
            <a:r>
              <a:rPr lang="ru-RU" sz="1600" b="1" dirty="0" err="1">
                <a:solidFill>
                  <a:srgbClr val="CC0066"/>
                </a:solidFill>
                <a:latin typeface="+mn-lt"/>
              </a:rPr>
              <a:t>гірничу</a:t>
            </a:r>
            <a:r>
              <a:rPr lang="ru-RU" sz="1600" b="1" dirty="0">
                <a:solidFill>
                  <a:srgbClr val="CC0066"/>
                </a:solidFill>
                <a:latin typeface="+mn-lt"/>
              </a:rPr>
              <a:t> справу і </a:t>
            </a:r>
            <a:r>
              <a:rPr lang="ru-RU" sz="1600" b="1" dirty="0" err="1">
                <a:solidFill>
                  <a:srgbClr val="CC0066"/>
                </a:solidFill>
                <a:latin typeface="+mn-lt"/>
              </a:rPr>
              <a:t>металургію</a:t>
            </a:r>
            <a:r>
              <a:rPr lang="ru-RU" sz="1600" b="1" dirty="0">
                <a:solidFill>
                  <a:srgbClr val="CC0066"/>
                </a:solidFill>
                <a:latin typeface="+mn-lt"/>
              </a:rPr>
              <a:t>» в 12 кн. </a:t>
            </a:r>
          </a:p>
          <a:p>
            <a:pPr algn="ctr"/>
            <a:endParaRPr lang="uk-UA" sz="1600" b="1" dirty="0">
              <a:solidFill>
                <a:srgbClr val="CC0066"/>
              </a:solidFill>
              <a:latin typeface="+mn-lt"/>
            </a:endParaRPr>
          </a:p>
          <a:p>
            <a:pPr algn="ctr"/>
            <a:endParaRPr lang="uk-UA" sz="1600" b="1" dirty="0">
              <a:solidFill>
                <a:srgbClr val="CC0066"/>
              </a:solidFill>
              <a:latin typeface="+mn-lt"/>
            </a:endParaRPr>
          </a:p>
          <a:p>
            <a:pPr algn="just"/>
            <a:endParaRPr lang="uk-UA" sz="1600" dirty="0">
              <a:solidFill>
                <a:srgbClr val="CC0066"/>
              </a:solidFill>
              <a:latin typeface="+mn-lt"/>
            </a:endParaRPr>
          </a:p>
          <a:p>
            <a:pPr algn="just"/>
            <a:r>
              <a:rPr lang="uk-UA" sz="1600" b="1" dirty="0">
                <a:solidFill>
                  <a:srgbClr val="CC0066"/>
                </a:solidFill>
                <a:latin typeface="+mn-lt"/>
              </a:rPr>
              <a:t>Інші праці:</a:t>
            </a:r>
          </a:p>
          <a:p>
            <a:pPr algn="just"/>
            <a:endParaRPr lang="uk-UA" sz="1000" dirty="0">
              <a:solidFill>
                <a:srgbClr val="CC0066"/>
              </a:solidFill>
              <a:latin typeface="+mn-lt"/>
            </a:endParaRPr>
          </a:p>
          <a:p>
            <a:pPr algn="just">
              <a:lnSpc>
                <a:spcPct val="150000"/>
              </a:lnSpc>
            </a:pPr>
            <a:r>
              <a:rPr lang="uk-UA" sz="1600" dirty="0">
                <a:solidFill>
                  <a:srgbClr val="CC0066"/>
                </a:solidFill>
                <a:latin typeface="+mn-lt"/>
              </a:rPr>
              <a:t>- «Про походження і причини підземних речовин»;</a:t>
            </a:r>
          </a:p>
          <a:p>
            <a:pPr algn="just">
              <a:lnSpc>
                <a:spcPct val="150000"/>
              </a:lnSpc>
            </a:pPr>
            <a:r>
              <a:rPr lang="uk-UA" sz="1600" dirty="0">
                <a:solidFill>
                  <a:srgbClr val="CC0066"/>
                </a:solidFill>
                <a:latin typeface="+mn-lt"/>
              </a:rPr>
              <a:t>- «Про природу того, що витікає із землі»;</a:t>
            </a:r>
          </a:p>
          <a:p>
            <a:pPr algn="just">
              <a:lnSpc>
                <a:spcPct val="150000"/>
              </a:lnSpc>
            </a:pPr>
            <a:r>
              <a:rPr lang="uk-UA" sz="1600" dirty="0">
                <a:solidFill>
                  <a:srgbClr val="CC0066"/>
                </a:solidFill>
                <a:latin typeface="+mn-lt"/>
              </a:rPr>
              <a:t>- «Про природу корисних копалин»;</a:t>
            </a:r>
          </a:p>
          <a:p>
            <a:pPr algn="just">
              <a:lnSpc>
                <a:spcPct val="150000"/>
              </a:lnSpc>
            </a:pPr>
            <a:r>
              <a:rPr lang="uk-UA" sz="1600" dirty="0">
                <a:solidFill>
                  <a:srgbClr val="CC0066"/>
                </a:solidFill>
                <a:latin typeface="+mn-lt"/>
              </a:rPr>
              <a:t>- «Про нові і старі метали»;</a:t>
            </a:r>
          </a:p>
          <a:p>
            <a:pPr algn="just">
              <a:lnSpc>
                <a:spcPct val="150000"/>
              </a:lnSpc>
            </a:pPr>
            <a:r>
              <a:rPr lang="uk-UA" sz="1600" dirty="0">
                <a:solidFill>
                  <a:srgbClr val="CC0066"/>
                </a:solidFill>
                <a:latin typeface="+mn-lt"/>
              </a:rPr>
              <a:t>- «Про старі й нові рудники»;</a:t>
            </a:r>
          </a:p>
          <a:p>
            <a:pPr algn="just">
              <a:lnSpc>
                <a:spcPct val="150000"/>
              </a:lnSpc>
            </a:pPr>
            <a:r>
              <a:rPr lang="uk-UA" sz="1600" dirty="0">
                <a:solidFill>
                  <a:srgbClr val="CC0066"/>
                </a:solidFill>
                <a:latin typeface="+mn-lt"/>
              </a:rPr>
              <a:t>- «Про походження того, що знаходиться під землею».</a:t>
            </a:r>
          </a:p>
          <a:p>
            <a:pPr algn="just"/>
            <a:r>
              <a:rPr lang="uk-UA" sz="1600" dirty="0">
                <a:solidFill>
                  <a:srgbClr val="CC0066"/>
                </a:solidFill>
                <a:latin typeface="+mn-lt"/>
              </a:rPr>
              <a:t> 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D72878F8-6843-4FE8-9156-301AB4D46DD0}"/>
              </a:ext>
            </a:extLst>
          </p:cNvPr>
          <p:cNvSpPr/>
          <p:nvPr/>
        </p:nvSpPr>
        <p:spPr>
          <a:xfrm>
            <a:off x="2132742" y="0"/>
            <a:ext cx="48785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Епоха Середньовіччя</a:t>
            </a:r>
            <a:endParaRPr lang="ru-RU" sz="4000" b="1" u="sng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09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52103"/>
          </a:xfrm>
        </p:spPr>
        <p:txBody>
          <a:bodyPr/>
          <a:lstStyle/>
          <a:p>
            <a:pPr marL="0" indent="0">
              <a:buNone/>
            </a:pPr>
            <a:r>
              <a:rPr lang="uk-UA" sz="1800" dirty="0"/>
              <a:t>				</a:t>
            </a:r>
          </a:p>
        </p:txBody>
      </p:sp>
      <p:pic>
        <p:nvPicPr>
          <p:cNvPr id="4" name="Picture 2" descr="Автопортрет Леонардо да Винчи (1505), обнаруженный в 2008 в частной коллекции в Ачеренца[24], ныне выставлен в Музее древнего народа Лукании, Museo delle Antiche Genti di Lucania, в Вальо-Базиликата (Vaglio Basilicata). Область Базиликата, Италия">
            <a:hlinkClick r:id="rId2" tooltip="Автопортрет Леонардо да Винчи (1505), обнаруженный в 2008 в частной коллекции в Ачеренца[24], ныне выставлен в Музее древнего народа Лукании, Museo delle Antiche Genti di Lucania, в Вальо-Базиликата (Vaglio Basilicata). Область Базиликата, Италия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612" y="755183"/>
            <a:ext cx="3472639" cy="49311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253" y="755182"/>
            <a:ext cx="3591846" cy="493114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5448" y="5805264"/>
            <a:ext cx="3250704" cy="792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1600" b="1" dirty="0">
                <a:solidFill>
                  <a:srgbClr val="CC0066"/>
                </a:solidFill>
                <a:latin typeface="+mn-lt"/>
              </a:rPr>
              <a:t>Леонардо да Вінчі </a:t>
            </a:r>
          </a:p>
          <a:p>
            <a:pPr algn="ctr">
              <a:lnSpc>
                <a:spcPct val="150000"/>
              </a:lnSpc>
            </a:pPr>
            <a:r>
              <a:rPr lang="uk-UA" sz="1600" b="1" dirty="0">
                <a:solidFill>
                  <a:srgbClr val="CC0066"/>
                </a:solidFill>
                <a:latin typeface="+mn-lt"/>
              </a:rPr>
              <a:t>(1452-1519)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67850" y="5812058"/>
            <a:ext cx="3240360" cy="792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1600" b="1" dirty="0" err="1">
                <a:solidFill>
                  <a:srgbClr val="CC0066"/>
                </a:solidFill>
                <a:latin typeface="+mn-lt"/>
              </a:rPr>
              <a:t>Парацельс</a:t>
            </a:r>
            <a:endParaRPr lang="uk-UA" sz="1600" b="1" dirty="0">
              <a:solidFill>
                <a:srgbClr val="CC0066"/>
              </a:solidFill>
              <a:latin typeface="+mn-lt"/>
            </a:endParaRPr>
          </a:p>
          <a:p>
            <a:pPr algn="ctr">
              <a:lnSpc>
                <a:spcPct val="150000"/>
              </a:lnSpc>
            </a:pPr>
            <a:r>
              <a:rPr lang="uk-UA" sz="1600" b="1" dirty="0">
                <a:solidFill>
                  <a:srgbClr val="CC0066"/>
                </a:solidFill>
                <a:latin typeface="+mn-lt"/>
              </a:rPr>
              <a:t> (1493-1541)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CD22EBC5-B2CA-4D6B-AC98-620FA85CCD27}"/>
              </a:ext>
            </a:extLst>
          </p:cNvPr>
          <p:cNvSpPr/>
          <p:nvPr/>
        </p:nvSpPr>
        <p:spPr>
          <a:xfrm>
            <a:off x="2285380" y="-75496"/>
            <a:ext cx="457324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Епоха Відродження</a:t>
            </a:r>
            <a:endParaRPr lang="ru-RU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575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717906"/>
            <a:ext cx="9144000" cy="6140094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uk-UA" sz="1600" b="1" dirty="0">
                <a:solidFill>
                  <a:srgbClr val="CC0066"/>
                </a:solidFill>
              </a:rPr>
              <a:t>Видав трактат «З основ металургії і рудної справи», в якому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1600" b="1" dirty="0">
                <a:solidFill>
                  <a:srgbClr val="CC0066"/>
                </a:solidFill>
              </a:rPr>
              <a:t>розглянув питання гігієни і безпеки праці гірників, організації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1600" b="1" dirty="0">
                <a:solidFill>
                  <a:srgbClr val="CC0066"/>
                </a:solidFill>
              </a:rPr>
              <a:t>їхньої праці і відпочинку, захисного одягу, укріплення ґрунтів,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1600" b="1" dirty="0">
                <a:solidFill>
                  <a:srgbClr val="CC0066"/>
                </a:solidFill>
              </a:rPr>
              <a:t>відведення рудникових вод, газу, пилу. </a:t>
            </a:r>
          </a:p>
          <a:p>
            <a:pPr marL="0" indent="0">
              <a:buNone/>
            </a:pPr>
            <a:endParaRPr lang="uk-UA" sz="1600" dirty="0"/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r>
              <a:rPr lang="uk-UA" sz="2000" dirty="0"/>
              <a:t>   </a:t>
            </a:r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r>
              <a:rPr lang="uk-UA" sz="2000" dirty="0"/>
              <a:t>						</a:t>
            </a:r>
          </a:p>
          <a:p>
            <a:pPr marL="0" indent="0">
              <a:buNone/>
            </a:pPr>
            <a:endParaRPr lang="uk-UA" sz="2000" dirty="0"/>
          </a:p>
        </p:txBody>
      </p:sp>
      <p:pic>
        <p:nvPicPr>
          <p:cNvPr id="1026" name="Picture 2" descr="Михаил Ломоносов – биография, портрет, открытия, дети и потомки, причина  смер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311" y="758574"/>
            <a:ext cx="3247907" cy="4567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23728" y="12687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pic>
        <p:nvPicPr>
          <p:cNvPr id="6" name="Рисунок 5"/>
          <p:cNvPicPr/>
          <p:nvPr/>
        </p:nvPicPr>
        <p:blipFill rotWithShape="1">
          <a:blip r:embed="rId3"/>
          <a:srcRect l="28003" t="15402" r="29592" b="7788"/>
          <a:stretch/>
        </p:blipFill>
        <p:spPr bwMode="auto">
          <a:xfrm>
            <a:off x="820601" y="2648188"/>
            <a:ext cx="2877532" cy="384037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23423205-00E9-494C-A2D7-3A1BD5AAA00E}"/>
              </a:ext>
            </a:extLst>
          </p:cNvPr>
          <p:cNvSpPr/>
          <p:nvPr/>
        </p:nvSpPr>
        <p:spPr>
          <a:xfrm>
            <a:off x="2327944" y="0"/>
            <a:ext cx="466762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Доба </a:t>
            </a:r>
            <a:r>
              <a:rPr lang="uk-UA" sz="40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Просвітництва</a:t>
            </a:r>
            <a:endParaRPr lang="ru-RU" sz="4000" b="1" u="sng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85615281-3446-4ECF-A7EE-20788F8C53C9}"/>
              </a:ext>
            </a:extLst>
          </p:cNvPr>
          <p:cNvSpPr txBox="1"/>
          <p:nvPr/>
        </p:nvSpPr>
        <p:spPr>
          <a:xfrm>
            <a:off x="5795216" y="5695785"/>
            <a:ext cx="2952328" cy="792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1600" b="1" dirty="0">
                <a:solidFill>
                  <a:srgbClr val="CC0066"/>
                </a:solidFill>
                <a:latin typeface="+mn-lt"/>
              </a:rPr>
              <a:t>Ломоносов М.В.</a:t>
            </a:r>
          </a:p>
          <a:p>
            <a:pPr algn="ctr">
              <a:lnSpc>
                <a:spcPct val="150000"/>
              </a:lnSpc>
            </a:pPr>
            <a:r>
              <a:rPr lang="uk-UA" sz="1600" b="1" dirty="0">
                <a:solidFill>
                  <a:srgbClr val="CC0066"/>
                </a:solidFill>
                <a:latin typeface="+mn-lt"/>
              </a:rPr>
              <a:t>(1711-1764)</a:t>
            </a:r>
            <a:endParaRPr lang="ru-RU" sz="1600" b="1" dirty="0">
              <a:solidFill>
                <a:srgbClr val="CC0066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1400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288" y="3645024"/>
            <a:ext cx="5029200" cy="3000375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2736"/>
            <a:ext cx="3168352" cy="432048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1540" y="5733256"/>
            <a:ext cx="2808312" cy="792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1600" b="1" dirty="0">
                <a:solidFill>
                  <a:srgbClr val="CC0066"/>
                </a:solidFill>
                <a:latin typeface="+mn-lt"/>
              </a:rPr>
              <a:t>Зелінський М.Д.</a:t>
            </a:r>
          </a:p>
          <a:p>
            <a:pPr algn="ctr">
              <a:lnSpc>
                <a:spcPct val="150000"/>
              </a:lnSpc>
            </a:pPr>
            <a:r>
              <a:rPr lang="uk-UA" sz="1600" b="1" dirty="0">
                <a:solidFill>
                  <a:srgbClr val="CC0066"/>
                </a:solidFill>
                <a:latin typeface="+mn-lt"/>
              </a:rPr>
              <a:t>(1861-1953)</a:t>
            </a:r>
            <a:endParaRPr lang="uk-UA" b="1" dirty="0">
              <a:solidFill>
                <a:srgbClr val="CC0066"/>
              </a:solidFill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10982" y="946568"/>
            <a:ext cx="4237112" cy="22701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1600" b="1" dirty="0">
                <a:solidFill>
                  <a:srgbClr val="CC0066"/>
                </a:solidFill>
                <a:latin typeface="+mn-lt"/>
              </a:rPr>
              <a:t>Суттєва роль у забезпеченні БЖД належить індивідуальним засобам. Показовим прикладом є створення у 1915 році академіком Зелінським протигазу, який майже без принципових змін використовується й досі.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DB3699B0-8B99-48D4-85B0-DCD120D164AD}"/>
              </a:ext>
            </a:extLst>
          </p:cNvPr>
          <p:cNvSpPr/>
          <p:nvPr/>
        </p:nvSpPr>
        <p:spPr>
          <a:xfrm>
            <a:off x="3935288" y="0"/>
            <a:ext cx="225459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XIX-XX </a:t>
            </a:r>
            <a:r>
              <a:rPr lang="uk-UA" sz="40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ст.</a:t>
            </a:r>
            <a:endParaRPr lang="ru-RU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0761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7235" y="5418051"/>
            <a:ext cx="4323784" cy="7281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uk-UA" sz="1600" b="1" dirty="0" err="1">
                <a:solidFill>
                  <a:srgbClr val="CC0066"/>
                </a:solidFill>
              </a:rPr>
              <a:t>О.О.Скочинський</a:t>
            </a:r>
            <a:r>
              <a:rPr lang="uk-UA" sz="1600" b="1" dirty="0">
                <a:solidFill>
                  <a:srgbClr val="CC0066"/>
                </a:solidFill>
              </a:rPr>
              <a:t> (1874-1960)</a:t>
            </a:r>
            <a:br>
              <a:rPr lang="uk-UA" sz="1600" b="1" dirty="0">
                <a:solidFill>
                  <a:srgbClr val="CC0066"/>
                </a:solidFill>
              </a:rPr>
            </a:br>
            <a:r>
              <a:rPr lang="uk-UA" sz="1600" b="1" dirty="0">
                <a:solidFill>
                  <a:srgbClr val="CC0066"/>
                </a:solidFill>
              </a:rPr>
              <a:t>академік, великий вчений в галузі </a:t>
            </a:r>
            <a:br>
              <a:rPr lang="uk-UA" sz="1600" b="1" dirty="0">
                <a:solidFill>
                  <a:srgbClr val="CC0066"/>
                </a:solidFill>
              </a:rPr>
            </a:br>
            <a:r>
              <a:rPr lang="uk-UA" sz="1600" b="1" dirty="0">
                <a:solidFill>
                  <a:srgbClr val="CC0066"/>
                </a:solidFill>
              </a:rPr>
              <a:t>безпеки праці у вугільній промисловості</a:t>
            </a:r>
            <a:br>
              <a:rPr lang="uk-UA" sz="1600" b="1" dirty="0">
                <a:solidFill>
                  <a:srgbClr val="CC0066"/>
                </a:solidFill>
              </a:rPr>
            </a:br>
            <a:endParaRPr lang="uk-UA" sz="1600" b="1" dirty="0">
              <a:solidFill>
                <a:srgbClr val="CC0066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400F33D6-E5AA-4CF9-B4E3-C0A6604D93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0861"/>
            <a:ext cx="5160014" cy="2780928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023" y="1961456"/>
            <a:ext cx="3593793" cy="4896544"/>
          </a:xfr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D852F889-972E-402E-9804-857B953441D1}"/>
              </a:ext>
            </a:extLst>
          </p:cNvPr>
          <p:cNvSpPr txBox="1"/>
          <p:nvPr/>
        </p:nvSpPr>
        <p:spPr>
          <a:xfrm>
            <a:off x="5151829" y="294188"/>
            <a:ext cx="3983987" cy="792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1600" b="1" dirty="0">
                <a:solidFill>
                  <a:srgbClr val="CC0066"/>
                </a:solidFill>
                <a:latin typeface="+mn-lt"/>
              </a:rPr>
              <a:t>Шахта імені академіка </a:t>
            </a:r>
            <a:r>
              <a:rPr lang="uk-UA" sz="1600" b="1" dirty="0" err="1">
                <a:solidFill>
                  <a:srgbClr val="CC0066"/>
                </a:solidFill>
                <a:latin typeface="+mn-lt"/>
              </a:rPr>
              <a:t>О.О.Скочинського</a:t>
            </a:r>
            <a:r>
              <a:rPr lang="uk-UA" sz="1600" b="1" dirty="0">
                <a:solidFill>
                  <a:srgbClr val="CC0066"/>
                </a:solidFill>
                <a:latin typeface="+mn-lt"/>
              </a:rPr>
              <a:t>,</a:t>
            </a:r>
          </a:p>
          <a:p>
            <a:pPr algn="ctr">
              <a:lnSpc>
                <a:spcPct val="150000"/>
              </a:lnSpc>
            </a:pPr>
            <a:r>
              <a:rPr lang="uk-UA" sz="1600" b="1" dirty="0">
                <a:solidFill>
                  <a:srgbClr val="CC0066"/>
                </a:solidFill>
                <a:latin typeface="+mn-lt"/>
              </a:rPr>
              <a:t> м. Донецьк</a:t>
            </a:r>
            <a:endParaRPr lang="ru-RU" sz="1600" b="1" dirty="0">
              <a:solidFill>
                <a:srgbClr val="CC0066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0425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548680"/>
            <a:ext cx="9144000" cy="6048672"/>
          </a:xfrm>
        </p:spPr>
        <p:txBody>
          <a:bodyPr/>
          <a:lstStyle/>
          <a:p>
            <a:pPr marL="0" indent="0" algn="ctr">
              <a:buNone/>
            </a:pPr>
            <a:r>
              <a:rPr lang="uk-UA" sz="1600" b="1" dirty="0">
                <a:solidFill>
                  <a:srgbClr val="CC0066"/>
                </a:solidFill>
              </a:rPr>
              <a:t>У 20 столітті БЖД розвивається швидкими темпами </a:t>
            </a:r>
          </a:p>
          <a:p>
            <a:pPr marL="0" indent="0" algn="ctr">
              <a:buNone/>
            </a:pPr>
            <a:r>
              <a:rPr lang="uk-UA" sz="1600" b="1" dirty="0">
                <a:solidFill>
                  <a:srgbClr val="CC0066"/>
                </a:solidFill>
              </a:rPr>
              <a:t>і у 80-х роках оформляється у окрему галузь знань.</a:t>
            </a:r>
          </a:p>
          <a:p>
            <a:pPr marL="0" indent="0">
              <a:buNone/>
            </a:pPr>
            <a:endParaRPr lang="uk-UA" sz="1600" b="1" dirty="0">
              <a:solidFill>
                <a:srgbClr val="CC0066"/>
              </a:solidFill>
            </a:endParaRPr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1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11725">
            <a:off x="6378904" y="4471810"/>
            <a:ext cx="1800225" cy="25431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604" y="4260726"/>
            <a:ext cx="1790700" cy="25527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85" y="100779"/>
            <a:ext cx="1819275" cy="25146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6075" y="58748"/>
            <a:ext cx="1828800" cy="249555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9393">
            <a:off x="6810040" y="2090424"/>
            <a:ext cx="1724025" cy="26574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32587">
            <a:off x="1141400" y="4461785"/>
            <a:ext cx="1790700" cy="25527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219" y="1551778"/>
            <a:ext cx="1809750" cy="25336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530" y="1532728"/>
            <a:ext cx="1790700" cy="2552700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80661E4A-F4CE-4C94-9C24-B537468E272E}"/>
              </a:ext>
            </a:extLst>
          </p:cNvPr>
          <p:cNvSpPr/>
          <p:nvPr/>
        </p:nvSpPr>
        <p:spPr>
          <a:xfrm>
            <a:off x="2174163" y="-132588"/>
            <a:ext cx="479567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БЖД як галузь знань</a:t>
            </a:r>
            <a:endParaRPr lang="ru-RU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07643">
            <a:off x="286859" y="2370903"/>
            <a:ext cx="1790700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62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6" descr="Дерево безпеки.jpg"/>
          <p:cNvPicPr>
            <a:picLocks noChangeAspect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285749" y="116633"/>
            <a:ext cx="8702741" cy="6527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Овал 9"/>
          <p:cNvSpPr/>
          <p:nvPr/>
        </p:nvSpPr>
        <p:spPr>
          <a:xfrm rot="16200000">
            <a:off x="1460456" y="2794136"/>
            <a:ext cx="1643074" cy="2428892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uk-UA" sz="2400" b="1" dirty="0">
                <a:ln w="50800"/>
                <a:solidFill>
                  <a:srgbClr val="CC0066"/>
                </a:solidFill>
              </a:rPr>
              <a:t>Природничі</a:t>
            </a:r>
          </a:p>
          <a:p>
            <a:pPr>
              <a:defRPr/>
            </a:pPr>
            <a:r>
              <a:rPr lang="uk-UA" sz="2400" b="1" dirty="0">
                <a:ln w="50800"/>
                <a:solidFill>
                  <a:srgbClr val="CC0066"/>
                </a:solidFill>
              </a:rPr>
              <a:t>       науки</a:t>
            </a:r>
          </a:p>
        </p:txBody>
      </p:sp>
      <p:sp>
        <p:nvSpPr>
          <p:cNvPr id="7" name="Овал 6"/>
          <p:cNvSpPr/>
          <p:nvPr/>
        </p:nvSpPr>
        <p:spPr>
          <a:xfrm>
            <a:off x="3286115" y="1357298"/>
            <a:ext cx="2214579" cy="2071702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uk-UA" sz="2400" b="1" dirty="0">
                <a:ln w="50800"/>
                <a:solidFill>
                  <a:srgbClr val="CC0066"/>
                </a:solidFill>
              </a:rPr>
              <a:t>Інженерні науки</a:t>
            </a:r>
          </a:p>
        </p:txBody>
      </p:sp>
      <p:sp>
        <p:nvSpPr>
          <p:cNvPr id="8" name="Овал 7"/>
          <p:cNvSpPr/>
          <p:nvPr/>
        </p:nvSpPr>
        <p:spPr>
          <a:xfrm>
            <a:off x="3286117" y="4357694"/>
            <a:ext cx="2286016" cy="2286016"/>
          </a:xfrm>
          <a:prstGeom prst="ellipse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endParaRPr lang="uk-UA" b="1" dirty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>
              <a:defRPr/>
            </a:pPr>
            <a:endParaRPr lang="uk-UA" b="1" dirty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>
              <a:defRPr/>
            </a:pPr>
            <a:endParaRPr lang="uk-UA" b="1" dirty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>
              <a:defRPr/>
            </a:pPr>
            <a:endParaRPr lang="uk-UA" b="1" dirty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>
              <a:defRPr/>
            </a:pPr>
            <a:r>
              <a:rPr lang="uk-UA" sz="2400" b="1" dirty="0">
                <a:ln w="50800"/>
                <a:solidFill>
                  <a:srgbClr val="CC0066"/>
                </a:solidFill>
              </a:rPr>
              <a:t>Науки про людину</a:t>
            </a:r>
          </a:p>
        </p:txBody>
      </p:sp>
      <p:sp>
        <p:nvSpPr>
          <p:cNvPr id="11" name="Овал 10"/>
          <p:cNvSpPr/>
          <p:nvPr/>
        </p:nvSpPr>
        <p:spPr>
          <a:xfrm rot="16200000">
            <a:off x="5754718" y="2623505"/>
            <a:ext cx="1428760" cy="2500330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uk-UA" sz="2400" b="1" dirty="0">
                <a:ln w="50800"/>
                <a:solidFill>
                  <a:srgbClr val="CC0066"/>
                </a:solidFill>
              </a:rPr>
              <a:t>	          Науки про                        суспільство </a:t>
            </a:r>
          </a:p>
        </p:txBody>
      </p:sp>
      <p:sp>
        <p:nvSpPr>
          <p:cNvPr id="6" name="Овал 5"/>
          <p:cNvSpPr/>
          <p:nvPr/>
        </p:nvSpPr>
        <p:spPr>
          <a:xfrm>
            <a:off x="3143240" y="3000372"/>
            <a:ext cx="2500330" cy="2500330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endParaRPr lang="uk-UA" b="1" dirty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>
              <a:defRPr/>
            </a:pPr>
            <a:endParaRPr lang="uk-UA" b="1" dirty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>
              <a:defRPr/>
            </a:pPr>
            <a:endParaRPr lang="uk-UA" b="1" dirty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>
              <a:defRPr/>
            </a:pPr>
            <a:endParaRPr lang="uk-UA" b="1" dirty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>
              <a:defRPr/>
            </a:pPr>
            <a:endParaRPr lang="uk-UA" b="1" dirty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>
              <a:defRPr/>
            </a:pPr>
            <a:endParaRPr lang="uk-UA" b="1" dirty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>
              <a:defRPr/>
            </a:pPr>
            <a:r>
              <a:rPr lang="uk-UA" sz="2400" b="1" dirty="0">
                <a:ln w="50800"/>
                <a:solidFill>
                  <a:srgbClr val="CC0066"/>
                </a:solidFill>
              </a:rPr>
              <a:t>Гуманітарні науки</a:t>
            </a:r>
          </a:p>
        </p:txBody>
      </p:sp>
      <p:sp>
        <p:nvSpPr>
          <p:cNvPr id="9" name="Овал 8"/>
          <p:cNvSpPr/>
          <p:nvPr/>
        </p:nvSpPr>
        <p:spPr>
          <a:xfrm>
            <a:off x="3321835" y="3230728"/>
            <a:ext cx="2071702" cy="135732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uk-UA" sz="3600" b="1" dirty="0">
                <a:ln w="50800"/>
                <a:solidFill>
                  <a:srgbClr val="CC0066"/>
                </a:solidFill>
              </a:rPr>
              <a:t>БЖД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6CDC9B84-9524-4A98-8DA4-3D6D1CCD927A}"/>
              </a:ext>
            </a:extLst>
          </p:cNvPr>
          <p:cNvSpPr/>
          <p:nvPr/>
        </p:nvSpPr>
        <p:spPr>
          <a:xfrm>
            <a:off x="1331640" y="214290"/>
            <a:ext cx="691105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Структура наук про </a:t>
            </a:r>
            <a:r>
              <a:rPr lang="ru-RU" sz="4000" b="1" u="sng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небезпеку</a:t>
            </a:r>
            <a:endParaRPr lang="ru-RU" sz="4000" b="1" u="sng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5994"/>
            <a:ext cx="8856984" cy="650135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uk-UA" sz="1600" b="1" dirty="0">
              <a:solidFill>
                <a:srgbClr val="CC0066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uk-UA" sz="1600" b="1" dirty="0">
                <a:solidFill>
                  <a:srgbClr val="CC0066"/>
                </a:solidFill>
              </a:rPr>
              <a:t>Не зважаючи на всі людські зусилля щодо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1600" b="1" dirty="0">
                <a:solidFill>
                  <a:srgbClr val="CC0066"/>
                </a:solidFill>
              </a:rPr>
              <a:t>забезпечення безпеки, видатний французький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1600" b="1" dirty="0">
                <a:solidFill>
                  <a:srgbClr val="CC0066"/>
                </a:solidFill>
              </a:rPr>
              <a:t>вчений Жан Батист </a:t>
            </a:r>
            <a:r>
              <a:rPr lang="uk-UA" sz="1600" b="1" dirty="0" err="1">
                <a:solidFill>
                  <a:srgbClr val="CC0066"/>
                </a:solidFill>
              </a:rPr>
              <a:t>Ламарк</a:t>
            </a:r>
            <a:r>
              <a:rPr lang="uk-UA" sz="1600" b="1" dirty="0">
                <a:solidFill>
                  <a:srgbClr val="CC0066"/>
                </a:solidFill>
              </a:rPr>
              <a:t> ще у 1809 році заявив: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1600" b="1" dirty="0">
                <a:solidFill>
                  <a:srgbClr val="CC0066"/>
                </a:solidFill>
              </a:rPr>
              <a:t>«Інколи здається, що призначення людини полягає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1600" b="1" dirty="0">
                <a:solidFill>
                  <a:srgbClr val="CC0066"/>
                </a:solidFill>
              </a:rPr>
              <a:t>в тому, щоб знищити свій рід, попередньо зробивши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1600" b="1" dirty="0">
                <a:solidFill>
                  <a:srgbClr val="CC0066"/>
                </a:solidFill>
              </a:rPr>
              <a:t>Земну кулю непридатною до життя»</a:t>
            </a:r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r>
              <a:rPr lang="uk-UA" sz="2000" dirty="0"/>
              <a:t>							</a:t>
            </a:r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079" y="395218"/>
            <a:ext cx="3680409" cy="43204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4E560742-ED36-4E8F-919D-B97638425ACA}"/>
              </a:ext>
            </a:extLst>
          </p:cNvPr>
          <p:cNvSpPr txBox="1"/>
          <p:nvPr/>
        </p:nvSpPr>
        <p:spPr>
          <a:xfrm>
            <a:off x="5940152" y="5670001"/>
            <a:ext cx="2880320" cy="792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1600" b="1" dirty="0">
                <a:solidFill>
                  <a:srgbClr val="CC0066"/>
                </a:solidFill>
                <a:latin typeface="+mn-lt"/>
              </a:rPr>
              <a:t>Жан Батист </a:t>
            </a:r>
            <a:r>
              <a:rPr lang="uk-UA" sz="1600" b="1" dirty="0" err="1">
                <a:solidFill>
                  <a:srgbClr val="CC0066"/>
                </a:solidFill>
                <a:latin typeface="+mn-lt"/>
              </a:rPr>
              <a:t>Ламарк</a:t>
            </a:r>
            <a:endParaRPr lang="uk-UA" sz="1600" b="1" dirty="0">
              <a:solidFill>
                <a:srgbClr val="CC0066"/>
              </a:solidFill>
              <a:latin typeface="+mn-lt"/>
            </a:endParaRPr>
          </a:p>
          <a:p>
            <a:pPr algn="ctr">
              <a:lnSpc>
                <a:spcPct val="150000"/>
              </a:lnSpc>
            </a:pPr>
            <a:r>
              <a:rPr lang="uk-UA" sz="1600" b="1" dirty="0">
                <a:solidFill>
                  <a:srgbClr val="CC0066"/>
                </a:solidFill>
                <a:latin typeface="+mn-lt"/>
              </a:rPr>
              <a:t>(1744-1829)</a:t>
            </a:r>
            <a:endParaRPr lang="ru-RU" sz="1600" b="1" dirty="0">
              <a:solidFill>
                <a:srgbClr val="CC0066"/>
              </a:solidFill>
              <a:latin typeface="+mn-lt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EA912209-4E2A-4FEE-B7D8-1A4B6332BE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543820"/>
            <a:ext cx="4699000" cy="29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00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2"/>
            <a:ext cx="8928992" cy="6696744"/>
          </a:xfrm>
        </p:spPr>
        <p:txBody>
          <a:bodyPr/>
          <a:lstStyle/>
          <a:p>
            <a:pPr marL="0" indent="450000" algn="just">
              <a:lnSpc>
                <a:spcPct val="150000"/>
              </a:lnSpc>
              <a:buNone/>
            </a:pPr>
            <a:endParaRPr lang="uk-UA" sz="1600" b="1" dirty="0" smtClean="0">
              <a:solidFill>
                <a:srgbClr val="CC0066"/>
              </a:solidFill>
            </a:endParaRPr>
          </a:p>
          <a:p>
            <a:pPr marL="0" indent="450000" algn="just">
              <a:lnSpc>
                <a:spcPct val="150000"/>
              </a:lnSpc>
              <a:buNone/>
            </a:pPr>
            <a:r>
              <a:rPr lang="uk-UA" sz="1600" b="1" dirty="0" smtClean="0">
                <a:solidFill>
                  <a:srgbClr val="CC0066"/>
                </a:solidFill>
              </a:rPr>
              <a:t>Сьогодні </a:t>
            </a:r>
            <a:r>
              <a:rPr lang="uk-UA" sz="1600" b="1" dirty="0">
                <a:solidFill>
                  <a:srgbClr val="CC0066"/>
                </a:solidFill>
              </a:rPr>
              <a:t>"Безпека життєдіяльності" - це навчальна дисципліна, яка має свої об'єкти й методи вивчення, цілі, завдання і функції. Об'єктом вивчення БЖД є система - «людина – життєве середовище». </a:t>
            </a:r>
          </a:p>
          <a:p>
            <a:pPr marL="0" indent="450000" algn="just">
              <a:lnSpc>
                <a:spcPct val="150000"/>
              </a:lnSpc>
              <a:buNone/>
            </a:pPr>
            <a:r>
              <a:rPr lang="uk-UA" sz="1600" b="1" dirty="0">
                <a:solidFill>
                  <a:srgbClr val="CC0066"/>
                </a:solidFill>
              </a:rPr>
              <a:t>Основним методом дослідження у БЖД є системний аналіз, оскільки і людина, і середовище є складною, багатофункціональною й багато­елементною системою.</a:t>
            </a:r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  <a:p>
            <a:pPr marL="0" indent="450000" algn="just">
              <a:lnSpc>
                <a:spcPct val="150000"/>
              </a:lnSpc>
              <a:buNone/>
            </a:pPr>
            <a:r>
              <a:rPr lang="uk-UA" sz="1600" b="1" dirty="0" smtClean="0">
                <a:solidFill>
                  <a:srgbClr val="CC0066"/>
                </a:solidFill>
              </a:rPr>
              <a:t>Безпека </a:t>
            </a:r>
            <a:r>
              <a:rPr lang="uk-UA" sz="1600" b="1" dirty="0">
                <a:solidFill>
                  <a:srgbClr val="CC0066"/>
                </a:solidFill>
              </a:rPr>
              <a:t>життєдіяльності є нормативною галуззю знань, яка налічує 260 основних термінів і понять. Центральними поняттями у БЖД є "безпека" і "небезпека". </a:t>
            </a:r>
          </a:p>
          <a:p>
            <a:pPr marL="0" indent="0">
              <a:buNone/>
            </a:pPr>
            <a:endParaRPr lang="uk-UA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780928"/>
            <a:ext cx="6836885" cy="289198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4607" y="-35970"/>
            <a:ext cx="881478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2. </a:t>
            </a:r>
            <a:r>
              <a:rPr lang="ru-RU" sz="3600" b="1" u="sng" cap="none" spc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Безпека</a:t>
            </a:r>
            <a:r>
              <a:rPr lang="ru-RU" sz="36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 і </a:t>
            </a:r>
            <a:r>
              <a:rPr lang="ru-RU" sz="3600" b="1" u="sng" cap="none" spc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небезпека</a:t>
            </a:r>
            <a:r>
              <a:rPr lang="ru-RU" sz="36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 як </a:t>
            </a:r>
            <a:r>
              <a:rPr lang="ru-RU" sz="3600" b="1" u="sng" cap="none" spc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ключові</a:t>
            </a:r>
            <a:r>
              <a:rPr lang="ru-RU" sz="36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 </a:t>
            </a:r>
            <a:r>
              <a:rPr lang="ru-RU" sz="3600" b="1" u="sng" cap="none" spc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категорії</a:t>
            </a:r>
            <a:endParaRPr lang="ru-RU" sz="3600" b="1" u="sng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862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2"/>
            <a:ext cx="8928992" cy="6624736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uk-UA" sz="2400" b="1" u="sng" dirty="0">
                <a:solidFill>
                  <a:srgbClr val="CC0066"/>
                </a:solidFill>
              </a:rPr>
              <a:t>Безпека</a:t>
            </a:r>
            <a:r>
              <a:rPr lang="uk-UA" sz="2400" b="1" dirty="0">
                <a:solidFill>
                  <a:srgbClr val="CC0066"/>
                </a:solidFill>
              </a:rPr>
              <a:t> - </a:t>
            </a:r>
            <a:r>
              <a:rPr lang="uk-UA" sz="2000" b="1" dirty="0">
                <a:solidFill>
                  <a:srgbClr val="CC0066"/>
                </a:solidFill>
              </a:rPr>
              <a:t>стан діяльності людини, при якому з певною ймовірністю</a:t>
            </a:r>
            <a:r>
              <a:rPr lang="uk-UA" sz="2400" b="1" dirty="0">
                <a:solidFill>
                  <a:srgbClr val="CC0066"/>
                </a:solidFill>
              </a:rPr>
              <a:t> </a:t>
            </a:r>
            <a:r>
              <a:rPr lang="uk-UA" sz="2000" b="1" dirty="0">
                <a:solidFill>
                  <a:srgbClr val="CC0066"/>
                </a:solidFill>
              </a:rPr>
              <a:t>виключається прояв небезпек.</a:t>
            </a:r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916831"/>
            <a:ext cx="7560840" cy="4252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55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1521">
            <a:off x="4792967" y="2417844"/>
            <a:ext cx="4553302" cy="173827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0"/>
            <a:ext cx="8928992" cy="6552728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uk-UA" sz="2400" b="1" u="sng" dirty="0">
                <a:solidFill>
                  <a:srgbClr val="CC0066"/>
                </a:solidFill>
              </a:rPr>
              <a:t>Небезпека</a:t>
            </a:r>
            <a:r>
              <a:rPr lang="uk-UA" sz="2400" dirty="0"/>
              <a:t> </a:t>
            </a:r>
            <a:r>
              <a:rPr lang="uk-UA" sz="2000" b="1" dirty="0">
                <a:solidFill>
                  <a:srgbClr val="CC0066"/>
                </a:solidFill>
              </a:rPr>
              <a:t>- явища, процеси, об’єкти, інформація, самі люди, які здатні за певних умов викликати небажані наслідки і призводити до погіршення стану здоров’я чи смерті людини, завдавати шкоди навколишньому середовищу й об’єктам господарської діяльності.</a:t>
            </a:r>
            <a:endParaRPr lang="uk-UA" sz="2400" b="1" dirty="0">
              <a:solidFill>
                <a:srgbClr val="CC0066"/>
              </a:solidFill>
            </a:endParaRPr>
          </a:p>
          <a:p>
            <a:pPr marL="0" indent="0">
              <a:buNone/>
            </a:pPr>
            <a:endParaRPr lang="uk-UA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332" y="4441883"/>
            <a:ext cx="4155544" cy="229948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08550">
            <a:off x="-260003" y="2747669"/>
            <a:ext cx="5029200" cy="1607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93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990" y="476673"/>
            <a:ext cx="3692010" cy="33843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573016"/>
            <a:ext cx="5688632" cy="295232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 algn="ctr">
              <a:buNone/>
            </a:pPr>
            <a:r>
              <a:rPr lang="uk-UA" sz="2800" b="1" u="sng" dirty="0">
                <a:solidFill>
                  <a:srgbClr val="CC0066"/>
                </a:solidFill>
              </a:rPr>
              <a:t>Умови реалізації небезпеки:</a:t>
            </a:r>
          </a:p>
          <a:p>
            <a:pPr marL="0" lvl="0" indent="0">
              <a:lnSpc>
                <a:spcPct val="150000"/>
              </a:lnSpc>
              <a:buNone/>
            </a:pPr>
            <a:endParaRPr lang="uk-UA" sz="2000" b="1" dirty="0">
              <a:solidFill>
                <a:srgbClr val="CC0066"/>
              </a:solidFill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uk-UA" sz="2000" b="1" dirty="0" smtClean="0">
                <a:solidFill>
                  <a:srgbClr val="CC0066"/>
                </a:solidFill>
              </a:rPr>
              <a:t>1) Небезпека </a:t>
            </a:r>
            <a:r>
              <a:rPr lang="uk-UA" sz="2000" b="1" dirty="0">
                <a:solidFill>
                  <a:srgbClr val="CC0066"/>
                </a:solidFill>
              </a:rPr>
              <a:t>реальна існує і </a:t>
            </a:r>
            <a:r>
              <a:rPr lang="uk-UA" sz="2000" b="1" dirty="0" smtClean="0">
                <a:solidFill>
                  <a:srgbClr val="CC0066"/>
                </a:solidFill>
              </a:rPr>
              <a:t>діє;</a:t>
            </a:r>
            <a:endParaRPr lang="uk-UA" sz="2000" b="1" dirty="0">
              <a:solidFill>
                <a:srgbClr val="CC0066"/>
              </a:solidFill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uk-UA" sz="2000" b="1" dirty="0" smtClean="0">
                <a:solidFill>
                  <a:srgbClr val="CC0066"/>
                </a:solidFill>
              </a:rPr>
              <a:t>2) Людина </a:t>
            </a:r>
            <a:r>
              <a:rPr lang="uk-UA" sz="2000" b="1" dirty="0">
                <a:solidFill>
                  <a:srgbClr val="CC0066"/>
                </a:solidFill>
              </a:rPr>
              <a:t>перебуває у зоні дії </a:t>
            </a:r>
            <a:r>
              <a:rPr lang="uk-UA" sz="2000" b="1" dirty="0" smtClean="0">
                <a:solidFill>
                  <a:srgbClr val="CC0066"/>
                </a:solidFill>
              </a:rPr>
              <a:t>небезпеки;</a:t>
            </a:r>
            <a:endParaRPr lang="uk-UA" sz="2000" b="1" dirty="0">
              <a:solidFill>
                <a:srgbClr val="CC0066"/>
              </a:solidFill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uk-UA" sz="2000" b="1" dirty="0" smtClean="0">
                <a:solidFill>
                  <a:srgbClr val="CC0066"/>
                </a:solidFill>
              </a:rPr>
              <a:t>3) Людина </a:t>
            </a:r>
            <a:r>
              <a:rPr lang="uk-UA" sz="2000" b="1" dirty="0">
                <a:solidFill>
                  <a:srgbClr val="CC0066"/>
                </a:solidFill>
              </a:rPr>
              <a:t>не має достатньо ефективних засобів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uk-UA" sz="2000" b="1" dirty="0">
                <a:solidFill>
                  <a:srgbClr val="CC0066"/>
                </a:solidFill>
              </a:rPr>
              <a:t>індивідуального захисту або не використовує їх.</a:t>
            </a:r>
          </a:p>
          <a:p>
            <a:pPr marL="0" lvl="0" indent="0">
              <a:buNone/>
            </a:pPr>
            <a:endParaRPr lang="uk-UA" sz="2800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9091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2941054"/>
              </p:ext>
            </p:extLst>
          </p:nvPr>
        </p:nvGraphicFramePr>
        <p:xfrm>
          <a:off x="268717" y="952126"/>
          <a:ext cx="8606760" cy="2981713"/>
        </p:xfrm>
        <a:graphic>
          <a:graphicData uri="http://schemas.openxmlformats.org/drawingml/2006/table">
            <a:tbl>
              <a:tblPr/>
              <a:tblGrid>
                <a:gridCol w="285243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75432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5186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>
                          <a:tab pos="457200" algn="l"/>
                        </a:tabLst>
                      </a:pPr>
                      <a:endParaRPr kumimoji="0" lang="uk-UA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27214" marR="2721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>
                          <a:tab pos="44450" algn="l"/>
                        </a:tabLst>
                      </a:pP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висока чи низька температура;</a:t>
                      </a:r>
                    </a:p>
                    <a:p>
                      <a:pPr marL="457200" marR="0" lvl="1" indent="-4572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>
                          <a:tab pos="44450" algn="l"/>
                        </a:tabLst>
                      </a:pP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сильний вітер;</a:t>
                      </a:r>
                    </a:p>
                    <a:p>
                      <a:pPr marL="457200" marR="0" lvl="1" indent="-4572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>
                          <a:tab pos="44450" algn="l"/>
                        </a:tabLst>
                      </a:pP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конструкції, що руйнуються;</a:t>
                      </a:r>
                    </a:p>
                    <a:p>
                      <a:pPr marL="457200" marR="0" lvl="1" indent="-4572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>
                          <a:tab pos="44450" algn="l"/>
                        </a:tabLst>
                      </a:pP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механізми, які рухаються чи обертаються та ін.</a:t>
                      </a:r>
                    </a:p>
                  </a:txBody>
                  <a:tcPr marL="27214" marR="2721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212091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"/>
                        <a:tabLst>
                          <a:tab pos="114300" algn="l"/>
                        </a:tabLst>
                      </a:pPr>
                      <a:endParaRPr kumimoji="0" lang="uk-UA" sz="2400" b="1" i="1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27214" marR="2721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20000"/>
                        <a:buFont typeface="Arial" panose="020B0604020202020204" pitchFamily="34" charset="0"/>
                        <a:buNone/>
                        <a:tabLst>
                          <a:tab pos="44450" algn="l"/>
                        </a:tabLst>
                      </a:pP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хімічні елементи, речовини та сполуки</a:t>
                      </a:r>
                      <a:r>
                        <a:rPr kumimoji="0" 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: чадний </a:t>
                      </a: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газ, селітра,      концентровані розчини кислот, лугів, спирти, аміак, хлор, оксид вуглецю, свинець, радіоактивні речовини, радіоактивні ізотопи, ртуть, свинець.</a:t>
                      </a:r>
                    </a:p>
                  </a:txBody>
                  <a:tcPr marL="27214" marR="2721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9754535"/>
              </p:ext>
            </p:extLst>
          </p:nvPr>
        </p:nvGraphicFramePr>
        <p:xfrm>
          <a:off x="251520" y="3933839"/>
          <a:ext cx="8606760" cy="2522474"/>
        </p:xfrm>
        <a:graphic>
          <a:graphicData uri="http://schemas.openxmlformats.org/drawingml/2006/table">
            <a:tbl>
              <a:tblPr/>
              <a:tblGrid>
                <a:gridCol w="287529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73146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8459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"/>
                        <a:tabLst>
                          <a:tab pos="457200" algn="l"/>
                        </a:tabLst>
                      </a:pPr>
                      <a:endParaRPr kumimoji="0" lang="uk-UA" sz="1600" b="1" i="1" u="none" strike="noStrike" cap="none" normalizeH="0" baseline="0" dirty="0">
                        <a:ln>
                          <a:noFill/>
                        </a:ln>
                        <a:solidFill>
                          <a:srgbClr val="08080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>
                          <a:tab pos="457200" algn="l"/>
                        </a:tabLst>
                      </a:pPr>
                      <a:r>
                        <a:rPr kumimoji="0" lang="uk-UA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80808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        </a:t>
                      </a:r>
                      <a:endParaRPr kumimoji="0" lang="uk-UA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27214" marR="2721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1" indent="-4572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>
                          <a:tab pos="44450" algn="l"/>
                        </a:tabLst>
                      </a:pP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макроорганізми: рослини та тварини;</a:t>
                      </a:r>
                    </a:p>
                    <a:p>
                      <a:pPr marL="457200" marR="0" lvl="1" indent="-4572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>
                          <a:tab pos="44450" algn="l"/>
                        </a:tabLst>
                      </a:pP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мікроорганізми (бактерії, віруси, рикетсії, спірохети, грибки,</a:t>
                      </a:r>
                    </a:p>
                    <a:p>
                      <a:pPr marL="457200" marR="0" lvl="1" indent="-4572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>
                          <a:tab pos="44450" algn="l"/>
                        </a:tabLst>
                      </a:pP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найпростіші).</a:t>
                      </a:r>
                    </a:p>
                  </a:txBody>
                  <a:tcPr marL="27214" marR="2721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0633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"/>
                        <a:tabLst>
                          <a:tab pos="114300" algn="l"/>
                        </a:tabLst>
                      </a:pPr>
                      <a:endParaRPr kumimoji="0" lang="uk-UA" sz="1600" b="1" i="1" u="none" strike="noStrike" cap="none" normalizeH="0" baseline="0" dirty="0">
                        <a:ln>
                          <a:noFill/>
                        </a:ln>
                        <a:solidFill>
                          <a:srgbClr val="08080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"/>
                        <a:tabLst>
                          <a:tab pos="114300" algn="l"/>
                        </a:tabLst>
                      </a:pPr>
                      <a:endParaRPr kumimoji="0" lang="uk-UA" sz="1600" b="1" i="1" u="none" strike="noStrike" cap="none" normalizeH="0" baseline="0" dirty="0">
                        <a:ln>
                          <a:noFill/>
                        </a:ln>
                        <a:solidFill>
                          <a:srgbClr val="08080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>
                          <a:tab pos="114300" algn="l"/>
                        </a:tabLst>
                      </a:pPr>
                      <a:endParaRPr kumimoji="0" lang="uk-UA" sz="1600" b="1" i="1" u="none" strike="noStrike" cap="none" normalizeH="0" baseline="0" dirty="0">
                        <a:ln>
                          <a:noFill/>
                        </a:ln>
                        <a:solidFill>
                          <a:srgbClr val="08080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>
                          <a:tab pos="114300" algn="l"/>
                        </a:tabLst>
                      </a:pPr>
                      <a:r>
                        <a:rPr kumimoji="0" lang="uk-UA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80808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    </a:t>
                      </a:r>
                      <a:endParaRPr kumimoji="0" lang="uk-UA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"/>
                        <a:tabLst>
                          <a:tab pos="114300" algn="l"/>
                        </a:tabLst>
                      </a:pPr>
                      <a:endParaRPr kumimoji="0" lang="uk-UA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8080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214" marR="2721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8313" marR="0" lvl="0" indent="-468313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>
                          <a:tab pos="44450" algn="l"/>
                        </a:tabLst>
                      </a:pP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фізичні перевантаження (статичні; динамічні);</a:t>
                      </a:r>
                    </a:p>
                    <a:p>
                      <a:pPr marL="468313" marR="0" lvl="0" indent="-468313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>
                          <a:tab pos="44450" algn="l"/>
                        </a:tabLst>
                      </a:pP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нервово-психічні перевантаження (розумові перевантаження;</a:t>
                      </a:r>
                    </a:p>
                    <a:p>
                      <a:pPr marL="468313" marR="0" lvl="0" indent="-468313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>
                          <a:tab pos="44450" algn="l"/>
                        </a:tabLst>
                      </a:pP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перевантаження фізіологічних аналізаторів; монотонність</a:t>
                      </a:r>
                    </a:p>
                    <a:p>
                      <a:pPr marL="468313" marR="0" lvl="0" indent="-468313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>
                          <a:tab pos="44450" algn="l"/>
                        </a:tabLst>
                      </a:pP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праці; стреси тощо)</a:t>
                      </a:r>
                    </a:p>
                  </a:txBody>
                  <a:tcPr marL="27214" marR="2721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11CE5A9-00E7-47B0-B86C-396D9776B51D}"/>
              </a:ext>
            </a:extLst>
          </p:cNvPr>
          <p:cNvSpPr/>
          <p:nvPr/>
        </p:nvSpPr>
        <p:spPr>
          <a:xfrm>
            <a:off x="245082" y="0"/>
            <a:ext cx="861319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3. ВРАЖАЮЧІ ФАКТОРИ НЕБЕЗПЕК.</a:t>
            </a:r>
          </a:p>
          <a:p>
            <a:pPr algn="ctr"/>
            <a:r>
              <a:rPr lang="ru-RU" sz="2400" b="1" u="sng" cap="none" spc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Класифікація</a:t>
            </a:r>
            <a:r>
              <a:rPr lang="ru-RU" sz="24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 за характером та природою </a:t>
            </a:r>
            <a:r>
              <a:rPr lang="ru-RU" sz="2400" b="1" u="sng" cap="none" spc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впливу</a:t>
            </a:r>
            <a:r>
              <a:rPr lang="ru-RU" sz="24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 </a:t>
            </a:r>
            <a:endParaRPr lang="ru-RU" sz="2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77C0E5AC-0402-42FA-88B6-36786690749E}"/>
              </a:ext>
            </a:extLst>
          </p:cNvPr>
          <p:cNvSpPr/>
          <p:nvPr/>
        </p:nvSpPr>
        <p:spPr>
          <a:xfrm>
            <a:off x="1011930" y="1665302"/>
            <a:ext cx="165782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kumimoji="0" lang="uk-UA" sz="3200" b="1" i="0" u="none" strike="noStrike" cap="none" spc="0" normalizeH="0" baseline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lt"/>
                <a:cs typeface="Times New Roman" pitchFamily="18" charset="0"/>
              </a:rPr>
              <a:t>ФІЗИЧНІ</a:t>
            </a:r>
            <a:endParaRPr lang="ru-RU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B772A1BE-EA4F-4B95-BCE7-0FFC2A628017}"/>
              </a:ext>
            </a:extLst>
          </p:cNvPr>
          <p:cNvSpPr/>
          <p:nvPr/>
        </p:nvSpPr>
        <p:spPr>
          <a:xfrm>
            <a:off x="1007922" y="2756889"/>
            <a:ext cx="159050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kumimoji="0" lang="uk-UA" sz="3200" b="1" i="0" u="none" strike="noStrike" cap="none" spc="0" normalizeH="0" baseline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lt"/>
                <a:cs typeface="Times New Roman" pitchFamily="18" charset="0"/>
              </a:rPr>
              <a:t>ХІМІЧНІ</a:t>
            </a:r>
            <a:endParaRPr lang="ru-RU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D41BE536-9A08-4560-A231-6CAFA982752A}"/>
              </a:ext>
            </a:extLst>
          </p:cNvPr>
          <p:cNvSpPr/>
          <p:nvPr/>
        </p:nvSpPr>
        <p:spPr>
          <a:xfrm>
            <a:off x="734416" y="4324658"/>
            <a:ext cx="221285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kumimoji="0" lang="uk-UA" sz="3200" b="1" i="0" u="none" strike="noStrike" cap="none" spc="0" normalizeH="0" baseline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lt"/>
                <a:cs typeface="Times New Roman" pitchFamily="18" charset="0"/>
              </a:rPr>
              <a:t>БІОЛОГІЧНІ</a:t>
            </a:r>
            <a:endParaRPr lang="ru-RU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46A4E36A-0969-4BC7-9DA2-1632EA92EB34}"/>
              </a:ext>
            </a:extLst>
          </p:cNvPr>
          <p:cNvSpPr/>
          <p:nvPr/>
        </p:nvSpPr>
        <p:spPr>
          <a:xfrm>
            <a:off x="245082" y="5597134"/>
            <a:ext cx="291535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kumimoji="0" lang="uk-UA" sz="2400" b="1" i="0" u="none" strike="noStrike" cap="none" spc="0" normalizeH="0" baseline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lt"/>
                <a:cs typeface="Times New Roman" pitchFamily="18" charset="0"/>
              </a:rPr>
              <a:t>ПСИХОФІЗІОЛОГІЧНІ</a:t>
            </a:r>
            <a:endParaRPr lang="ru-RU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68760"/>
            <a:ext cx="9036496" cy="5184576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uk-UA" sz="2800" b="1" u="sng" dirty="0">
                <a:solidFill>
                  <a:srgbClr val="CC0066"/>
                </a:solidFill>
              </a:rPr>
              <a:t>Шкідливі</a:t>
            </a:r>
            <a:r>
              <a:rPr lang="uk-UA" sz="2400" dirty="0">
                <a:solidFill>
                  <a:srgbClr val="CC0066"/>
                </a:solidFill>
              </a:rPr>
              <a:t> </a:t>
            </a:r>
            <a:r>
              <a:rPr lang="uk-UA" sz="2400" b="1" dirty="0">
                <a:solidFill>
                  <a:srgbClr val="CC0066"/>
                </a:solidFill>
              </a:rPr>
              <a:t>- це такі чинники життєвого середовища, які призводять до погіршення самопочуття, зниження працездатності, захворювання і навіть до смерті, внаслідок захворювання. </a:t>
            </a:r>
          </a:p>
          <a:p>
            <a:pPr>
              <a:lnSpc>
                <a:spcPct val="150000"/>
              </a:lnSpc>
            </a:pPr>
            <a:endParaRPr lang="uk-UA" sz="2400" dirty="0">
              <a:solidFill>
                <a:srgbClr val="CC0066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uk-UA" sz="2800" b="1" u="sng" dirty="0">
                <a:solidFill>
                  <a:srgbClr val="CC0066"/>
                </a:solidFill>
              </a:rPr>
              <a:t>Небезпечні фактори</a:t>
            </a:r>
            <a:r>
              <a:rPr lang="uk-UA" sz="2400" dirty="0">
                <a:solidFill>
                  <a:srgbClr val="CC0066"/>
                </a:solidFill>
              </a:rPr>
              <a:t> </a:t>
            </a:r>
            <a:r>
              <a:rPr lang="uk-UA" sz="2400" b="1" dirty="0">
                <a:solidFill>
                  <a:srgbClr val="CC0066"/>
                </a:solidFill>
              </a:rPr>
              <a:t>- чинники життєвого середовища, які призводять до травм, </a:t>
            </a:r>
            <a:r>
              <a:rPr lang="uk-UA" sz="2400" b="1" dirty="0" err="1">
                <a:solidFill>
                  <a:srgbClr val="CC0066"/>
                </a:solidFill>
              </a:rPr>
              <a:t>опіків</a:t>
            </a:r>
            <a:r>
              <a:rPr lang="uk-UA" sz="2400" b="1" dirty="0">
                <a:solidFill>
                  <a:srgbClr val="CC0066"/>
                </a:solidFill>
              </a:rPr>
              <a:t>, </a:t>
            </a:r>
            <a:r>
              <a:rPr lang="uk-UA" sz="2400" b="1" dirty="0" smtClean="0">
                <a:solidFill>
                  <a:srgbClr val="CC0066"/>
                </a:solidFill>
              </a:rPr>
              <a:t>обморожень</a:t>
            </a:r>
            <a:r>
              <a:rPr lang="uk-UA" sz="2400" b="1" dirty="0">
                <a:solidFill>
                  <a:srgbClr val="CC0066"/>
                </a:solidFill>
              </a:rPr>
              <a:t>, інших пошкоджень організму і навіть до раптової смерті.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B430CE31-1AC9-4F7A-9B40-D42FB0742F5E}"/>
              </a:ext>
            </a:extLst>
          </p:cNvPr>
          <p:cNvSpPr/>
          <p:nvPr/>
        </p:nvSpPr>
        <p:spPr>
          <a:xfrm>
            <a:off x="0" y="188640"/>
            <a:ext cx="903649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u="sng" cap="none" spc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Класифікація</a:t>
            </a:r>
            <a:r>
              <a:rPr lang="ru-RU" sz="32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 за </a:t>
            </a:r>
            <a:r>
              <a:rPr lang="ru-RU" sz="3200" b="1" u="sng" cap="none" spc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наслідками</a:t>
            </a:r>
            <a:r>
              <a:rPr lang="ru-RU" sz="32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 </a:t>
            </a:r>
            <a:r>
              <a:rPr lang="ru-RU" sz="3200" b="1" u="sng" cap="none" spc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впливу</a:t>
            </a:r>
            <a:endParaRPr lang="ru-RU" sz="3200" b="1" u="sng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9712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578" y="623778"/>
            <a:ext cx="9006761" cy="5760640"/>
          </a:xfrm>
        </p:spPr>
        <p:txBody>
          <a:bodyPr/>
          <a:lstStyle/>
          <a:p>
            <a:pPr marL="0" indent="450000">
              <a:lnSpc>
                <a:spcPct val="150000"/>
              </a:lnSpc>
              <a:buNone/>
            </a:pPr>
            <a:r>
              <a:rPr lang="uk-UA" sz="1800" b="1" dirty="0" smtClean="0">
                <a:solidFill>
                  <a:srgbClr val="CC0066"/>
                </a:solidFill>
              </a:rPr>
              <a:t>Однією з передумов розробки ефективних заходів, спрямованих на запобігання небезпекам та ліквідацію їхніх наслідків, - є ідентифікація небезпек. Проведення ідентифікації неможливо без їхньої класифікації. </a:t>
            </a:r>
          </a:p>
          <a:p>
            <a:pPr marL="0" indent="450000">
              <a:lnSpc>
                <a:spcPct val="150000"/>
              </a:lnSpc>
              <a:buNone/>
            </a:pPr>
            <a:r>
              <a:rPr lang="uk-UA" sz="1800" b="1" u="sng" dirty="0" smtClean="0">
                <a:solidFill>
                  <a:srgbClr val="CC0066"/>
                </a:solidFill>
              </a:rPr>
              <a:t>Класифікація небезпек</a:t>
            </a:r>
            <a:r>
              <a:rPr lang="uk-UA" sz="1800" b="1" dirty="0" smtClean="0">
                <a:solidFill>
                  <a:srgbClr val="CC0066"/>
                </a:solidFill>
              </a:rPr>
              <a:t> – це систематизація явищ, процесів, об</a:t>
            </a:r>
            <a:r>
              <a:rPr lang="en-US" sz="1800" b="1" dirty="0" smtClean="0">
                <a:solidFill>
                  <a:srgbClr val="CC0066"/>
                </a:solidFill>
              </a:rPr>
              <a:t>’</a:t>
            </a:r>
            <a:r>
              <a:rPr lang="uk-UA" sz="1800" b="1" dirty="0" err="1" smtClean="0">
                <a:solidFill>
                  <a:srgbClr val="CC0066"/>
                </a:solidFill>
              </a:rPr>
              <a:t>єктів</a:t>
            </a:r>
            <a:r>
              <a:rPr lang="uk-UA" sz="1800" b="1" dirty="0" smtClean="0">
                <a:solidFill>
                  <a:srgbClr val="CC0066"/>
                </a:solidFill>
              </a:rPr>
              <a:t>, які здатні нанести шкоду системі «людина-життєве середовище». </a:t>
            </a:r>
          </a:p>
          <a:p>
            <a:pPr marL="0" indent="450000">
              <a:lnSpc>
                <a:spcPct val="150000"/>
              </a:lnSpc>
              <a:buNone/>
            </a:pPr>
            <a:r>
              <a:rPr lang="uk-UA" sz="1800" b="1" dirty="0" smtClean="0">
                <a:solidFill>
                  <a:srgbClr val="CC0066"/>
                </a:solidFill>
              </a:rPr>
              <a:t>Класифікація у БЖД має назву </a:t>
            </a:r>
            <a:r>
              <a:rPr lang="uk-UA" sz="1800" b="1" u="sng" cap="all" dirty="0" smtClean="0">
                <a:solidFill>
                  <a:srgbClr val="CC0066"/>
                </a:solidFill>
              </a:rPr>
              <a:t>таксономія</a:t>
            </a:r>
            <a:r>
              <a:rPr lang="uk-UA" sz="1800" b="1" dirty="0" smtClean="0">
                <a:solidFill>
                  <a:srgbClr val="CC0066"/>
                </a:solidFill>
              </a:rPr>
              <a:t>.</a:t>
            </a:r>
          </a:p>
          <a:p>
            <a:pPr marL="0" indent="450000">
              <a:lnSpc>
                <a:spcPct val="150000"/>
              </a:lnSpc>
              <a:buNone/>
            </a:pPr>
            <a:r>
              <a:rPr lang="uk-UA" sz="1800" b="1" dirty="0" smtClean="0">
                <a:solidFill>
                  <a:srgbClr val="CC0066"/>
                </a:solidFill>
              </a:rPr>
              <a:t>Залежно від конкретних потреб існують різні </a:t>
            </a:r>
            <a:r>
              <a:rPr lang="uk-UA" sz="1800" b="1" u="sng" dirty="0" smtClean="0">
                <a:solidFill>
                  <a:srgbClr val="CC0066"/>
                </a:solidFill>
              </a:rPr>
              <a:t>системи таксономії небезпек</a:t>
            </a:r>
            <a:r>
              <a:rPr lang="uk-UA" sz="1800" b="1" dirty="0" smtClean="0">
                <a:solidFill>
                  <a:srgbClr val="CC0066"/>
                </a:solidFill>
              </a:rPr>
              <a:t>.</a:t>
            </a:r>
          </a:p>
          <a:p>
            <a:pPr marL="0" indent="450000">
              <a:lnSpc>
                <a:spcPct val="150000"/>
              </a:lnSpc>
              <a:buNone/>
            </a:pPr>
            <a:endParaRPr lang="uk-UA" sz="1800" b="1" dirty="0" smtClean="0">
              <a:solidFill>
                <a:srgbClr val="CC0066"/>
              </a:solidFill>
            </a:endParaRPr>
          </a:p>
          <a:p>
            <a:pPr marL="0" indent="450000">
              <a:lnSpc>
                <a:spcPct val="150000"/>
              </a:lnSpc>
              <a:buNone/>
            </a:pPr>
            <a:r>
              <a:rPr lang="uk-UA" sz="1800" b="1" dirty="0" smtClean="0">
                <a:solidFill>
                  <a:srgbClr val="CC0066"/>
                </a:solidFill>
              </a:rPr>
              <a:t> </a:t>
            </a:r>
          </a:p>
          <a:p>
            <a:pPr marL="0" indent="0">
              <a:lnSpc>
                <a:spcPct val="150000"/>
              </a:lnSpc>
              <a:buNone/>
            </a:pPr>
            <a:endParaRPr lang="ru-RU" sz="1800" b="1" dirty="0">
              <a:solidFill>
                <a:srgbClr val="CC0066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8318" y="-53330"/>
            <a:ext cx="8945655" cy="6771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8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4. </a:t>
            </a:r>
            <a:r>
              <a:rPr lang="ru-RU" sz="3800" b="1" u="sng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Таксономія</a:t>
            </a:r>
            <a:r>
              <a:rPr lang="ru-RU" sz="3800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 та номенклатура </a:t>
            </a:r>
            <a:r>
              <a:rPr lang="ru-RU" sz="3800" b="1" u="sng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небезпек</a:t>
            </a:r>
            <a:r>
              <a:rPr lang="ru-RU" sz="38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 </a:t>
            </a:r>
            <a:endParaRPr lang="ru-RU" sz="3800" b="1" u="sng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618" y="3789040"/>
            <a:ext cx="6120680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040990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69186" y="857232"/>
            <a:ext cx="8831970" cy="5026640"/>
            <a:chOff x="839" y="10683"/>
            <a:chExt cx="10762" cy="4686"/>
          </a:xfrm>
          <a:solidFill>
            <a:srgbClr val="0070C0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4818" name="Text Box 2"/>
            <p:cNvSpPr txBox="1">
              <a:spLocks noChangeArrowheads="1"/>
            </p:cNvSpPr>
            <p:nvPr/>
          </p:nvSpPr>
          <p:spPr bwMode="auto">
            <a:xfrm>
              <a:off x="4437" y="10683"/>
              <a:ext cx="4465" cy="415"/>
            </a:xfrm>
            <a:prstGeom prst="rect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uk-UA" sz="24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Таксономія небезпек</a:t>
              </a:r>
              <a:endParaRPr lang="uk-UA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34819" name="Text Box 3"/>
            <p:cNvSpPr txBox="1">
              <a:spLocks noChangeArrowheads="1"/>
            </p:cNvSpPr>
            <p:nvPr/>
          </p:nvSpPr>
          <p:spPr bwMode="auto">
            <a:xfrm>
              <a:off x="981" y="11820"/>
              <a:ext cx="2263" cy="513"/>
            </a:xfrm>
            <a:prstGeom prst="rect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uk-UA" sz="14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ЗА ПОХОДЖЕННЯМ</a:t>
              </a:r>
            </a:p>
          </p:txBody>
        </p:sp>
        <p:sp>
          <p:nvSpPr>
            <p:cNvPr id="34820" name="Text Box 4"/>
            <p:cNvSpPr txBox="1">
              <a:spLocks noChangeArrowheads="1"/>
            </p:cNvSpPr>
            <p:nvPr/>
          </p:nvSpPr>
          <p:spPr bwMode="auto">
            <a:xfrm>
              <a:off x="3861" y="11820"/>
              <a:ext cx="2256" cy="447"/>
            </a:xfrm>
            <a:prstGeom prst="rect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uk-UA" sz="14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ЗА ЛОКАЛІЗАЦІЄЮ</a:t>
              </a:r>
            </a:p>
          </p:txBody>
        </p:sp>
        <p:sp>
          <p:nvSpPr>
            <p:cNvPr id="34821" name="Text Box 5"/>
            <p:cNvSpPr txBox="1">
              <a:spLocks noChangeArrowheads="1"/>
            </p:cNvSpPr>
            <p:nvPr/>
          </p:nvSpPr>
          <p:spPr bwMode="auto">
            <a:xfrm>
              <a:off x="6921" y="11820"/>
              <a:ext cx="2160" cy="588"/>
            </a:xfrm>
            <a:prstGeom prst="rect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uk-UA" sz="14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ЗА СФЕРОЮ ПРОЯВЛЕННЯ</a:t>
              </a:r>
            </a:p>
          </p:txBody>
        </p:sp>
        <p:sp>
          <p:nvSpPr>
            <p:cNvPr id="34822" name="Text Box 6"/>
            <p:cNvSpPr txBox="1">
              <a:spLocks noChangeArrowheads="1"/>
            </p:cNvSpPr>
            <p:nvPr/>
          </p:nvSpPr>
          <p:spPr bwMode="auto">
            <a:xfrm>
              <a:off x="9441" y="11820"/>
              <a:ext cx="2160" cy="568"/>
            </a:xfrm>
            <a:prstGeom prst="rect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uk-UA" sz="14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ЗА НАСЛІДКАМИ</a:t>
              </a:r>
            </a:p>
          </p:txBody>
        </p:sp>
        <p:sp>
          <p:nvSpPr>
            <p:cNvPr id="34823" name="Text Box 7"/>
            <p:cNvSpPr txBox="1">
              <a:spLocks noChangeArrowheads="1"/>
            </p:cNvSpPr>
            <p:nvPr/>
          </p:nvSpPr>
          <p:spPr bwMode="auto">
            <a:xfrm>
              <a:off x="839" y="14595"/>
              <a:ext cx="2263" cy="543"/>
            </a:xfrm>
            <a:prstGeom prst="rect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spcAft>
                  <a:spcPts val="0"/>
                </a:spcAft>
                <a:defRPr/>
              </a:pPr>
              <a:r>
                <a:rPr lang="uk-UA" sz="14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ЗА </a:t>
              </a:r>
            </a:p>
            <a:p>
              <a:pPr algn="ctr">
                <a:spcAft>
                  <a:spcPts val="0"/>
                </a:spcAft>
                <a:defRPr/>
              </a:pPr>
              <a:r>
                <a:rPr lang="uk-UA" sz="14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СТРУКТУРОЮ</a:t>
              </a:r>
            </a:p>
          </p:txBody>
        </p:sp>
        <p:sp>
          <p:nvSpPr>
            <p:cNvPr id="34824" name="Text Box 8"/>
            <p:cNvSpPr txBox="1">
              <a:spLocks noChangeArrowheads="1"/>
            </p:cNvSpPr>
            <p:nvPr/>
          </p:nvSpPr>
          <p:spPr bwMode="auto">
            <a:xfrm>
              <a:off x="4036" y="14391"/>
              <a:ext cx="2160" cy="477"/>
            </a:xfrm>
            <a:prstGeom prst="rect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uk-UA" sz="14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ЗА ШКОДОЮ</a:t>
              </a:r>
            </a:p>
          </p:txBody>
        </p:sp>
        <p:sp>
          <p:nvSpPr>
            <p:cNvPr id="34825" name="Text Box 9"/>
            <p:cNvSpPr txBox="1">
              <a:spLocks noChangeArrowheads="1"/>
            </p:cNvSpPr>
            <p:nvPr/>
          </p:nvSpPr>
          <p:spPr bwMode="auto">
            <a:xfrm>
              <a:off x="6741" y="14520"/>
              <a:ext cx="2160" cy="501"/>
            </a:xfrm>
            <a:prstGeom prst="rect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uk-UA" sz="14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ЗА ЧАСОМ ПРОЯВЛЕННЯ</a:t>
              </a:r>
            </a:p>
          </p:txBody>
        </p:sp>
        <p:sp>
          <p:nvSpPr>
            <p:cNvPr id="34826" name="Text Box 10"/>
            <p:cNvSpPr txBox="1">
              <a:spLocks noChangeArrowheads="1"/>
            </p:cNvSpPr>
            <p:nvPr/>
          </p:nvSpPr>
          <p:spPr bwMode="auto">
            <a:xfrm>
              <a:off x="9261" y="14520"/>
              <a:ext cx="2160" cy="584"/>
            </a:xfrm>
            <a:prstGeom prst="rect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uk-UA" sz="14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ЗА ХАРАКТЕРОМ ДІЇ НА ЛЮДИНУ</a:t>
              </a:r>
            </a:p>
          </p:txBody>
        </p:sp>
        <p:sp>
          <p:nvSpPr>
            <p:cNvPr id="34827" name="Line 11"/>
            <p:cNvSpPr>
              <a:spLocks noChangeShapeType="1"/>
            </p:cNvSpPr>
            <p:nvPr/>
          </p:nvSpPr>
          <p:spPr bwMode="auto">
            <a:xfrm flipH="1">
              <a:off x="1971" y="11098"/>
              <a:ext cx="4320" cy="685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34828" name="Line 12"/>
            <p:cNvSpPr>
              <a:spLocks noChangeShapeType="1"/>
            </p:cNvSpPr>
            <p:nvPr/>
          </p:nvSpPr>
          <p:spPr bwMode="auto">
            <a:xfrm flipH="1">
              <a:off x="4941" y="11100"/>
              <a:ext cx="1440" cy="72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34829" name="Line 13"/>
            <p:cNvSpPr>
              <a:spLocks noChangeShapeType="1"/>
            </p:cNvSpPr>
            <p:nvPr/>
          </p:nvSpPr>
          <p:spPr bwMode="auto">
            <a:xfrm>
              <a:off x="6381" y="11100"/>
              <a:ext cx="1800" cy="72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34830" name="Line 14"/>
            <p:cNvSpPr>
              <a:spLocks noChangeShapeType="1"/>
            </p:cNvSpPr>
            <p:nvPr/>
          </p:nvSpPr>
          <p:spPr bwMode="auto">
            <a:xfrm>
              <a:off x="6381" y="11100"/>
              <a:ext cx="4140" cy="72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34831" name="Line 15"/>
            <p:cNvSpPr>
              <a:spLocks noChangeShapeType="1"/>
            </p:cNvSpPr>
            <p:nvPr/>
          </p:nvSpPr>
          <p:spPr bwMode="auto">
            <a:xfrm>
              <a:off x="6381" y="11100"/>
              <a:ext cx="55" cy="2484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34832" name="Line 16"/>
            <p:cNvSpPr>
              <a:spLocks noChangeShapeType="1"/>
            </p:cNvSpPr>
            <p:nvPr/>
          </p:nvSpPr>
          <p:spPr bwMode="auto">
            <a:xfrm flipH="1">
              <a:off x="1908" y="13550"/>
              <a:ext cx="4490" cy="975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34833" name="Line 17"/>
            <p:cNvSpPr>
              <a:spLocks noChangeShapeType="1"/>
            </p:cNvSpPr>
            <p:nvPr/>
          </p:nvSpPr>
          <p:spPr bwMode="auto">
            <a:xfrm flipH="1">
              <a:off x="5111" y="13614"/>
              <a:ext cx="1280" cy="911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34834" name="Line 18"/>
            <p:cNvSpPr>
              <a:spLocks noChangeShapeType="1"/>
            </p:cNvSpPr>
            <p:nvPr/>
          </p:nvSpPr>
          <p:spPr bwMode="auto">
            <a:xfrm>
              <a:off x="6478" y="13614"/>
              <a:ext cx="1246" cy="911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34835" name="Line 19"/>
            <p:cNvSpPr>
              <a:spLocks noChangeShapeType="1"/>
            </p:cNvSpPr>
            <p:nvPr/>
          </p:nvSpPr>
          <p:spPr bwMode="auto">
            <a:xfrm flipH="1">
              <a:off x="2061" y="12267"/>
              <a:ext cx="56" cy="453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34836" name="Line 20"/>
            <p:cNvSpPr>
              <a:spLocks noChangeShapeType="1"/>
            </p:cNvSpPr>
            <p:nvPr/>
          </p:nvSpPr>
          <p:spPr bwMode="auto">
            <a:xfrm flipH="1">
              <a:off x="4761" y="12201"/>
              <a:ext cx="56" cy="519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34837" name="Line 21"/>
            <p:cNvSpPr>
              <a:spLocks noChangeShapeType="1"/>
            </p:cNvSpPr>
            <p:nvPr/>
          </p:nvSpPr>
          <p:spPr bwMode="auto">
            <a:xfrm>
              <a:off x="8029" y="12408"/>
              <a:ext cx="0" cy="36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34838" name="Line 22"/>
            <p:cNvSpPr>
              <a:spLocks noChangeShapeType="1"/>
            </p:cNvSpPr>
            <p:nvPr/>
          </p:nvSpPr>
          <p:spPr bwMode="auto">
            <a:xfrm>
              <a:off x="10505" y="12377"/>
              <a:ext cx="54" cy="441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34839" name="Line 23"/>
            <p:cNvSpPr>
              <a:spLocks noChangeShapeType="1"/>
            </p:cNvSpPr>
            <p:nvPr/>
          </p:nvSpPr>
          <p:spPr bwMode="auto">
            <a:xfrm flipH="1">
              <a:off x="1764" y="14907"/>
              <a:ext cx="87" cy="33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34840" name="Line 24"/>
            <p:cNvSpPr>
              <a:spLocks noChangeShapeType="1"/>
            </p:cNvSpPr>
            <p:nvPr/>
          </p:nvSpPr>
          <p:spPr bwMode="auto">
            <a:xfrm flipH="1">
              <a:off x="4898" y="14907"/>
              <a:ext cx="87" cy="264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34841" name="Line 25"/>
            <p:cNvSpPr>
              <a:spLocks noChangeShapeType="1"/>
            </p:cNvSpPr>
            <p:nvPr/>
          </p:nvSpPr>
          <p:spPr bwMode="auto">
            <a:xfrm>
              <a:off x="7771" y="14973"/>
              <a:ext cx="56" cy="33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34842" name="Line 26"/>
            <p:cNvSpPr>
              <a:spLocks noChangeShapeType="1"/>
            </p:cNvSpPr>
            <p:nvPr/>
          </p:nvSpPr>
          <p:spPr bwMode="auto">
            <a:xfrm>
              <a:off x="10107" y="15170"/>
              <a:ext cx="56" cy="199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42" name="Line 18"/>
            <p:cNvSpPr>
              <a:spLocks noChangeShapeType="1"/>
            </p:cNvSpPr>
            <p:nvPr/>
          </p:nvSpPr>
          <p:spPr bwMode="auto">
            <a:xfrm>
              <a:off x="6460" y="13534"/>
              <a:ext cx="3709" cy="909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uk-UA"/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416687" y="3106671"/>
            <a:ext cx="1357312" cy="9540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sz="1400" b="1" i="1" dirty="0">
                <a:solidFill>
                  <a:schemeClr val="tx1"/>
                </a:solidFill>
              </a:rPr>
              <a:t>природні</a:t>
            </a:r>
            <a:endParaRPr lang="uk-UA" sz="14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400" b="1" i="1" dirty="0">
                <a:solidFill>
                  <a:schemeClr val="tx1"/>
                </a:solidFill>
              </a:rPr>
              <a:t>техногенні</a:t>
            </a:r>
            <a:endParaRPr lang="uk-UA" sz="14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400" b="1" i="1" dirty="0">
                <a:solidFill>
                  <a:schemeClr val="tx1"/>
                </a:solidFill>
              </a:rPr>
              <a:t>соціальні</a:t>
            </a:r>
            <a:endParaRPr lang="uk-UA" sz="1400" b="1" dirty="0">
              <a:solidFill>
                <a:schemeClr val="tx1"/>
              </a:solidFill>
            </a:endParaRPr>
          </a:p>
          <a:p>
            <a:pPr>
              <a:defRPr/>
            </a:pPr>
            <a:endParaRPr lang="uk-UA" sz="14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2731112" y="3059906"/>
            <a:ext cx="1357313" cy="73818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sz="1400" b="1" i="1" dirty="0">
                <a:solidFill>
                  <a:schemeClr val="tx1"/>
                </a:solidFill>
              </a:rPr>
              <a:t>атмосфера</a:t>
            </a:r>
            <a:endParaRPr lang="uk-UA" sz="14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400" b="1" i="1" dirty="0">
                <a:solidFill>
                  <a:schemeClr val="tx1"/>
                </a:solidFill>
              </a:rPr>
              <a:t>літосфера</a:t>
            </a:r>
            <a:endParaRPr lang="uk-UA" sz="14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400" b="1" i="1" dirty="0">
                <a:solidFill>
                  <a:schemeClr val="tx1"/>
                </a:solidFill>
              </a:rPr>
              <a:t>гідросфера</a:t>
            </a:r>
            <a:endParaRPr lang="uk-UA" sz="1400" b="1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308175" y="3110874"/>
            <a:ext cx="1643063" cy="7381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sz="1400" b="1" i="1" dirty="0">
                <a:solidFill>
                  <a:schemeClr val="tx1"/>
                </a:solidFill>
              </a:rPr>
              <a:t>виробнича</a:t>
            </a:r>
            <a:endParaRPr lang="uk-UA" sz="14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400" b="1" i="1" dirty="0">
                <a:solidFill>
                  <a:schemeClr val="tx1"/>
                </a:solidFill>
              </a:rPr>
              <a:t>транспортна</a:t>
            </a:r>
            <a:endParaRPr lang="uk-UA" sz="14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400" b="1" i="1" dirty="0">
                <a:solidFill>
                  <a:schemeClr val="tx1"/>
                </a:solidFill>
              </a:rPr>
              <a:t>побутова</a:t>
            </a:r>
            <a:endParaRPr lang="uk-UA" sz="1400" b="1" dirty="0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294593" y="3180213"/>
            <a:ext cx="1706563" cy="116955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sz="1400" b="1" i="1" dirty="0">
                <a:solidFill>
                  <a:schemeClr val="tx1"/>
                </a:solidFill>
                <a:latin typeface="+mj-lt"/>
              </a:rPr>
              <a:t>Загибель </a:t>
            </a:r>
            <a:endParaRPr lang="uk-UA" sz="1400" b="1" i="1" dirty="0" smtClean="0">
              <a:solidFill>
                <a:schemeClr val="tx1"/>
              </a:solidFill>
              <a:latin typeface="+mj-lt"/>
            </a:endParaRPr>
          </a:p>
          <a:p>
            <a:pPr algn="ctr">
              <a:defRPr/>
            </a:pPr>
            <a:r>
              <a:rPr lang="uk-UA" sz="1400" b="1" i="1" dirty="0" smtClean="0">
                <a:solidFill>
                  <a:schemeClr val="tx1"/>
                </a:solidFill>
                <a:latin typeface="+mj-lt"/>
              </a:rPr>
              <a:t> травма</a:t>
            </a:r>
            <a:endParaRPr lang="uk-UA" sz="1400" b="1" dirty="0">
              <a:solidFill>
                <a:schemeClr val="tx1"/>
              </a:solidFill>
              <a:latin typeface="+mj-lt"/>
            </a:endParaRPr>
          </a:p>
          <a:p>
            <a:pPr algn="ctr">
              <a:defRPr/>
            </a:pPr>
            <a:r>
              <a:rPr lang="uk-UA" sz="1400" b="1" i="1" dirty="0" smtClean="0">
                <a:solidFill>
                  <a:schemeClr val="tx1"/>
                </a:solidFill>
                <a:latin typeface="+mj-lt"/>
              </a:rPr>
              <a:t>захворювання</a:t>
            </a:r>
            <a:endParaRPr lang="uk-UA" sz="1400" b="1" dirty="0">
              <a:solidFill>
                <a:schemeClr val="tx1"/>
              </a:solidFill>
              <a:latin typeface="+mj-lt"/>
            </a:endParaRPr>
          </a:p>
          <a:p>
            <a:pPr algn="ctr">
              <a:defRPr/>
            </a:pPr>
            <a:r>
              <a:rPr lang="uk-UA" sz="1400" b="1" i="1" dirty="0">
                <a:solidFill>
                  <a:schemeClr val="tx1"/>
                </a:solidFill>
                <a:latin typeface="+mj-lt"/>
              </a:rPr>
              <a:t>зниження </a:t>
            </a:r>
            <a:r>
              <a:rPr lang="uk-UA" sz="1400" b="1" i="1" dirty="0" err="1">
                <a:solidFill>
                  <a:schemeClr val="tx1"/>
                </a:solidFill>
                <a:latin typeface="+mj-lt"/>
              </a:rPr>
              <a:t>праце-</a:t>
            </a:r>
            <a:endParaRPr lang="uk-UA" sz="1400" b="1" i="1" dirty="0">
              <a:solidFill>
                <a:schemeClr val="tx1"/>
              </a:solidFill>
              <a:latin typeface="+mj-lt"/>
            </a:endParaRPr>
          </a:p>
          <a:p>
            <a:pPr algn="ctr">
              <a:defRPr/>
            </a:pPr>
            <a:r>
              <a:rPr lang="uk-UA" sz="1400" b="1" i="1" dirty="0">
                <a:solidFill>
                  <a:schemeClr val="tx1"/>
                </a:solidFill>
                <a:latin typeface="+mj-lt"/>
              </a:rPr>
              <a:t>здатності</a:t>
            </a:r>
          </a:p>
        </p:txBody>
      </p:sp>
      <p:sp>
        <p:nvSpPr>
          <p:cNvPr id="34843" name="Text Box 27"/>
          <p:cNvSpPr txBox="1">
            <a:spLocks noChangeArrowheads="1"/>
          </p:cNvSpPr>
          <p:nvPr/>
        </p:nvSpPr>
        <p:spPr bwMode="auto">
          <a:xfrm>
            <a:off x="335348" y="5793877"/>
            <a:ext cx="1257300" cy="7000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>
              <a:spcAft>
                <a:spcPts val="0"/>
              </a:spcAft>
              <a:defRPr/>
            </a:pPr>
            <a:r>
              <a:rPr lang="uk-UA" sz="1400" b="1" i="1" dirty="0">
                <a:solidFill>
                  <a:srgbClr val="080808"/>
                </a:solidFill>
                <a:latin typeface="+mj-lt"/>
                <a:cs typeface="Times New Roman" pitchFamily="18" charset="0"/>
              </a:rPr>
              <a:t>прості</a:t>
            </a:r>
          </a:p>
          <a:p>
            <a:pPr algn="ctr">
              <a:spcAft>
                <a:spcPts val="0"/>
              </a:spcAft>
              <a:defRPr/>
            </a:pPr>
            <a:r>
              <a:rPr lang="uk-UA" sz="1400" b="1" i="1" dirty="0">
                <a:solidFill>
                  <a:srgbClr val="080808"/>
                </a:solidFill>
                <a:latin typeface="+mj-lt"/>
                <a:cs typeface="Times New Roman" pitchFamily="18" charset="0"/>
              </a:rPr>
              <a:t>складні</a:t>
            </a:r>
          </a:p>
          <a:p>
            <a:pPr algn="ctr">
              <a:spcAft>
                <a:spcPts val="0"/>
              </a:spcAft>
              <a:defRPr/>
            </a:pPr>
            <a:r>
              <a:rPr lang="uk-UA" sz="1400" b="1" i="1" dirty="0">
                <a:solidFill>
                  <a:srgbClr val="080808"/>
                </a:solidFill>
                <a:latin typeface="+mj-lt"/>
                <a:cs typeface="Times New Roman" pitchFamily="18" charset="0"/>
              </a:rPr>
              <a:t>похідні</a:t>
            </a:r>
            <a:endParaRPr lang="uk-UA" sz="1400" b="1" dirty="0">
              <a:solidFill>
                <a:srgbClr val="080808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2870807" y="5738830"/>
            <a:ext cx="1228725" cy="7143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>
              <a:spcAft>
                <a:spcPts val="0"/>
              </a:spcAft>
              <a:defRPr/>
            </a:pPr>
            <a:r>
              <a:rPr lang="uk-UA" sz="1400" b="1" i="1" dirty="0">
                <a:solidFill>
                  <a:schemeClr val="tx1"/>
                </a:solidFill>
                <a:latin typeface="+mj-lt"/>
              </a:rPr>
              <a:t>соціальні</a:t>
            </a:r>
          </a:p>
          <a:p>
            <a:pPr algn="ctr">
              <a:spcAft>
                <a:spcPts val="0"/>
              </a:spcAft>
              <a:defRPr/>
            </a:pPr>
            <a:r>
              <a:rPr lang="uk-UA" sz="1400" b="1" i="1" dirty="0">
                <a:solidFill>
                  <a:schemeClr val="tx1"/>
                </a:solidFill>
                <a:latin typeface="+mj-lt"/>
              </a:rPr>
              <a:t>технічні</a:t>
            </a:r>
          </a:p>
          <a:p>
            <a:pPr algn="ctr">
              <a:spcAft>
                <a:spcPts val="1000"/>
              </a:spcAft>
              <a:defRPr/>
            </a:pPr>
            <a:r>
              <a:rPr lang="uk-UA" sz="1400" b="1" i="1" dirty="0">
                <a:solidFill>
                  <a:schemeClr val="tx1"/>
                </a:solidFill>
                <a:latin typeface="+mj-lt"/>
              </a:rPr>
              <a:t>екологічні</a:t>
            </a:r>
            <a:endParaRPr lang="en-US" sz="1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130903" y="5896241"/>
            <a:ext cx="1500187" cy="5238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sz="1400" b="1" i="1" dirty="0">
                <a:solidFill>
                  <a:schemeClr val="tx1"/>
                </a:solidFill>
                <a:latin typeface="+mj-lt"/>
              </a:rPr>
              <a:t>імпульсивні</a:t>
            </a:r>
            <a:endParaRPr lang="en-US" sz="1400" b="1" dirty="0">
              <a:solidFill>
                <a:schemeClr val="tx1"/>
              </a:solidFill>
              <a:latin typeface="+mj-lt"/>
            </a:endParaRPr>
          </a:p>
          <a:p>
            <a:pPr algn="ctr">
              <a:defRPr/>
            </a:pPr>
            <a:r>
              <a:rPr lang="uk-UA" sz="1400" b="1" i="1" dirty="0">
                <a:solidFill>
                  <a:schemeClr val="tx1"/>
                </a:solidFill>
                <a:latin typeface="+mj-lt"/>
              </a:rPr>
              <a:t>кумулятивні</a:t>
            </a:r>
            <a:endParaRPr lang="en-US" sz="1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215206" y="5929330"/>
            <a:ext cx="1428750" cy="5238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sz="1400" b="1" i="1" dirty="0">
                <a:solidFill>
                  <a:schemeClr val="tx1"/>
                </a:solidFill>
                <a:latin typeface="+mj-lt"/>
              </a:rPr>
              <a:t>активні</a:t>
            </a:r>
            <a:endParaRPr lang="en-US" sz="1400" b="1" dirty="0">
              <a:solidFill>
                <a:schemeClr val="tx1"/>
              </a:solidFill>
              <a:latin typeface="+mj-lt"/>
            </a:endParaRPr>
          </a:p>
          <a:p>
            <a:pPr algn="ctr">
              <a:defRPr/>
            </a:pPr>
            <a:r>
              <a:rPr lang="uk-UA" sz="1400" b="1" i="1" dirty="0">
                <a:solidFill>
                  <a:schemeClr val="tx1"/>
                </a:solidFill>
                <a:latin typeface="+mj-lt"/>
              </a:rPr>
              <a:t>пасивні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FF51F09C-0EC1-49CA-9C1F-61A78B8FBDC7}"/>
              </a:ext>
            </a:extLst>
          </p:cNvPr>
          <p:cNvSpPr/>
          <p:nvPr/>
        </p:nvSpPr>
        <p:spPr>
          <a:xfrm>
            <a:off x="1014817" y="-75261"/>
            <a:ext cx="69716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Загальна таксономія </a:t>
            </a:r>
            <a:r>
              <a:rPr lang="uk-UA" sz="40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небезпек</a:t>
            </a:r>
            <a:endParaRPr lang="ru-RU" sz="4000" b="1" u="sng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276"/>
              </p:ext>
            </p:extLst>
          </p:nvPr>
        </p:nvGraphicFramePr>
        <p:xfrm>
          <a:off x="373803" y="692696"/>
          <a:ext cx="8396392" cy="5845287"/>
        </p:xfrm>
        <a:graphic>
          <a:graphicData uri="http://schemas.openxmlformats.org/drawingml/2006/table">
            <a:tbl>
              <a:tblPr/>
              <a:tblGrid>
                <a:gridCol w="17490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9284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6212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99236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588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>
                            <a:outerShdw blurRad="38100" dist="38100" dir="2700000" algn="tl">
                              <a:srgbClr val="EEECE1"/>
                            </a:outerShdw>
                          </a:effectLst>
                          <a:latin typeface="+mn-lt"/>
                          <a:cs typeface="Times New Roman" pitchFamily="18" charset="0"/>
                        </a:rPr>
                        <a:t>ПРИРОДНІ</a:t>
                      </a:r>
                      <a:endParaRPr kumimoji="0" lang="uk-UA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>
                          <a:outerShdw blurRad="38100" dist="38100" dir="2700000" algn="tl">
                            <a:srgbClr val="EEECE1"/>
                          </a:outerShdw>
                        </a:effectLst>
                        <a:latin typeface="+mn-lt"/>
                        <a:cs typeface="Times New Roman" pitchFamily="18" charset="0"/>
                      </a:endParaRPr>
                    </a:p>
                  </a:txBody>
                  <a:tcPr marL="63183" marR="631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>
                            <a:outerShdw blurRad="38100" dist="38100" dir="2700000" algn="tl">
                              <a:srgbClr val="EEECE1"/>
                            </a:outerShdw>
                          </a:effectLst>
                          <a:latin typeface="+mn-lt"/>
                          <a:cs typeface="Times New Roman" pitchFamily="18" charset="0"/>
                        </a:rPr>
                        <a:t>ТЕХНОГЕННІ</a:t>
                      </a:r>
                      <a:endParaRPr kumimoji="0" lang="uk-UA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>
                          <a:outerShdw blurRad="38100" dist="38100" dir="2700000" algn="tl">
                            <a:srgbClr val="EEECE1"/>
                          </a:outerShdw>
                        </a:effectLst>
                        <a:latin typeface="+mn-lt"/>
                        <a:cs typeface="Times New Roman" pitchFamily="18" charset="0"/>
                      </a:endParaRPr>
                    </a:p>
                  </a:txBody>
                  <a:tcPr marL="63183" marR="631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>
                            <a:outerShdw blurRad="38100" dist="38100" dir="2700000" algn="tl">
                              <a:srgbClr val="EEECE1"/>
                            </a:outerShdw>
                          </a:effectLst>
                          <a:latin typeface="+mn-lt"/>
                          <a:cs typeface="Times New Roman" pitchFamily="18" charset="0"/>
                        </a:rPr>
                        <a:t>СОЦІАЛЬНІ</a:t>
                      </a:r>
                      <a:endParaRPr kumimoji="0" lang="uk-UA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>
                          <a:outerShdw blurRad="38100" dist="38100" dir="2700000" algn="tl">
                            <a:srgbClr val="EEECE1"/>
                          </a:outerShdw>
                        </a:effectLst>
                        <a:latin typeface="+mn-lt"/>
                        <a:cs typeface="Times New Roman" pitchFamily="18" charset="0"/>
                      </a:endParaRPr>
                    </a:p>
                  </a:txBody>
                  <a:tcPr marL="63183" marR="631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>
                            <a:outerShdw blurRad="38100" dist="38100" dir="2700000" algn="tl">
                              <a:srgbClr val="EEECE1"/>
                            </a:outerShdw>
                          </a:effectLst>
                          <a:latin typeface="+mn-lt"/>
                          <a:cs typeface="Times New Roman" pitchFamily="18" charset="0"/>
                        </a:rPr>
                        <a:t>ПОЛІТИЧНІ</a:t>
                      </a:r>
                      <a:endParaRPr kumimoji="0" lang="uk-UA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>
                          <a:outerShdw blurRad="38100" dist="38100" dir="2700000" algn="tl">
                            <a:srgbClr val="EEECE1"/>
                          </a:outerShdw>
                        </a:effectLst>
                        <a:latin typeface="+mn-lt"/>
                        <a:cs typeface="Times New Roman" pitchFamily="18" charset="0"/>
                      </a:endParaRPr>
                    </a:p>
                  </a:txBody>
                  <a:tcPr marL="63183" marR="631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4485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землетруси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повені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зсуви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селі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вулкани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лавини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снігові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шторми,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урагани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зливи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 град,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тумани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ожеледі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блискавки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астероїди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небезпечні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рослини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тварини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риби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комахи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 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грибки,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бактерії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віруси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тощо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.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</a:txBody>
                  <a:tcPr marL="63183" marR="631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транспортні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аварії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та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катастрофи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пожежі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вибухи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;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аварії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з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викидом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СДОР;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аварії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з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викидом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РР;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аварії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з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викидом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біологічно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-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небезпечних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речовин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;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раптове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завалювання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будинків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та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споруд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;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аварії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на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енергетичних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системах;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аварії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на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комунальних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системах;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аварії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на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очисних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спорудах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;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гідродинамічні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аварії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…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</a:txBody>
                  <a:tcPr marL="63183" marR="631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бродяжництво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проституція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пияцтво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алкоголізм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злочинність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паління</a:t>
                      </a: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торгівля людьми,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мобінг</a:t>
                      </a: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насильство,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суїцид,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натовп…</a:t>
                      </a:r>
                    </a:p>
                  </a:txBody>
                  <a:tcPr marL="63183" marR="631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міжнаціональні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міжнародні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міжпартійні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міжконфесійні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конфлікти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;,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збройні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конфлікти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війни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духовне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гноблення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,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політичний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тероризм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+mn-lt"/>
                        </a:rPr>
                        <a:t>…</a:t>
                      </a:r>
                      <a:endParaRPr kumimoji="0" lang="uk-UA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+mn-lt"/>
                      </a:endParaRPr>
                    </a:p>
                  </a:txBody>
                  <a:tcPr marL="63183" marR="631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5DC6A024-234D-4747-B390-DC0F07CEE83E}"/>
              </a:ext>
            </a:extLst>
          </p:cNvPr>
          <p:cNvSpPr/>
          <p:nvPr/>
        </p:nvSpPr>
        <p:spPr>
          <a:xfrm>
            <a:off x="104238" y="-4236"/>
            <a:ext cx="893552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Таксономія небезпек за джерелами походження</a:t>
            </a:r>
            <a:endParaRPr lang="ru-RU" sz="3200" b="1" u="sng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357188" y="928688"/>
            <a:ext cx="8429625" cy="5786437"/>
          </a:xfrm>
        </p:spPr>
        <p:txBody>
          <a:bodyPr/>
          <a:lstStyle/>
          <a:p>
            <a:pPr algn="just">
              <a:buFont typeface="Arial" charset="0"/>
              <a:buNone/>
            </a:pPr>
            <a:r>
              <a:rPr lang="ru-RU" dirty="0"/>
              <a:t>		</a:t>
            </a:r>
          </a:p>
          <a:p>
            <a:pPr algn="just">
              <a:buFont typeface="Arial" charset="0"/>
              <a:buNone/>
            </a:pPr>
            <a:r>
              <a:rPr lang="uk-UA" sz="2200" b="1" i="1" dirty="0"/>
              <a:t>		</a:t>
            </a:r>
            <a:endParaRPr lang="uk-UA" b="1" i="1" dirty="0"/>
          </a:p>
          <a:p>
            <a:pPr algn="just">
              <a:buFont typeface="Arial" charset="0"/>
              <a:buNone/>
            </a:pPr>
            <a:endParaRPr lang="ru-RU" b="1" i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2384979"/>
              </p:ext>
            </p:extLst>
          </p:nvPr>
        </p:nvGraphicFramePr>
        <p:xfrm>
          <a:off x="107504" y="764704"/>
          <a:ext cx="8928992" cy="5572711"/>
        </p:xfrm>
        <a:graphic>
          <a:graphicData uri="http://schemas.openxmlformats.org/drawingml/2006/table">
            <a:tbl>
              <a:tblPr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tableStyleId>{D7AC3CCA-C797-4891-BE02-D94E43425B78}</a:tableStyleId>
              </a:tblPr>
              <a:tblGrid>
                <a:gridCol w="297604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7604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97690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8127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C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ПРИРОДНО-ТЕХНОГЕННІ</a:t>
                      </a:r>
                      <a:endParaRPr lang="uk-UA" sz="2000" b="1" dirty="0">
                        <a:solidFill>
                          <a:srgbClr val="CC0066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Times New Roman"/>
                      </a:endParaRPr>
                    </a:p>
                  </a:txBody>
                  <a:tcPr marL="63183" marR="63183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C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ПРИРОДНО-СОЦІАЛЬНІ</a:t>
                      </a:r>
                      <a:endParaRPr lang="uk-UA" sz="2000" b="1" dirty="0">
                        <a:solidFill>
                          <a:srgbClr val="CC0066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Times New Roman"/>
                      </a:endParaRPr>
                    </a:p>
                  </a:txBody>
                  <a:tcPr marL="63183" marR="63183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C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СОЦІАЛЬНО-ТЕХНОГЕННІ</a:t>
                      </a:r>
                      <a:endParaRPr lang="uk-UA" sz="2000" b="1" dirty="0">
                        <a:solidFill>
                          <a:srgbClr val="CC0066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Times New Roman"/>
                      </a:endParaRPr>
                    </a:p>
                  </a:txBody>
                  <a:tcPr marL="63183" marR="63183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76000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CC0066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Смог,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кислотні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дощі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,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пилові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бурі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,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зменшення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родючості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ґрунтів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,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виникнення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пустель</a:t>
                      </a:r>
                      <a:r>
                        <a:rPr lang="uk-UA" sz="1600" b="1" dirty="0">
                          <a:solidFill>
                            <a:srgbClr val="CC0066"/>
                          </a:solidFill>
                          <a:effectLst/>
                        </a:rPr>
                        <a:t>, парниковий ефект, зсуви, селі, землетруси,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порушення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озонового шару та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інші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явища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,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породжені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людською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діяльністю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.</a:t>
                      </a:r>
                      <a:endParaRPr lang="uk-UA" sz="1600" b="1" dirty="0">
                        <a:solidFill>
                          <a:srgbClr val="CC0066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3183" marR="63183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CC0066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Наркоманія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,</a:t>
                      </a:r>
                      <a:endParaRPr lang="uk-UA" sz="1600" b="1" dirty="0">
                        <a:solidFill>
                          <a:srgbClr val="CC0066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епідемії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інфекційних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захворювань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,</a:t>
                      </a:r>
                      <a:endParaRPr lang="uk-UA" sz="1600" b="1" dirty="0">
                        <a:solidFill>
                          <a:srgbClr val="CC0066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венеричні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захворювання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,</a:t>
                      </a:r>
                      <a:endParaRPr lang="uk-UA" sz="1600" b="1" dirty="0">
                        <a:solidFill>
                          <a:srgbClr val="CC0066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СНІД та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ін</a:t>
                      </a:r>
                      <a:r>
                        <a:rPr lang="uk-UA" sz="1600" b="1" dirty="0">
                          <a:solidFill>
                            <a:srgbClr val="CC0066"/>
                          </a:solidFill>
                          <a:effectLst/>
                        </a:rPr>
                        <a:t>.</a:t>
                      </a:r>
                      <a:endParaRPr lang="uk-UA" sz="1600" b="1" dirty="0">
                        <a:solidFill>
                          <a:srgbClr val="CC0066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3183" marR="63183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CC0066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Професійні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захворювання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,</a:t>
                      </a:r>
                      <a:endParaRPr lang="uk-UA" sz="1600" b="1" dirty="0">
                        <a:solidFill>
                          <a:srgbClr val="CC0066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професійний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травматизм,</a:t>
                      </a:r>
                      <a:endParaRPr lang="uk-UA" sz="1600" b="1" dirty="0">
                        <a:solidFill>
                          <a:srgbClr val="CC0066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психічні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відхилення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та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захворювання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,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викликані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виробничою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діяльністю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.</a:t>
                      </a:r>
                      <a:endParaRPr lang="uk-UA" sz="1600" b="1" dirty="0">
                        <a:solidFill>
                          <a:srgbClr val="CC0066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Масові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психічні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захворювання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,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викликані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впливом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на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свідомість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і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підсвідомість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засобів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масових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інформацій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; </a:t>
                      </a:r>
                      <a:r>
                        <a:rPr lang="ru-RU" sz="1600" b="1" dirty="0" err="1">
                          <a:solidFill>
                            <a:srgbClr val="CC0066"/>
                          </a:solidFill>
                          <a:effectLst/>
                        </a:rPr>
                        <a:t>токсикоманія</a:t>
                      </a:r>
                      <a:r>
                        <a:rPr lang="ru-RU" sz="1600" b="1" dirty="0">
                          <a:solidFill>
                            <a:srgbClr val="CC0066"/>
                          </a:solidFill>
                          <a:effectLst/>
                        </a:rPr>
                        <a:t>.</a:t>
                      </a:r>
                      <a:endParaRPr lang="uk-UA" sz="1600" b="1" dirty="0">
                        <a:solidFill>
                          <a:srgbClr val="CC0066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3183" marR="63183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BA8BE164-3EC4-4517-8ADC-9F2DC910BA51}"/>
              </a:ext>
            </a:extLst>
          </p:cNvPr>
          <p:cNvSpPr/>
          <p:nvPr/>
        </p:nvSpPr>
        <p:spPr>
          <a:xfrm>
            <a:off x="1780327" y="-105520"/>
            <a:ext cx="556671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Комбіновані небезпеки </a:t>
            </a:r>
            <a:endParaRPr lang="ru-RU" sz="4000" b="1" u="sng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4380" y="1052736"/>
            <a:ext cx="8640108" cy="5688632"/>
          </a:xfrm>
        </p:spPr>
        <p:txBody>
          <a:bodyPr/>
          <a:lstStyle/>
          <a:p>
            <a:pPr marL="0" indent="450000" algn="just">
              <a:lnSpc>
                <a:spcPct val="150000"/>
              </a:lnSpc>
              <a:buNone/>
            </a:pPr>
            <a:r>
              <a:rPr lang="uk-UA" sz="1800" b="1" u="sng" dirty="0" smtClean="0">
                <a:solidFill>
                  <a:srgbClr val="CC0066"/>
                </a:solidFill>
              </a:rPr>
              <a:t>Номенклатура небезпек</a:t>
            </a:r>
            <a:r>
              <a:rPr lang="uk-UA" sz="1800" b="1" dirty="0" smtClean="0">
                <a:solidFill>
                  <a:srgbClr val="CC0066"/>
                </a:solidFill>
              </a:rPr>
              <a:t> – перелік назв, термінів, небезпек, систематизованих за окремими ознаками. </a:t>
            </a:r>
          </a:p>
          <a:p>
            <a:pPr marL="0" indent="450000" algn="just">
              <a:lnSpc>
                <a:spcPct val="150000"/>
              </a:lnSpc>
              <a:buNone/>
            </a:pPr>
            <a:r>
              <a:rPr lang="uk-UA" sz="1800" b="1" dirty="0" smtClean="0">
                <a:solidFill>
                  <a:srgbClr val="CC0066"/>
                </a:solidFill>
              </a:rPr>
              <a:t>Такими ознаками можуть виступати окремі об</a:t>
            </a:r>
            <a:r>
              <a:rPr lang="en-US" sz="1800" b="1" dirty="0" smtClean="0">
                <a:solidFill>
                  <a:srgbClr val="CC0066"/>
                </a:solidFill>
              </a:rPr>
              <a:t>’</a:t>
            </a:r>
            <a:r>
              <a:rPr lang="uk-UA" sz="1800" b="1" dirty="0" err="1" smtClean="0">
                <a:solidFill>
                  <a:srgbClr val="CC0066"/>
                </a:solidFill>
              </a:rPr>
              <a:t>єкти</a:t>
            </a:r>
            <a:r>
              <a:rPr lang="uk-UA" sz="1800" b="1" dirty="0" smtClean="0">
                <a:solidFill>
                  <a:srgbClr val="CC0066"/>
                </a:solidFill>
              </a:rPr>
              <a:t> (підприємства, цехи, професії, місця праці тощо), алфавіт, клас небезпеки.</a:t>
            </a:r>
          </a:p>
          <a:p>
            <a:pPr marL="0" indent="450000" algn="just">
              <a:lnSpc>
                <a:spcPct val="150000"/>
              </a:lnSpc>
              <a:buNone/>
            </a:pPr>
            <a:endParaRPr lang="ru-RU" sz="1800" b="1" dirty="0">
              <a:solidFill>
                <a:srgbClr val="CC0066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0"/>
            <a:ext cx="698477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Номенклатура </a:t>
            </a:r>
            <a:r>
              <a:rPr lang="ru-RU" sz="4400" b="1" u="sng" cap="none" spc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небезпек</a:t>
            </a:r>
            <a:endParaRPr lang="ru-RU" sz="4400" b="1" u="sng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47124">
            <a:off x="5580926" y="3196404"/>
            <a:ext cx="3612047" cy="25016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4687">
            <a:off x="-325826" y="3341210"/>
            <a:ext cx="3715162" cy="25751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4063799"/>
            <a:ext cx="2677569" cy="2677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699557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Box 14"/>
          <p:cNvSpPr txBox="1">
            <a:spLocks noChangeArrowheads="1"/>
          </p:cNvSpPr>
          <p:nvPr/>
        </p:nvSpPr>
        <p:spPr bwMode="auto">
          <a:xfrm>
            <a:off x="2643188" y="185737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uk-UA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789152465"/>
              </p:ext>
            </p:extLst>
          </p:nvPr>
        </p:nvGraphicFramePr>
        <p:xfrm>
          <a:off x="500034" y="928670"/>
          <a:ext cx="7929618" cy="4372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642909" y="934045"/>
            <a:ext cx="1096667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50800"/>
                <a:solidFill>
                  <a:srgbClr val="CC0066"/>
                </a:solidFill>
                <a:latin typeface="+mn-lt"/>
              </a:rPr>
              <a:t>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42938" y="2286000"/>
            <a:ext cx="1096962" cy="92392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endParaRPr lang="ru-RU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2938" y="2214563"/>
            <a:ext cx="1096962" cy="92392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2938" y="3786188"/>
            <a:ext cx="1096962" cy="92392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42909" y="2149844"/>
            <a:ext cx="1096667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50800"/>
                <a:solidFill>
                  <a:srgbClr val="CC0066"/>
                </a:solidFill>
                <a:latin typeface="+mn-lt"/>
              </a:rPr>
              <a:t>Б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69954" y="3649437"/>
            <a:ext cx="1096667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50800"/>
                <a:solidFill>
                  <a:srgbClr val="CC0066"/>
                </a:solidFill>
                <a:latin typeface="+mn-lt"/>
              </a:rPr>
              <a:t>В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00112" y="64949"/>
            <a:ext cx="697659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Номенклатура небезпек за алфавітом</a:t>
            </a:r>
            <a:endParaRPr lang="ru-RU" sz="3200" b="1" u="sng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Box 14"/>
          <p:cNvSpPr txBox="1">
            <a:spLocks noChangeArrowheads="1"/>
          </p:cNvSpPr>
          <p:nvPr/>
        </p:nvSpPr>
        <p:spPr bwMode="auto">
          <a:xfrm>
            <a:off x="2643188" y="185737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uk-UA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112100822"/>
              </p:ext>
            </p:extLst>
          </p:nvPr>
        </p:nvGraphicFramePr>
        <p:xfrm>
          <a:off x="214282" y="785794"/>
          <a:ext cx="8667768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671081" y="919388"/>
            <a:ext cx="1096667" cy="86177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000" b="1" dirty="0">
                <a:ln w="50800"/>
                <a:solidFill>
                  <a:srgbClr val="CC0066"/>
                </a:solidFill>
                <a:latin typeface="+mn-lt"/>
              </a:rPr>
              <a:t>Г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42938" y="2000250"/>
            <a:ext cx="1096962" cy="92392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2938" y="4143375"/>
            <a:ext cx="1096962" cy="92392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65310" y="1978925"/>
            <a:ext cx="1096667" cy="86177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000" b="1" dirty="0">
                <a:ln w="50800"/>
                <a:solidFill>
                  <a:srgbClr val="CC0066"/>
                </a:solidFill>
                <a:latin typeface="+mn-lt"/>
              </a:rPr>
              <a:t>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3000372"/>
            <a:ext cx="1500198" cy="86177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000" b="1" dirty="0">
                <a:ln w="50800"/>
                <a:solidFill>
                  <a:srgbClr val="CC0066"/>
                </a:solidFill>
                <a:latin typeface="+mn-lt"/>
              </a:rPr>
              <a:t>Е</a:t>
            </a:r>
          </a:p>
        </p:txBody>
      </p:sp>
      <p:sp>
        <p:nvSpPr>
          <p:cNvPr id="13322" name="TextBox 13"/>
          <p:cNvSpPr txBox="1">
            <a:spLocks noChangeArrowheads="1"/>
          </p:cNvSpPr>
          <p:nvPr/>
        </p:nvSpPr>
        <p:spPr bwMode="auto">
          <a:xfrm>
            <a:off x="2257575" y="4389601"/>
            <a:ext cx="66436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 err="1">
                <a:solidFill>
                  <a:srgbClr val="CC0066"/>
                </a:solidFill>
                <a:latin typeface="+mn-lt"/>
              </a:rPr>
              <a:t>Замкнений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простір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захворювання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зброя</a:t>
            </a:r>
            <a:r>
              <a:rPr lang="ru-RU" b="1" dirty="0" smtClean="0">
                <a:solidFill>
                  <a:srgbClr val="CC0066"/>
                </a:solidFill>
                <a:latin typeface="+mn-lt"/>
              </a:rPr>
              <a:t>, </a:t>
            </a:r>
            <a:r>
              <a:rPr lang="ru-RU" b="1" dirty="0" err="1" smtClean="0">
                <a:solidFill>
                  <a:srgbClr val="CC0066"/>
                </a:solidFill>
                <a:latin typeface="+mn-lt"/>
              </a:rPr>
              <a:t>землетрус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зсув</a:t>
            </a:r>
            <a:endParaRPr lang="en-US" b="1" dirty="0">
              <a:solidFill>
                <a:srgbClr val="CC0066"/>
              </a:solidFill>
              <a:latin typeface="+mn-lt"/>
            </a:endParaRPr>
          </a:p>
        </p:txBody>
      </p:sp>
      <p:sp>
        <p:nvSpPr>
          <p:cNvPr id="13323" name="TextBox 15"/>
          <p:cNvSpPr txBox="1">
            <a:spLocks noChangeArrowheads="1"/>
          </p:cNvSpPr>
          <p:nvPr/>
        </p:nvSpPr>
        <p:spPr bwMode="auto">
          <a:xfrm>
            <a:off x="2257575" y="5493133"/>
            <a:ext cx="60007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 err="1">
                <a:solidFill>
                  <a:srgbClr val="CC0066"/>
                </a:solidFill>
                <a:latin typeface="+mn-lt"/>
              </a:rPr>
              <a:t>Інфразвук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інфрачервоне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випромінювання</a:t>
            </a:r>
            <a:r>
              <a:rPr lang="ru-RU" b="1" dirty="0" smtClean="0">
                <a:solidFill>
                  <a:srgbClr val="CC0066"/>
                </a:solidFill>
                <a:latin typeface="+mn-lt"/>
              </a:rPr>
              <a:t>, </a:t>
            </a:r>
            <a:r>
              <a:rPr lang="ru-RU" b="1" dirty="0" err="1" smtClean="0">
                <a:solidFill>
                  <a:srgbClr val="CC0066"/>
                </a:solidFill>
                <a:latin typeface="+mn-lt"/>
              </a:rPr>
              <a:t>іскри</a:t>
            </a:r>
            <a:endParaRPr lang="en-US" b="1" dirty="0">
              <a:solidFill>
                <a:srgbClr val="CC0066"/>
              </a:solidFill>
              <a:latin typeface="+mn-lt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71472" y="4143380"/>
            <a:ext cx="1096667" cy="86177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000" b="1" dirty="0">
                <a:ln w="50800"/>
                <a:solidFill>
                  <a:srgbClr val="CC0066"/>
                </a:solidFill>
                <a:latin typeface="+mn-lt"/>
              </a:rPr>
              <a:t>З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642910" y="5286388"/>
            <a:ext cx="1096667" cy="86177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000" b="1" dirty="0" err="1">
                <a:ln w="50800"/>
                <a:solidFill>
                  <a:srgbClr val="CC0066"/>
                </a:solidFill>
                <a:latin typeface="+mn-lt"/>
              </a:rPr>
              <a:t>і</a:t>
            </a:r>
            <a:endParaRPr lang="ru-RU" sz="5000" b="1" dirty="0">
              <a:ln w="50800"/>
              <a:solidFill>
                <a:srgbClr val="CC0066"/>
              </a:solidFill>
              <a:latin typeface="+mn-lt"/>
            </a:endParaRPr>
          </a:p>
        </p:txBody>
      </p:sp>
      <p:sp>
        <p:nvSpPr>
          <p:cNvPr id="13326" name="TextBox 18"/>
          <p:cNvSpPr txBox="1">
            <a:spLocks noChangeArrowheads="1"/>
          </p:cNvSpPr>
          <p:nvPr/>
        </p:nvSpPr>
        <p:spPr bwMode="auto">
          <a:xfrm>
            <a:off x="2286000" y="2286000"/>
            <a:ext cx="59293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b="1" dirty="0">
                <a:solidFill>
                  <a:srgbClr val="CC0066"/>
                </a:solidFill>
                <a:latin typeface="+mn-lt"/>
              </a:rPr>
              <a:t>Д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им,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динамічне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навантаження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тиск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дощ</a:t>
            </a:r>
            <a:endParaRPr lang="en-US" dirty="0">
              <a:solidFill>
                <a:srgbClr val="CC0066"/>
              </a:solidFill>
              <a:latin typeface="+mn-lt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800112" y="64949"/>
            <a:ext cx="697659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Номенклатура небезпек за алфавітом</a:t>
            </a:r>
            <a:endParaRPr lang="ru-RU" sz="3200" b="1" u="sng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Box 14"/>
          <p:cNvSpPr txBox="1">
            <a:spLocks noChangeArrowheads="1"/>
          </p:cNvSpPr>
          <p:nvPr/>
        </p:nvSpPr>
        <p:spPr bwMode="auto">
          <a:xfrm>
            <a:off x="2643188" y="185737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uk-UA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36990772"/>
              </p:ext>
            </p:extLst>
          </p:nvPr>
        </p:nvGraphicFramePr>
        <p:xfrm>
          <a:off x="214282" y="785794"/>
          <a:ext cx="8501122" cy="4929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428596" y="642918"/>
            <a:ext cx="1022117" cy="86177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000" b="1" dirty="0">
                <a:ln w="50800"/>
                <a:solidFill>
                  <a:srgbClr val="CC0066"/>
                </a:solidFill>
                <a:latin typeface="+mn-lt"/>
              </a:rPr>
              <a:t>К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42938" y="2286000"/>
            <a:ext cx="1096962" cy="92392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2938" y="2214563"/>
            <a:ext cx="1096962" cy="92392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5549" y="2357430"/>
            <a:ext cx="1096667" cy="86177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000" b="1" dirty="0">
                <a:ln w="50800"/>
                <a:solidFill>
                  <a:srgbClr val="CC0066"/>
                </a:solidFill>
                <a:latin typeface="+mn-lt"/>
              </a:rPr>
              <a:t>М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87384" y="3219204"/>
            <a:ext cx="1096667" cy="86177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000" b="1" dirty="0">
                <a:ln w="50800"/>
                <a:solidFill>
                  <a:srgbClr val="CC0066"/>
                </a:solidFill>
                <a:latin typeface="+mn-lt"/>
              </a:rPr>
              <a:t>Н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27263" y="914400"/>
            <a:ext cx="6345265" cy="369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 err="1">
                <a:solidFill>
                  <a:srgbClr val="CC0066"/>
                </a:solidFill>
                <a:latin typeface="+mn-lt"/>
              </a:rPr>
              <a:t>Клаустрофобія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корозія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en-US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4348" name="TextBox 15"/>
          <p:cNvSpPr txBox="1">
            <a:spLocks noChangeArrowheads="1"/>
          </p:cNvSpPr>
          <p:nvPr/>
        </p:nvSpPr>
        <p:spPr bwMode="auto">
          <a:xfrm>
            <a:off x="2214563" y="1714500"/>
            <a:ext cx="5857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CC0066"/>
                </a:solidFill>
                <a:latin typeface="+mn-lt"/>
              </a:rPr>
              <a:t>Лавина, 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лазерне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 </a:t>
            </a:r>
            <a:r>
              <a:rPr lang="ru-RU" b="1" dirty="0" err="1" smtClean="0">
                <a:solidFill>
                  <a:srgbClr val="CC0066"/>
                </a:solidFill>
                <a:latin typeface="+mn-lt"/>
              </a:rPr>
              <a:t>випромінювання</a:t>
            </a:r>
            <a:endParaRPr lang="en-US" b="1" dirty="0">
              <a:solidFill>
                <a:srgbClr val="CC0066"/>
              </a:solidFill>
              <a:latin typeface="+mn-lt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85754" y="1457557"/>
            <a:ext cx="1096667" cy="86177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000" b="1" dirty="0">
                <a:ln w="50800"/>
                <a:solidFill>
                  <a:srgbClr val="CC0066"/>
                </a:solidFill>
                <a:latin typeface="+mn-lt"/>
              </a:rPr>
              <a:t>Л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214563" y="2428875"/>
            <a:ext cx="671512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 err="1">
                <a:solidFill>
                  <a:srgbClr val="CC0066"/>
                </a:solidFill>
                <a:latin typeface="+mn-lt"/>
              </a:rPr>
              <a:t>Магнітне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 поле,  макро- та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мікроорганізми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медикаменти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метеорити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 </a:t>
            </a:r>
            <a:r>
              <a:rPr lang="ru-RU" b="1" dirty="0" err="1" smtClean="0">
                <a:solidFill>
                  <a:srgbClr val="CC0066"/>
                </a:solidFill>
                <a:latin typeface="+mn-lt"/>
              </a:rPr>
              <a:t>монотонність</a:t>
            </a:r>
            <a:endParaRPr lang="en-US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214563" y="3429000"/>
            <a:ext cx="6357937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 err="1">
                <a:solidFill>
                  <a:srgbClr val="CC0066"/>
                </a:solidFill>
                <a:latin typeface="+mn-lt"/>
              </a:rPr>
              <a:t>Накип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</a:t>
            </a:r>
            <a:r>
              <a:rPr lang="uk-UA" b="1" dirty="0">
                <a:solidFill>
                  <a:srgbClr val="CC0066"/>
                </a:solidFill>
                <a:latin typeface="+mn-lt"/>
              </a:rPr>
              <a:t>н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евагомість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недостатня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міцність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.</a:t>
            </a:r>
            <a:endParaRPr lang="en-US" b="1" dirty="0">
              <a:solidFill>
                <a:srgbClr val="CC0066"/>
              </a:solidFill>
              <a:latin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286000" y="4286250"/>
            <a:ext cx="6357938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CC0066"/>
                </a:solidFill>
                <a:latin typeface="+mn-lt"/>
              </a:rPr>
              <a:t>Ожеледь, </a:t>
            </a:r>
            <a:r>
              <a:rPr lang="ru-RU" b="1" dirty="0" err="1" smtClean="0">
                <a:solidFill>
                  <a:srgbClr val="CC0066"/>
                </a:solidFill>
                <a:latin typeface="+mn-lt"/>
              </a:rPr>
              <a:t>отруйні</a:t>
            </a:r>
            <a:r>
              <a:rPr lang="ru-RU" b="1" dirty="0" smtClean="0">
                <a:solidFill>
                  <a:srgbClr val="CC0066"/>
                </a:solidFill>
                <a:latin typeface="+mn-lt"/>
              </a:rPr>
              <a:t> </a:t>
            </a:r>
            <a:r>
              <a:rPr lang="ru-RU" b="1" dirty="0" err="1" smtClean="0">
                <a:solidFill>
                  <a:srgbClr val="CC0066"/>
                </a:solidFill>
                <a:latin typeface="+mn-lt"/>
              </a:rPr>
              <a:t>речовини</a:t>
            </a:r>
            <a:r>
              <a:rPr lang="ru-RU" b="1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en-US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95254" y="4024884"/>
            <a:ext cx="857256" cy="92333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50800"/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</a:p>
        </p:txBody>
      </p:sp>
      <p:sp>
        <p:nvSpPr>
          <p:cNvPr id="14354" name="TextBox 22"/>
          <p:cNvSpPr txBox="1">
            <a:spLocks noChangeArrowheads="1"/>
          </p:cNvSpPr>
          <p:nvPr/>
        </p:nvSpPr>
        <p:spPr bwMode="auto">
          <a:xfrm>
            <a:off x="2286000" y="4929188"/>
            <a:ext cx="65008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 err="1">
                <a:solidFill>
                  <a:srgbClr val="CC0066"/>
                </a:solidFill>
                <a:latin typeface="+mn-lt"/>
              </a:rPr>
              <a:t>Повінь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пожежа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порох,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психологічна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 </a:t>
            </a:r>
            <a:r>
              <a:rPr lang="ru-RU" b="1" dirty="0" err="1" smtClean="0">
                <a:solidFill>
                  <a:srgbClr val="CC0066"/>
                </a:solidFill>
                <a:latin typeface="+mn-lt"/>
              </a:rPr>
              <a:t>несумісність</a:t>
            </a:r>
            <a:r>
              <a:rPr lang="ru-RU" b="1" dirty="0" smtClean="0">
                <a:solidFill>
                  <a:srgbClr val="CC0066"/>
                </a:solidFill>
                <a:latin typeface="+mn-lt"/>
              </a:rPr>
              <a:t>, </a:t>
            </a:r>
            <a:endParaRPr lang="en-US" b="1" dirty="0">
              <a:solidFill>
                <a:srgbClr val="CC0066"/>
              </a:solidFill>
              <a:latin typeface="+mn-lt"/>
            </a:endParaRPr>
          </a:p>
          <a:p>
            <a:r>
              <a:rPr lang="ru-RU" b="1" dirty="0" err="1">
                <a:solidFill>
                  <a:srgbClr val="CC0066"/>
                </a:solidFill>
                <a:latin typeface="+mn-lt"/>
              </a:rPr>
              <a:t>пульсація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 </a:t>
            </a:r>
            <a:r>
              <a:rPr lang="ru-RU" b="1" dirty="0" err="1" smtClean="0">
                <a:solidFill>
                  <a:srgbClr val="CC0066"/>
                </a:solidFill>
                <a:latin typeface="+mn-lt"/>
              </a:rPr>
              <a:t>світла</a:t>
            </a:r>
            <a:endParaRPr lang="en-US" b="1" dirty="0">
              <a:solidFill>
                <a:srgbClr val="CC0066"/>
              </a:solidFill>
              <a:latin typeface="+mn-lt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28596" y="4929198"/>
            <a:ext cx="1096667" cy="86177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000" b="1" dirty="0">
                <a:ln w="50800"/>
                <a:solidFill>
                  <a:srgbClr val="CC0066"/>
                </a:solidFill>
                <a:latin typeface="+mn-lt"/>
              </a:rPr>
              <a:t>П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827584" y="1"/>
            <a:ext cx="694911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Номенклатура небезпек за алфавітом</a:t>
            </a:r>
            <a:endParaRPr lang="ru-RU" sz="3200" b="1" u="sng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Box 14"/>
          <p:cNvSpPr txBox="1">
            <a:spLocks noChangeArrowheads="1"/>
          </p:cNvSpPr>
          <p:nvPr/>
        </p:nvSpPr>
        <p:spPr bwMode="auto">
          <a:xfrm>
            <a:off x="2643188" y="185737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uk-UA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196092201"/>
              </p:ext>
            </p:extLst>
          </p:nvPr>
        </p:nvGraphicFramePr>
        <p:xfrm>
          <a:off x="214282" y="785794"/>
          <a:ext cx="8715436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636748" y="655093"/>
            <a:ext cx="1022117" cy="86177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000" b="1" dirty="0">
                <a:ln w="50800"/>
                <a:solidFill>
                  <a:srgbClr val="CC0066"/>
                </a:solidFill>
                <a:latin typeface="+mn-lt"/>
              </a:rPr>
              <a:t>Р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42938" y="2286000"/>
            <a:ext cx="1096962" cy="92392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2938" y="2214563"/>
            <a:ext cx="1096962" cy="92392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57250" y="3571875"/>
            <a:ext cx="1096963" cy="92392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71470" y="2298023"/>
            <a:ext cx="1096667" cy="86177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000" b="1" dirty="0">
                <a:ln w="50800"/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74632" y="3156831"/>
            <a:ext cx="1264945" cy="86177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000" b="1" dirty="0">
                <a:ln w="50800"/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У</a:t>
            </a:r>
          </a:p>
        </p:txBody>
      </p:sp>
      <p:sp>
        <p:nvSpPr>
          <p:cNvPr id="15371" name="TextBox 13"/>
          <p:cNvSpPr txBox="1">
            <a:spLocks noChangeArrowheads="1"/>
          </p:cNvSpPr>
          <p:nvPr/>
        </p:nvSpPr>
        <p:spPr bwMode="auto">
          <a:xfrm>
            <a:off x="2257425" y="887413"/>
            <a:ext cx="6572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 err="1">
                <a:solidFill>
                  <a:srgbClr val="CC0066"/>
                </a:solidFill>
                <a:latin typeface="+mn-lt"/>
              </a:rPr>
              <a:t>Радіація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рідкі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 гази,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розумове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перенапруження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 (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втома</a:t>
            </a:r>
            <a:r>
              <a:rPr lang="ru-RU" b="1" dirty="0" smtClean="0">
                <a:solidFill>
                  <a:srgbClr val="CC0066"/>
                </a:solidFill>
                <a:latin typeface="+mn-lt"/>
              </a:rPr>
              <a:t>)</a:t>
            </a:r>
            <a:endParaRPr lang="en-US" b="1" dirty="0">
              <a:solidFill>
                <a:srgbClr val="CC0066"/>
              </a:solidFill>
              <a:latin typeface="+mn-lt"/>
            </a:endParaRPr>
          </a:p>
        </p:txBody>
      </p:sp>
      <p:sp>
        <p:nvSpPr>
          <p:cNvPr id="15372" name="TextBox 15"/>
          <p:cNvSpPr txBox="1">
            <a:spLocks noChangeArrowheads="1"/>
          </p:cNvSpPr>
          <p:nvPr/>
        </p:nvSpPr>
        <p:spPr bwMode="auto">
          <a:xfrm>
            <a:off x="2245164" y="1666472"/>
            <a:ext cx="65722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 err="1">
                <a:solidFill>
                  <a:srgbClr val="CC0066"/>
                </a:solidFill>
                <a:latin typeface="+mn-lt"/>
              </a:rPr>
              <a:t>Снігопад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сонливість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сонячна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активність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спрага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</a:t>
            </a:r>
            <a:r>
              <a:rPr lang="ru-RU" b="1" dirty="0" smtClean="0">
                <a:solidFill>
                  <a:srgbClr val="CC0066"/>
                </a:solidFill>
                <a:latin typeface="+mn-lt"/>
              </a:rPr>
              <a:t>струм</a:t>
            </a:r>
            <a:endParaRPr lang="en-US" b="1" dirty="0">
              <a:solidFill>
                <a:srgbClr val="CC0066"/>
              </a:solidFill>
              <a:latin typeface="+mn-lt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96623" y="1457557"/>
            <a:ext cx="1046363" cy="86177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000" b="1" dirty="0">
                <a:ln w="50800"/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</a:t>
            </a:r>
          </a:p>
        </p:txBody>
      </p:sp>
      <p:sp>
        <p:nvSpPr>
          <p:cNvPr id="15374" name="TextBox 17"/>
          <p:cNvSpPr txBox="1">
            <a:spLocks noChangeArrowheads="1"/>
          </p:cNvSpPr>
          <p:nvPr/>
        </p:nvSpPr>
        <p:spPr bwMode="auto">
          <a:xfrm>
            <a:off x="2214563" y="2571750"/>
            <a:ext cx="6715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CC0066"/>
                </a:solidFill>
                <a:latin typeface="+mn-lt"/>
              </a:rPr>
              <a:t>Тайфун, </a:t>
            </a:r>
            <a:r>
              <a:rPr lang="ru-RU" b="1" dirty="0" smtClean="0">
                <a:solidFill>
                  <a:srgbClr val="CC0066"/>
                </a:solidFill>
                <a:latin typeface="+mn-lt"/>
              </a:rPr>
              <a:t>туман</a:t>
            </a:r>
            <a:endParaRPr lang="en-US" b="1" dirty="0">
              <a:solidFill>
                <a:srgbClr val="CC0066"/>
              </a:solidFill>
              <a:latin typeface="+mn-lt"/>
            </a:endParaRPr>
          </a:p>
        </p:txBody>
      </p:sp>
      <p:sp>
        <p:nvSpPr>
          <p:cNvPr id="15375" name="TextBox 18"/>
          <p:cNvSpPr txBox="1">
            <a:spLocks noChangeArrowheads="1"/>
          </p:cNvSpPr>
          <p:nvPr/>
        </p:nvSpPr>
        <p:spPr bwMode="auto">
          <a:xfrm>
            <a:off x="2189163" y="3316288"/>
            <a:ext cx="6357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 err="1">
                <a:solidFill>
                  <a:srgbClr val="CC0066"/>
                </a:solidFill>
                <a:latin typeface="+mn-lt"/>
              </a:rPr>
              <a:t>Ударна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хвиля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укуси, ультразвук, 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ультрафіолетове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 </a:t>
            </a:r>
            <a:r>
              <a:rPr lang="ru-RU" b="1" dirty="0" err="1">
                <a:solidFill>
                  <a:srgbClr val="CC0066"/>
                </a:solidFill>
                <a:latin typeface="+mn-lt"/>
              </a:rPr>
              <a:t>випромінювання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 </a:t>
            </a:r>
            <a:r>
              <a:rPr lang="ru-RU" b="1" dirty="0" smtClean="0">
                <a:solidFill>
                  <a:srgbClr val="CC0066"/>
                </a:solidFill>
                <a:latin typeface="+mn-lt"/>
              </a:rPr>
              <a:t>ураган</a:t>
            </a:r>
            <a:endParaRPr lang="en-US" b="1" dirty="0">
              <a:solidFill>
                <a:srgbClr val="CC0066"/>
              </a:solidFill>
              <a:latin typeface="+mn-lt"/>
            </a:endParaRPr>
          </a:p>
        </p:txBody>
      </p:sp>
      <p:sp>
        <p:nvSpPr>
          <p:cNvPr id="15376" name="TextBox 20"/>
          <p:cNvSpPr txBox="1">
            <a:spLocks noChangeArrowheads="1"/>
          </p:cNvSpPr>
          <p:nvPr/>
        </p:nvSpPr>
        <p:spPr bwMode="auto">
          <a:xfrm>
            <a:off x="2286000" y="4286250"/>
            <a:ext cx="63579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 err="1">
                <a:solidFill>
                  <a:srgbClr val="CC0066"/>
                </a:solidFill>
                <a:latin typeface="+mn-lt"/>
              </a:rPr>
              <a:t>Хитавиця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, </a:t>
            </a:r>
            <a:r>
              <a:rPr lang="ru-RU" b="1" dirty="0" smtClean="0">
                <a:solidFill>
                  <a:srgbClr val="CC0066"/>
                </a:solidFill>
                <a:latin typeface="+mn-lt"/>
              </a:rPr>
              <a:t>холод</a:t>
            </a:r>
            <a:endParaRPr lang="en-US" b="1" dirty="0">
              <a:solidFill>
                <a:srgbClr val="CC0066"/>
              </a:solidFill>
              <a:latin typeface="+mn-lt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42910" y="3997297"/>
            <a:ext cx="928694" cy="86177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000" b="1" dirty="0">
                <a:ln w="50800"/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</a:p>
        </p:txBody>
      </p:sp>
      <p:sp>
        <p:nvSpPr>
          <p:cNvPr id="15378" name="TextBox 22"/>
          <p:cNvSpPr txBox="1">
            <a:spLocks noChangeArrowheads="1"/>
          </p:cNvSpPr>
          <p:nvPr/>
        </p:nvSpPr>
        <p:spPr bwMode="auto">
          <a:xfrm>
            <a:off x="2286000" y="5286375"/>
            <a:ext cx="66436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/>
              <a:t> </a:t>
            </a:r>
            <a:r>
              <a:rPr lang="ru-RU" b="1" dirty="0">
                <a:solidFill>
                  <a:srgbClr val="CC0066"/>
                </a:solidFill>
                <a:latin typeface="+mn-lt"/>
              </a:rPr>
              <a:t>Циклон, </a:t>
            </a:r>
            <a:r>
              <a:rPr lang="ru-RU" b="1" dirty="0" err="1" smtClean="0">
                <a:solidFill>
                  <a:srgbClr val="CC0066"/>
                </a:solidFill>
                <a:latin typeface="+mn-lt"/>
              </a:rPr>
              <a:t>цунамі</a:t>
            </a:r>
            <a:endParaRPr lang="en-US" b="1" dirty="0">
              <a:solidFill>
                <a:srgbClr val="CC0066"/>
              </a:solidFill>
              <a:latin typeface="+mn-lt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93470" y="4915859"/>
            <a:ext cx="1096667" cy="86177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5000" b="1" dirty="0">
                <a:ln w="50800"/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827584" y="1"/>
            <a:ext cx="694911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Номенклатура небезпек за алфавітом</a:t>
            </a:r>
            <a:endParaRPr lang="ru-RU" sz="3200" b="1" u="sng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6454702"/>
              </p:ext>
            </p:extLst>
          </p:nvPr>
        </p:nvGraphicFramePr>
        <p:xfrm>
          <a:off x="395536" y="1772816"/>
          <a:ext cx="7888390" cy="3695903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45910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9383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93545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8341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CC0066"/>
                          </a:solidFill>
                          <a:latin typeface="+mn-lt"/>
                          <a:cs typeface="Times New Roman" pitchFamily="18" charset="0"/>
                        </a:rPr>
                        <a:t>ДЖЕРЕЛО НЕБЕЗПЕКИ</a:t>
                      </a:r>
                      <a:endParaRPr lang="uk-UA" sz="2000" b="1" dirty="0">
                        <a:solidFill>
                          <a:srgbClr val="CC0066"/>
                        </a:solidFill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66805" marR="66805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CC0066"/>
                          </a:solidFill>
                          <a:latin typeface="+mn-lt"/>
                          <a:cs typeface="Times New Roman" pitchFamily="18" charset="0"/>
                        </a:rPr>
                        <a:t>НЕБЕЗПЕКА, ЩО РЕАЛІЗУВАЛАСЬ</a:t>
                      </a:r>
                      <a:endParaRPr lang="uk-UA" sz="2000" b="1" dirty="0">
                        <a:solidFill>
                          <a:srgbClr val="CC0066"/>
                        </a:solidFill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66805" marR="66805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CC0066"/>
                          </a:solidFill>
                          <a:latin typeface="+mn-lt"/>
                          <a:cs typeface="Times New Roman" pitchFamily="18" charset="0"/>
                        </a:rPr>
                        <a:t>ВРАЖАЮЧІ ФАКТОРИ</a:t>
                      </a:r>
                      <a:endParaRPr lang="uk-UA" sz="2000" b="1" dirty="0">
                        <a:solidFill>
                          <a:srgbClr val="CC0066"/>
                        </a:solidFill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66805" marR="66805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0361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CC0066"/>
                          </a:solidFill>
                          <a:effectLst/>
                          <a:latin typeface="+mn-lt"/>
                          <a:ea typeface="Calibri"/>
                          <a:cs typeface="Times New Roman" pitchFamily="18" charset="0"/>
                        </a:rPr>
                        <a:t>  ПОВІНЬ</a:t>
                      </a:r>
                    </a:p>
                  </a:txBody>
                  <a:tcPr marL="66805" marR="66805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05" marR="66805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05" marR="66805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527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CC0066"/>
                          </a:solidFill>
                          <a:effectLst/>
                          <a:latin typeface="+mn-lt"/>
                          <a:ea typeface="Calibri"/>
                          <a:cs typeface="Times New Roman" pitchFamily="18" charset="0"/>
                        </a:rPr>
                        <a:t>  СНІД</a:t>
                      </a:r>
                    </a:p>
                  </a:txBody>
                  <a:tcPr marL="66805" marR="66805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05" marR="66805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05" marR="66805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727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CC0066"/>
                          </a:solidFill>
                          <a:effectLst/>
                          <a:latin typeface="+mn-lt"/>
                          <a:ea typeface="Calibri"/>
                          <a:cs typeface="Times New Roman" pitchFamily="18" charset="0"/>
                        </a:rPr>
                        <a:t> АВТОМОБІЛЬ</a:t>
                      </a:r>
                    </a:p>
                  </a:txBody>
                  <a:tcPr marL="66805" marR="66805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05" marR="66805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05" marR="66805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C352B803-C9CB-4F49-B226-59D41168EA88}"/>
              </a:ext>
            </a:extLst>
          </p:cNvPr>
          <p:cNvSpPr/>
          <p:nvPr/>
        </p:nvSpPr>
        <p:spPr>
          <a:xfrm>
            <a:off x="-32096" y="31566"/>
            <a:ext cx="915705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cs typeface="Times New Roman" pitchFamily="18" charset="0"/>
              </a:rPr>
              <a:t>Визначити вражаючі фактори з поданих</a:t>
            </a:r>
            <a:br>
              <a:rPr lang="uk-UA" sz="40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cs typeface="Times New Roman" pitchFamily="18" charset="0"/>
              </a:rPr>
            </a:br>
            <a:r>
              <a:rPr lang="uk-UA" sz="40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cs typeface="Times New Roman" pitchFamily="18" charset="0"/>
              </a:rPr>
              <a:t> джерел </a:t>
            </a:r>
            <a:r>
              <a:rPr lang="uk-UA" sz="4000" b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  <a:cs typeface="Times New Roman" pitchFamily="18" charset="0"/>
              </a:rPr>
              <a:t>небезпек</a:t>
            </a:r>
            <a:endParaRPr lang="ru-RU" sz="4000" b="1" u="sng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295EDBEB-C9C8-4113-BED8-D5582CF8DD7B}"/>
              </a:ext>
            </a:extLst>
          </p:cNvPr>
          <p:cNvSpPr txBox="1"/>
          <p:nvPr/>
        </p:nvSpPr>
        <p:spPr>
          <a:xfrm>
            <a:off x="1187624" y="2568812"/>
            <a:ext cx="676875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000" b="1" dirty="0">
                <a:solidFill>
                  <a:schemeClr val="bg1">
                    <a:lumMod val="95000"/>
                  </a:schemeClr>
                </a:solidFill>
                <a:latin typeface="+mn-lt"/>
              </a:rPr>
              <a:t>ДЯКУЮ ЗА УВАГУ!</a:t>
            </a:r>
            <a:endParaRPr lang="ru-RU" sz="5000" b="1" dirty="0">
              <a:solidFill>
                <a:schemeClr val="bg1">
                  <a:lumMod val="9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ripple">
  <a:themeElements>
    <a:clrScheme name="Желтый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ripp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ipple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olormaster">
  <a:themeElements>
    <a:clrScheme name="">
      <a:dk1>
        <a:srgbClr val="000000"/>
      </a:dk1>
      <a:lt1>
        <a:srgbClr val="008000"/>
      </a:lt1>
      <a:dk2>
        <a:srgbClr val="1C1C1C"/>
      </a:dk2>
      <a:lt2>
        <a:srgbClr val="4D4D4D"/>
      </a:lt2>
      <a:accent1>
        <a:srgbClr val="008000"/>
      </a:accent1>
      <a:accent2>
        <a:srgbClr val="00FFFF"/>
      </a:accent2>
      <a:accent3>
        <a:srgbClr val="AAC0AA"/>
      </a:accent3>
      <a:accent4>
        <a:srgbClr val="000000"/>
      </a:accent4>
      <a:accent5>
        <a:srgbClr val="AAC0AA"/>
      </a:accent5>
      <a:accent6>
        <a:srgbClr val="00E7E7"/>
      </a:accent6>
      <a:hlink>
        <a:srgbClr val="3366FF"/>
      </a:hlink>
      <a:folHlink>
        <a:srgbClr val="FFCC66"/>
      </a:folHlink>
    </a:clrScheme>
    <a:fontScheme name="1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colormaster">
  <a:themeElements>
    <a:clrScheme name="">
      <a:dk1>
        <a:srgbClr val="000000"/>
      </a:dk1>
      <a:lt1>
        <a:srgbClr val="008000"/>
      </a:lt1>
      <a:dk2>
        <a:srgbClr val="1C1C1C"/>
      </a:dk2>
      <a:lt2>
        <a:srgbClr val="4D4D4D"/>
      </a:lt2>
      <a:accent1>
        <a:srgbClr val="008000"/>
      </a:accent1>
      <a:accent2>
        <a:srgbClr val="00FFFF"/>
      </a:accent2>
      <a:accent3>
        <a:srgbClr val="AAC0AA"/>
      </a:accent3>
      <a:accent4>
        <a:srgbClr val="000000"/>
      </a:accent4>
      <a:accent5>
        <a:srgbClr val="AAC0AA"/>
      </a:accent5>
      <a:accent6>
        <a:srgbClr val="00E7E7"/>
      </a:accent6>
      <a:hlink>
        <a:srgbClr val="3366FF"/>
      </a:hlink>
      <a:folHlink>
        <a:srgbClr val="FFCC66"/>
      </a:folHlink>
    </a:clrScheme>
    <a:fontScheme name="2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colormaster">
  <a:themeElements>
    <a:clrScheme name="">
      <a:dk1>
        <a:srgbClr val="000000"/>
      </a:dk1>
      <a:lt1>
        <a:srgbClr val="669900"/>
      </a:lt1>
      <a:dk2>
        <a:srgbClr val="1C1C1C"/>
      </a:dk2>
      <a:lt2>
        <a:srgbClr val="4D4D4D"/>
      </a:lt2>
      <a:accent1>
        <a:srgbClr val="0066FF"/>
      </a:accent1>
      <a:accent2>
        <a:srgbClr val="99FF99"/>
      </a:accent2>
      <a:accent3>
        <a:srgbClr val="B8CAAA"/>
      </a:accent3>
      <a:accent4>
        <a:srgbClr val="000000"/>
      </a:accent4>
      <a:accent5>
        <a:srgbClr val="AAB8FF"/>
      </a:accent5>
      <a:accent6>
        <a:srgbClr val="8AE78A"/>
      </a:accent6>
      <a:hlink>
        <a:srgbClr val="CC9900"/>
      </a:hlink>
      <a:folHlink>
        <a:srgbClr val="FFCC66"/>
      </a:folHlink>
    </a:clrScheme>
    <a:fontScheme name="3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colormaster">
  <a:themeElements>
    <a:clrScheme name="">
      <a:dk1>
        <a:srgbClr val="000000"/>
      </a:dk1>
      <a:lt1>
        <a:srgbClr val="669900"/>
      </a:lt1>
      <a:dk2>
        <a:srgbClr val="1C1C1C"/>
      </a:dk2>
      <a:lt2>
        <a:srgbClr val="4D4D4D"/>
      </a:lt2>
      <a:accent1>
        <a:srgbClr val="0066FF"/>
      </a:accent1>
      <a:accent2>
        <a:srgbClr val="99FF99"/>
      </a:accent2>
      <a:accent3>
        <a:srgbClr val="B8CAAA"/>
      </a:accent3>
      <a:accent4>
        <a:srgbClr val="000000"/>
      </a:accent4>
      <a:accent5>
        <a:srgbClr val="AAB8FF"/>
      </a:accent5>
      <a:accent6>
        <a:srgbClr val="8AE78A"/>
      </a:accent6>
      <a:hlink>
        <a:srgbClr val="CC9900"/>
      </a:hlink>
      <a:folHlink>
        <a:srgbClr val="FFCC66"/>
      </a:folHlink>
    </a:clrScheme>
    <a:fontScheme name="4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colormaster">
  <a:themeElements>
    <a:clrScheme name="">
      <a:dk1>
        <a:srgbClr val="000000"/>
      </a:dk1>
      <a:lt1>
        <a:srgbClr val="669900"/>
      </a:lt1>
      <a:dk2>
        <a:srgbClr val="1C1C1C"/>
      </a:dk2>
      <a:lt2>
        <a:srgbClr val="4D4D4D"/>
      </a:lt2>
      <a:accent1>
        <a:srgbClr val="0066FF"/>
      </a:accent1>
      <a:accent2>
        <a:srgbClr val="99FF99"/>
      </a:accent2>
      <a:accent3>
        <a:srgbClr val="B8CAAA"/>
      </a:accent3>
      <a:accent4>
        <a:srgbClr val="000000"/>
      </a:accent4>
      <a:accent5>
        <a:srgbClr val="AAB8FF"/>
      </a:accent5>
      <a:accent6>
        <a:srgbClr val="8AE78A"/>
      </a:accent6>
      <a:hlink>
        <a:srgbClr val="CC9900"/>
      </a:hlink>
      <a:folHlink>
        <a:srgbClr val="FFCC66"/>
      </a:folHlink>
    </a:clrScheme>
    <a:fontScheme name="5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colormaster">
  <a:themeElements>
    <a:clrScheme name="">
      <a:dk1>
        <a:srgbClr val="000000"/>
      </a:dk1>
      <a:lt1>
        <a:srgbClr val="0000CC"/>
      </a:lt1>
      <a:dk2>
        <a:srgbClr val="1C1C1C"/>
      </a:dk2>
      <a:lt2>
        <a:srgbClr val="4D4D4D"/>
      </a:lt2>
      <a:accent1>
        <a:srgbClr val="CC0066"/>
      </a:accent1>
      <a:accent2>
        <a:srgbClr val="3366FF"/>
      </a:accent2>
      <a:accent3>
        <a:srgbClr val="AAAAE2"/>
      </a:accent3>
      <a:accent4>
        <a:srgbClr val="000000"/>
      </a:accent4>
      <a:accent5>
        <a:srgbClr val="E2AAB8"/>
      </a:accent5>
      <a:accent6>
        <a:srgbClr val="2D5CE7"/>
      </a:accent6>
      <a:hlink>
        <a:srgbClr val="FF0000"/>
      </a:hlink>
      <a:folHlink>
        <a:srgbClr val="FFFF00"/>
      </a:folHlink>
    </a:clrScheme>
    <a:fontScheme name="6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colormaster">
  <a:themeElements>
    <a:clrScheme name="">
      <a:dk1>
        <a:srgbClr val="000000"/>
      </a:dk1>
      <a:lt1>
        <a:srgbClr val="0000CC"/>
      </a:lt1>
      <a:dk2>
        <a:srgbClr val="1C1C1C"/>
      </a:dk2>
      <a:lt2>
        <a:srgbClr val="4D4D4D"/>
      </a:lt2>
      <a:accent1>
        <a:srgbClr val="CC0066"/>
      </a:accent1>
      <a:accent2>
        <a:srgbClr val="3366FF"/>
      </a:accent2>
      <a:accent3>
        <a:srgbClr val="AAAAE2"/>
      </a:accent3>
      <a:accent4>
        <a:srgbClr val="000000"/>
      </a:accent4>
      <a:accent5>
        <a:srgbClr val="E2AAB8"/>
      </a:accent5>
      <a:accent6>
        <a:srgbClr val="2D5CE7"/>
      </a:accent6>
      <a:hlink>
        <a:srgbClr val="FF0000"/>
      </a:hlink>
      <a:folHlink>
        <a:srgbClr val="FFFF00"/>
      </a:folHlink>
    </a:clrScheme>
    <a:fontScheme name="7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colormaster">
  <a:themeElements>
    <a:clrScheme name="">
      <a:dk1>
        <a:srgbClr val="000000"/>
      </a:dk1>
      <a:lt1>
        <a:srgbClr val="0000CC"/>
      </a:lt1>
      <a:dk2>
        <a:srgbClr val="1C1C1C"/>
      </a:dk2>
      <a:lt2>
        <a:srgbClr val="4D4D4D"/>
      </a:lt2>
      <a:accent1>
        <a:srgbClr val="CC0066"/>
      </a:accent1>
      <a:accent2>
        <a:srgbClr val="3366FF"/>
      </a:accent2>
      <a:accent3>
        <a:srgbClr val="AAAAE2"/>
      </a:accent3>
      <a:accent4>
        <a:srgbClr val="000000"/>
      </a:accent4>
      <a:accent5>
        <a:srgbClr val="E2AAB8"/>
      </a:accent5>
      <a:accent6>
        <a:srgbClr val="2D5CE7"/>
      </a:accent6>
      <a:hlink>
        <a:srgbClr val="FF0000"/>
      </a:hlink>
      <a:folHlink>
        <a:srgbClr val="FFFF00"/>
      </a:folHlink>
    </a:clrScheme>
    <a:fontScheme name="8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4940</TotalTime>
  <Words>1484</Words>
  <Application>Microsoft Office PowerPoint</Application>
  <PresentationFormat>Экран (4:3)</PresentationFormat>
  <Paragraphs>404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10</vt:i4>
      </vt:variant>
      <vt:variant>
        <vt:lpstr>Заголовки слайдов</vt:lpstr>
      </vt:variant>
      <vt:variant>
        <vt:i4>33</vt:i4>
      </vt:variant>
    </vt:vector>
  </HeadingPairs>
  <TitlesOfParts>
    <vt:vector size="49" baseType="lpstr">
      <vt:lpstr>Arial</vt:lpstr>
      <vt:lpstr>Arno Pro</vt:lpstr>
      <vt:lpstr>Calibri</vt:lpstr>
      <vt:lpstr>Symbol</vt:lpstr>
      <vt:lpstr>Times New Roman</vt:lpstr>
      <vt:lpstr>Wingdings</vt:lpstr>
      <vt:lpstr>Тема Office</vt:lpstr>
      <vt:lpstr>ripple</vt:lpstr>
      <vt:lpstr>1_colormaster</vt:lpstr>
      <vt:lpstr>2_colormaster</vt:lpstr>
      <vt:lpstr>3_colormaster</vt:lpstr>
      <vt:lpstr>4_colormaster</vt:lpstr>
      <vt:lpstr>5_colormaster</vt:lpstr>
      <vt:lpstr>6_colormaster</vt:lpstr>
      <vt:lpstr>7_colormaster</vt:lpstr>
      <vt:lpstr>8_colormaster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О.О.Скочинський (1874-1960) академік, великий вчений в галузі  безпеки праці у вугільній промисловості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Fujitsu</cp:lastModifiedBy>
  <cp:revision>609</cp:revision>
  <dcterms:created xsi:type="dcterms:W3CDTF">2009-11-25T10:47:10Z</dcterms:created>
  <dcterms:modified xsi:type="dcterms:W3CDTF">2021-01-12T10:40:35Z</dcterms:modified>
</cp:coreProperties>
</file>