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embeddedFontLst>
    <p:embeddedFont>
      <p:font typeface="Roboto" panose="02000000000000000000" pitchFamily="2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730" y="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31629798b5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31629798b5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1629798b5a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1629798b5a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1629798b5a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31629798b5a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1629798b5a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1629798b5a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1629798b5a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31629798b5a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1629798b5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1629798b5a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1629798b5a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31629798b5a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1629798b5a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1629798b5a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1629798b5a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31629798b5a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1629798b5a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31629798b5a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1629798b5a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31629798b5a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flipH="1">
            <a:off x="8246400" y="4245925"/>
            <a:ext cx="897600" cy="8976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8246400" y="4245875"/>
            <a:ext cx="897600" cy="897600"/>
          </a:xfrm>
          <a:prstGeom prst="round1Rect">
            <a:avLst>
              <a:gd name="adj" fmla="val 16667"/>
            </a:avLst>
          </a:prstGeom>
          <a:solidFill>
            <a:schemeClr val="lt1">
              <a:alpha val="6808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90525" y="1819275"/>
            <a:ext cx="8222100" cy="933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460950" y="2065350"/>
            <a:ext cx="8222100" cy="101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 rot="10800000" flipH="1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4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/>
          <p:nvPr/>
        </p:nvSpPr>
        <p:spPr>
          <a:xfrm rot="10800000" flipH="1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5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2"/>
          </p:nvPr>
        </p:nvSpPr>
        <p:spPr>
          <a:xfrm>
            <a:off x="4694250" y="1919075"/>
            <a:ext cx="3999900" cy="271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/>
          <p:nvPr/>
        </p:nvSpPr>
        <p:spPr>
          <a:xfrm rot="10800000" flipH="1">
            <a:off x="0" y="656400"/>
            <a:ext cx="9144000" cy="448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6"/>
          <p:cNvSpPr/>
          <p:nvPr/>
        </p:nvSpPr>
        <p:spPr>
          <a:xfrm>
            <a:off x="0" y="65635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98250" y="16350"/>
            <a:ext cx="8826600" cy="60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/>
        </p:nvSpPr>
        <p:spPr>
          <a:xfrm rot="10800000" flipH="1">
            <a:off x="3276600" y="25"/>
            <a:ext cx="58674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7"/>
          <p:cNvSpPr/>
          <p:nvPr/>
        </p:nvSpPr>
        <p:spPr>
          <a:xfrm rot="-5400000">
            <a:off x="759150" y="2517450"/>
            <a:ext cx="51435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title"/>
          </p:nvPr>
        </p:nvSpPr>
        <p:spPr>
          <a:xfrm>
            <a:off x="226078" y="357800"/>
            <a:ext cx="2808000" cy="953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226075" y="1465800"/>
            <a:ext cx="2808000" cy="31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>
            <a:spLocks noGrp="1"/>
          </p:cNvSpPr>
          <p:nvPr>
            <p:ph type="title"/>
          </p:nvPr>
        </p:nvSpPr>
        <p:spPr>
          <a:xfrm>
            <a:off x="490250" y="488250"/>
            <a:ext cx="62271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9"/>
          <p:cNvSpPr/>
          <p:nvPr/>
        </p:nvSpPr>
        <p:spPr>
          <a:xfrm rot="5400000">
            <a:off x="1946425" y="2517750"/>
            <a:ext cx="51429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ubTitle" idx="1"/>
          </p:nvPr>
        </p:nvSpPr>
        <p:spPr>
          <a:xfrm>
            <a:off x="265500" y="2779467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/>
          <p:nvPr/>
        </p:nvSpPr>
        <p:spPr>
          <a:xfrm rot="10800000" flipH="1">
            <a:off x="0" y="0"/>
            <a:ext cx="9144000" cy="4695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10"/>
          <p:cNvSpPr/>
          <p:nvPr/>
        </p:nvSpPr>
        <p:spPr>
          <a:xfrm rot="10800000" flipH="1">
            <a:off x="0" y="4622725"/>
            <a:ext cx="9144000" cy="741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body" idx="1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4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1"/>
          <p:cNvSpPr txBox="1">
            <a:spLocks noGrp="1"/>
          </p:cNvSpPr>
          <p:nvPr>
            <p:ph type="title" hasCustomPrompt="1"/>
          </p:nvPr>
        </p:nvSpPr>
        <p:spPr>
          <a:xfrm>
            <a:off x="475500" y="1258525"/>
            <a:ext cx="82221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9" name="Google Shape;59;p11"/>
          <p:cNvSpPr txBox="1">
            <a:spLocks noGrp="1"/>
          </p:cNvSpPr>
          <p:nvPr>
            <p:ph type="body" idx="1"/>
          </p:nvPr>
        </p:nvSpPr>
        <p:spPr>
          <a:xfrm>
            <a:off x="475500" y="3304625"/>
            <a:ext cx="82221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accent4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terial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Roboto"/>
              <a:buChar char="●"/>
              <a:defRPr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3"/>
          <p:cNvSpPr txBox="1">
            <a:spLocks noGrp="1"/>
          </p:cNvSpPr>
          <p:nvPr>
            <p:ph type="ctrTitle"/>
          </p:nvPr>
        </p:nvSpPr>
        <p:spPr>
          <a:xfrm>
            <a:off x="4094675" y="454325"/>
            <a:ext cx="4217400" cy="86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       ПІДШИПНИКИ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"/>
          </p:nvPr>
        </p:nvSpPr>
        <p:spPr>
          <a:xfrm>
            <a:off x="3510000" y="1317100"/>
            <a:ext cx="5102700" cy="49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ПІДШИПНИКИ КОВЗАННЯ ТА КОЧЕННЯ</a:t>
            </a:r>
            <a:endParaRPr/>
          </a:p>
        </p:txBody>
      </p:sp>
      <p:pic>
        <p:nvPicPr>
          <p:cNvPr id="69" name="Google Shape;69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7000" y="133170"/>
            <a:ext cx="3491800" cy="2300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36175" y="2571750"/>
            <a:ext cx="4923300" cy="216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>
            <a:spLocks noGrp="1"/>
          </p:cNvSpPr>
          <p:nvPr>
            <p:ph type="body" idx="1"/>
          </p:nvPr>
        </p:nvSpPr>
        <p:spPr>
          <a:xfrm>
            <a:off x="0" y="1684000"/>
            <a:ext cx="9144000" cy="345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76" name="Google Shape;7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41075"/>
            <a:ext cx="5005350" cy="4769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05350" y="41075"/>
            <a:ext cx="4124325" cy="4620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5"/>
          <p:cNvSpPr txBox="1">
            <a:spLocks noGrp="1"/>
          </p:cNvSpPr>
          <p:nvPr>
            <p:ph type="body" idx="1"/>
          </p:nvPr>
        </p:nvSpPr>
        <p:spPr>
          <a:xfrm>
            <a:off x="0" y="1176075"/>
            <a:ext cx="9093900" cy="396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83" name="Google Shape;8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176070"/>
            <a:ext cx="9144001" cy="3896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6"/>
          <p:cNvSpPr txBox="1">
            <a:spLocks noGrp="1"/>
          </p:cNvSpPr>
          <p:nvPr>
            <p:ph type="body" idx="1"/>
          </p:nvPr>
        </p:nvSpPr>
        <p:spPr>
          <a:xfrm>
            <a:off x="39200" y="502950"/>
            <a:ext cx="9104700" cy="412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89" name="Google Shape;8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200" y="573150"/>
            <a:ext cx="9104700" cy="4480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 txBox="1">
            <a:spLocks noGrp="1"/>
          </p:cNvSpPr>
          <p:nvPr>
            <p:ph type="body" idx="1"/>
          </p:nvPr>
        </p:nvSpPr>
        <p:spPr>
          <a:xfrm>
            <a:off x="39200" y="713175"/>
            <a:ext cx="9064200" cy="443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95" name="Google Shape;9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200" y="218425"/>
            <a:ext cx="9064200" cy="4925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8"/>
          <p:cNvSpPr txBox="1">
            <a:spLocks noGrp="1"/>
          </p:cNvSpPr>
          <p:nvPr>
            <p:ph type="body" idx="1"/>
          </p:nvPr>
        </p:nvSpPr>
        <p:spPr>
          <a:xfrm>
            <a:off x="42475" y="442475"/>
            <a:ext cx="9060900" cy="47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01" name="Google Shape;10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442475"/>
            <a:ext cx="9144000" cy="4592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9"/>
          <p:cNvSpPr txBox="1">
            <a:spLocks noGrp="1"/>
          </p:cNvSpPr>
          <p:nvPr>
            <p:ph type="body" idx="1"/>
          </p:nvPr>
        </p:nvSpPr>
        <p:spPr>
          <a:xfrm>
            <a:off x="0" y="444175"/>
            <a:ext cx="9144000" cy="461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07" name="Google Shape;10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54500"/>
            <a:ext cx="9144001" cy="3687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0"/>
          <p:cNvSpPr txBox="1">
            <a:spLocks noGrp="1"/>
          </p:cNvSpPr>
          <p:nvPr>
            <p:ph type="body" idx="1"/>
          </p:nvPr>
        </p:nvSpPr>
        <p:spPr>
          <a:xfrm>
            <a:off x="48550" y="554500"/>
            <a:ext cx="9095400" cy="447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13" name="Google Shape;11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50" y="255775"/>
            <a:ext cx="9144001" cy="4887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body" idx="1"/>
          </p:nvPr>
        </p:nvSpPr>
        <p:spPr>
          <a:xfrm>
            <a:off x="0" y="621525"/>
            <a:ext cx="9144000" cy="447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19" name="Google Shape;11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731850"/>
            <a:ext cx="9143999" cy="3481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2"/>
          <p:cNvSpPr txBox="1">
            <a:spLocks noGrp="1"/>
          </p:cNvSpPr>
          <p:nvPr>
            <p:ph type="body" idx="1"/>
          </p:nvPr>
        </p:nvSpPr>
        <p:spPr>
          <a:xfrm>
            <a:off x="0" y="490850"/>
            <a:ext cx="9144000" cy="465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25" name="Google Shape;125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364320"/>
            <a:ext cx="9144000" cy="44148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3"/>
          <p:cNvSpPr txBox="1">
            <a:spLocks noGrp="1"/>
          </p:cNvSpPr>
          <p:nvPr>
            <p:ph type="body" idx="1"/>
          </p:nvPr>
        </p:nvSpPr>
        <p:spPr>
          <a:xfrm>
            <a:off x="0" y="619825"/>
            <a:ext cx="9144000" cy="452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31" name="Google Shape;131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364320"/>
            <a:ext cx="9144000" cy="44148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4"/>
          <p:cNvSpPr txBox="1">
            <a:spLocks noGrp="1"/>
          </p:cNvSpPr>
          <p:nvPr>
            <p:ph type="body" idx="1"/>
          </p:nvPr>
        </p:nvSpPr>
        <p:spPr>
          <a:xfrm>
            <a:off x="0" y="556175"/>
            <a:ext cx="9144000" cy="458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37" name="Google Shape;137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09100"/>
            <a:ext cx="9143999" cy="4934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aterial">
  <a:themeElements>
    <a:clrScheme name="Material">
      <a:dk1>
        <a:srgbClr val="4285F4"/>
      </a:dk1>
      <a:lt1>
        <a:srgbClr val="FFFFFF"/>
      </a:lt1>
      <a:dk2>
        <a:srgbClr val="424242"/>
      </a:dk2>
      <a:lt2>
        <a:srgbClr val="737373"/>
      </a:lt2>
      <a:accent1>
        <a:srgbClr val="0277BD"/>
      </a:accent1>
      <a:accent2>
        <a:srgbClr val="0F9D58"/>
      </a:accent2>
      <a:accent3>
        <a:srgbClr val="DB4437"/>
      </a:accent3>
      <a:accent4>
        <a:srgbClr val="FAFAFA"/>
      </a:accent4>
      <a:accent5>
        <a:srgbClr val="1A237E"/>
      </a:accent5>
      <a:accent6>
        <a:srgbClr val="F4B400"/>
      </a:accent6>
      <a:hlink>
        <a:srgbClr val="1A237E"/>
      </a:hlink>
      <a:folHlink>
        <a:srgbClr val="1A237E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Экран (16:9)</PresentationFormat>
  <Paragraphs>2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Roboto</vt:lpstr>
      <vt:lpstr>Arial</vt:lpstr>
      <vt:lpstr>Material</vt:lpstr>
      <vt:lpstr>               ПІДШИПНИКИ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ПІДШИПНИКИ</dc:title>
  <dc:creator>Пользователь</dc:creator>
  <cp:lastModifiedBy>Пользователь</cp:lastModifiedBy>
  <cp:revision>1</cp:revision>
  <dcterms:modified xsi:type="dcterms:W3CDTF">2025-03-20T19:07:51Z</dcterms:modified>
</cp:coreProperties>
</file>