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730" y="77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2d3f120be1d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2d3f120be1d_0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2d3f120be1d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2d3f120be1d_0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2d3f120be1d_0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2d3f120be1d_0_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            </a:t>
            </a:r>
            <a:r>
              <a:rPr lang="uk" sz="1600" b="1"/>
              <a:t>одноступеневі редуктори</a:t>
            </a:r>
            <a:endParaRPr sz="1600" b="1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2d3f120be1d_0_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2d3f120be1d_0_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2d3f120be1d_0_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2d3f120be1d_0_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2d3f120be1d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2d3f120be1d_0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2d3f120be1d_0_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2d3f120be1d_0_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2d3f120be1d_0_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2d3f120be1d_0_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2d3f120be1d_0_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2d3f120be1d_0_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2d3f120be1d_0_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2d3f120be1d_0_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2d3f120be1d_0_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0" name="Google Shape;120;g2d3f120be1d_0_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g2d3f120be1d_0_6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Google Shape;126;g2d3f120be1d_0_6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E5CD"/>
        </a:soli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4482650" y="164675"/>
            <a:ext cx="4512600" cy="1069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4800"/>
              <a:t>Редуктори</a:t>
            </a:r>
            <a:endParaRPr sz="4800"/>
          </a:p>
        </p:txBody>
      </p:sp>
      <p:sp>
        <p:nvSpPr>
          <p:cNvPr id="55" name="Google Shape;55;p13"/>
          <p:cNvSpPr txBox="1">
            <a:spLocks noGrp="1"/>
          </p:cNvSpPr>
          <p:nvPr>
            <p:ph type="subTitle" idx="1"/>
          </p:nvPr>
        </p:nvSpPr>
        <p:spPr>
          <a:xfrm>
            <a:off x="311700" y="3875275"/>
            <a:ext cx="8683500" cy="82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Конструкція, класифікація, застосування.</a:t>
            </a:r>
            <a:endParaRPr/>
          </a:p>
        </p:txBody>
      </p:sp>
      <p:pic>
        <p:nvPicPr>
          <p:cNvPr id="56" name="Google Shape;56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flipH="1">
            <a:off x="460349" y="148300"/>
            <a:ext cx="3573176" cy="2931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 txBox="1">
            <a:spLocks noGrp="1"/>
          </p:cNvSpPr>
          <p:nvPr>
            <p:ph type="title"/>
          </p:nvPr>
        </p:nvSpPr>
        <p:spPr>
          <a:xfrm>
            <a:off x="3124600" y="445025"/>
            <a:ext cx="2823000" cy="70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типи редукторів</a:t>
            </a:r>
            <a:endParaRPr/>
          </a:p>
        </p:txBody>
      </p:sp>
      <p:sp>
        <p:nvSpPr>
          <p:cNvPr id="62" name="Google Shape;62;p1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lnSpcReduction="1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     РЕДУКТОРОМ  називають закриту зубчасту або черв’ячну передачу, призначену для </a:t>
            </a:r>
            <a:r>
              <a:rPr lang="uk" i="1"/>
              <a:t>зниження </a:t>
            </a:r>
            <a:r>
              <a:rPr lang="uk"/>
              <a:t>кутової швидкості веденого вала порівняно з ведучим. Зменшення кутової швидкості супроводжується збільшенням обертаючого моменту на веденому валу. Пристрої, які підвищують кутову швидкість називають </a:t>
            </a:r>
            <a:r>
              <a:rPr lang="uk" i="1"/>
              <a:t>прискорювачами </a:t>
            </a:r>
            <a:r>
              <a:rPr lang="uk"/>
              <a:t>або </a:t>
            </a:r>
            <a:r>
              <a:rPr lang="uk" i="1"/>
              <a:t>мультиплікаторами.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uk"/>
              <a:t>     Редуктори проєктують або спеціально для певної машини, або використовують серійні, призначені для встановлення на різних машинах.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uk"/>
              <a:t>     Основні типи редукторів: циліндричні, конічні, черв’явні, планетарні.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uk"/>
              <a:t>     Одноступеневі, двоступеневі, багатоступеневі.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D9D9"/>
        </a:solidFill>
        <a:effectLst/>
      </p:bgPr>
    </p:bg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68" name="Google Shape;68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76400" y="83000"/>
            <a:ext cx="8189550" cy="4989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>
            <a:spLocks noGrp="1"/>
          </p:cNvSpPr>
          <p:nvPr>
            <p:ph type="title"/>
          </p:nvPr>
        </p:nvSpPr>
        <p:spPr>
          <a:xfrm>
            <a:off x="2867950" y="445025"/>
            <a:ext cx="3625200" cy="532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800"/>
              <a:t>типи одноступеневих редукторів</a:t>
            </a:r>
            <a:endParaRPr sz="1800"/>
          </a:p>
        </p:txBody>
      </p:sp>
      <p:sp>
        <p:nvSpPr>
          <p:cNvPr id="74" name="Google Shape;74;p1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75" name="Google Shape;75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452450"/>
            <a:ext cx="8891125" cy="4620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>
            <a:spLocks noGrp="1"/>
          </p:cNvSpPr>
          <p:nvPr>
            <p:ph type="body" idx="1"/>
          </p:nvPr>
        </p:nvSpPr>
        <p:spPr>
          <a:xfrm>
            <a:off x="311700" y="688625"/>
            <a:ext cx="8520600" cy="4286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81" name="Google Shape;81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55025" y="0"/>
            <a:ext cx="7945150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8"/>
          <p:cNvSpPr txBox="1">
            <a:spLocks noGrp="1"/>
          </p:cNvSpPr>
          <p:nvPr>
            <p:ph type="body" idx="1"/>
          </p:nvPr>
        </p:nvSpPr>
        <p:spPr>
          <a:xfrm>
            <a:off x="311700" y="28425"/>
            <a:ext cx="8520600" cy="4540500"/>
          </a:xfrm>
          <a:prstGeom prst="rect">
            <a:avLst/>
          </a:prstGeom>
          <a:solidFill>
            <a:srgbClr val="00FF00"/>
          </a:solidFill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uk"/>
              <a:t>                  Двоступеневі редуктори.</a:t>
            </a:r>
            <a:endParaRPr/>
          </a:p>
        </p:txBody>
      </p:sp>
      <p:pic>
        <p:nvPicPr>
          <p:cNvPr id="87" name="Google Shape;87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39400" y="549650"/>
            <a:ext cx="6726101" cy="47157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9"/>
          <p:cNvSpPr txBox="1">
            <a:spLocks noGrp="1"/>
          </p:cNvSpPr>
          <p:nvPr>
            <p:ph type="body" idx="1"/>
          </p:nvPr>
        </p:nvSpPr>
        <p:spPr>
          <a:xfrm>
            <a:off x="311700" y="68425"/>
            <a:ext cx="8520600" cy="5239800"/>
          </a:xfrm>
          <a:prstGeom prst="rect">
            <a:avLst/>
          </a:prstGeom>
          <a:solidFill>
            <a:schemeClr val="accent6"/>
          </a:solidFill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uk"/>
              <a:t>          Планетарні та хвильові редуктори</a:t>
            </a:r>
            <a:endParaRPr/>
          </a:p>
        </p:txBody>
      </p:sp>
      <p:pic>
        <p:nvPicPr>
          <p:cNvPr id="93" name="Google Shape;93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1500" y="560325"/>
            <a:ext cx="8001000" cy="4448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20"/>
          <p:cNvSpPr txBox="1">
            <a:spLocks noGrp="1"/>
          </p:cNvSpPr>
          <p:nvPr>
            <p:ph type="body" idx="1"/>
          </p:nvPr>
        </p:nvSpPr>
        <p:spPr>
          <a:xfrm>
            <a:off x="311700" y="104525"/>
            <a:ext cx="8520600" cy="5214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99" name="Google Shape;99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0"/>
            <a:ext cx="7860151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E5CD"/>
        </a:solidFill>
        <a:effectLst/>
      </p:bgPr>
    </p:bg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1"/>
          <p:cNvSpPr txBox="1">
            <a:spLocks noGrp="1"/>
          </p:cNvSpPr>
          <p:nvPr>
            <p:ph type="body" idx="1"/>
          </p:nvPr>
        </p:nvSpPr>
        <p:spPr>
          <a:xfrm>
            <a:off x="311700" y="132600"/>
            <a:ext cx="8520600" cy="443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uk"/>
              <a:t>                                Основні параметри редукторів</a:t>
            </a:r>
            <a:endParaRPr/>
          </a:p>
        </p:txBody>
      </p:sp>
      <p:pic>
        <p:nvPicPr>
          <p:cNvPr id="105" name="Google Shape;105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1500" y="827675"/>
            <a:ext cx="8001000" cy="3806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E5CD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2"/>
          <p:cNvSpPr txBox="1">
            <a:spLocks noGrp="1"/>
          </p:cNvSpPr>
          <p:nvPr>
            <p:ph type="body" idx="1"/>
          </p:nvPr>
        </p:nvSpPr>
        <p:spPr>
          <a:xfrm>
            <a:off x="311700" y="677950"/>
            <a:ext cx="8520600" cy="4352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uk"/>
              <a:t>                             Структура позначення редукторів</a:t>
            </a:r>
            <a:endParaRPr/>
          </a:p>
        </p:txBody>
      </p:sp>
      <p:pic>
        <p:nvPicPr>
          <p:cNvPr id="111" name="Google Shape;111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3750" y="1383725"/>
            <a:ext cx="7902375" cy="3528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9999"/>
        </a:solidFill>
        <a:effectLst/>
      </p:bgPr>
    </p:bg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23"/>
          <p:cNvSpPr txBox="1">
            <a:spLocks noGrp="1"/>
          </p:cNvSpPr>
          <p:nvPr>
            <p:ph type="body" idx="1"/>
          </p:nvPr>
        </p:nvSpPr>
        <p:spPr>
          <a:xfrm>
            <a:off x="311700" y="72450"/>
            <a:ext cx="8520600" cy="514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17" name="Google Shape;117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65700" y="0"/>
            <a:ext cx="7720601" cy="52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24"/>
          <p:cNvSpPr txBox="1">
            <a:spLocks noGrp="1"/>
          </p:cNvSpPr>
          <p:nvPr>
            <p:ph type="body" idx="1"/>
          </p:nvPr>
        </p:nvSpPr>
        <p:spPr>
          <a:xfrm>
            <a:off x="311700" y="79125"/>
            <a:ext cx="8520600" cy="514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uk" sz="1600"/>
              <a:t> Конструктивне виконання креслення циліндричного одноступеневого редуктора.</a:t>
            </a:r>
            <a:endParaRPr sz="1600"/>
          </a:p>
        </p:txBody>
      </p:sp>
      <p:pic>
        <p:nvPicPr>
          <p:cNvPr id="123" name="Google Shape;123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53250" y="671525"/>
            <a:ext cx="6376275" cy="4347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25"/>
          <p:cNvSpPr txBox="1">
            <a:spLocks noGrp="1"/>
          </p:cNvSpPr>
          <p:nvPr>
            <p:ph type="body" idx="1"/>
          </p:nvPr>
        </p:nvSpPr>
        <p:spPr>
          <a:xfrm>
            <a:off x="311700" y="325075"/>
            <a:ext cx="8520600" cy="4737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29" name="Google Shape;129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76400" y="495300"/>
            <a:ext cx="6972149" cy="4363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122</Words>
  <Application>Microsoft Office PowerPoint</Application>
  <PresentationFormat>Экран (16:9)</PresentationFormat>
  <Paragraphs>14</Paragraphs>
  <Slides>13</Slides>
  <Notes>13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5" baseType="lpstr">
      <vt:lpstr>Arial</vt:lpstr>
      <vt:lpstr>Simple Light</vt:lpstr>
      <vt:lpstr>Редуктори</vt:lpstr>
      <vt:lpstr>типи редукторів</vt:lpstr>
      <vt:lpstr>Презентация PowerPoint</vt:lpstr>
      <vt:lpstr>типи одноступеневих редукторів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Редуктори</dc:title>
  <dc:creator>Пользователь</dc:creator>
  <cp:lastModifiedBy>Пользователь</cp:lastModifiedBy>
  <cp:revision>1</cp:revision>
  <dcterms:modified xsi:type="dcterms:W3CDTF">2025-03-20T18:34:21Z</dcterms:modified>
</cp:coreProperties>
</file>