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Maven Pro" panose="020B0604020202020204" charset="0"/>
      <p:regular r:id="rId15"/>
      <p:bold r:id="rId16"/>
    </p:embeddedFont>
    <p:embeddedFont>
      <p:font typeface="Nunito" pitchFamily="2" charset="-52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421b83d579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421b83d579_0_2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421b83d579_0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421b83d579_0_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421b83d579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421b83d579_0_2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421b83d579_0_2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421b83d579_0_2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3421b83d579_0_2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3421b83d579_0_2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421b83d579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3421b83d579_0_3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421b83d579_0_3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3421b83d579_0_3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421b83d579_0_3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421b83d579_0_3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421b83d579_0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3421b83d579_0_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3421b83d579_0_3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3421b83d579_0_3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3421b83d579_0_3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3421b83d579_0_3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69000" y="157200"/>
            <a:ext cx="8856600" cy="167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ШПОНКОВІ ТА ШЛІЦЬОВІ З’ЄДНАННЯ</a:t>
            </a:r>
            <a:endParaRPr/>
          </a:p>
        </p:txBody>
      </p:sp>
      <p:pic>
        <p:nvPicPr>
          <p:cNvPr id="278" name="Google Shape;278;p13" title="Screenshot_19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725" y="2093350"/>
            <a:ext cx="3757275" cy="287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13" title="Screenshot_8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4050" y="1545975"/>
            <a:ext cx="4333875" cy="258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"/>
          <p:cNvSpPr txBox="1">
            <a:spLocks noGrp="1"/>
          </p:cNvSpPr>
          <p:nvPr>
            <p:ph type="title"/>
          </p:nvPr>
        </p:nvSpPr>
        <p:spPr>
          <a:xfrm>
            <a:off x="1303800" y="61350"/>
            <a:ext cx="7030500" cy="53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/>
              <a:t>                        ШПОНКОВІ З’ЄДНАННЯ</a:t>
            </a:r>
            <a:endParaRPr sz="2000"/>
          </a:p>
        </p:txBody>
      </p:sp>
      <p:sp>
        <p:nvSpPr>
          <p:cNvPr id="285" name="Google Shape;285;p14"/>
          <p:cNvSpPr txBox="1">
            <a:spLocks noGrp="1"/>
          </p:cNvSpPr>
          <p:nvPr>
            <p:ph type="body" idx="1"/>
          </p:nvPr>
        </p:nvSpPr>
        <p:spPr>
          <a:xfrm>
            <a:off x="145700" y="636450"/>
            <a:ext cx="8818200" cy="440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86" name="Google Shape;286;p14" title="Screenshot_18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325" y="598050"/>
            <a:ext cx="8405950" cy="419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 txBox="1">
            <a:spLocks noGrp="1"/>
          </p:cNvSpPr>
          <p:nvPr>
            <p:ph type="title"/>
          </p:nvPr>
        </p:nvSpPr>
        <p:spPr>
          <a:xfrm>
            <a:off x="1303800" y="51750"/>
            <a:ext cx="7030500" cy="46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/>
              <a:t>             ПРИЗНАЧЕННЯ ШПОНКОВИХ З’ЄДНАНЬ</a:t>
            </a:r>
            <a:endParaRPr sz="1800"/>
          </a:p>
        </p:txBody>
      </p:sp>
      <p:sp>
        <p:nvSpPr>
          <p:cNvPr id="292" name="Google Shape;292;p15"/>
          <p:cNvSpPr txBox="1">
            <a:spLocks noGrp="1"/>
          </p:cNvSpPr>
          <p:nvPr>
            <p:ph type="body" idx="1"/>
          </p:nvPr>
        </p:nvSpPr>
        <p:spPr>
          <a:xfrm>
            <a:off x="69000" y="521550"/>
            <a:ext cx="9009900" cy="453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3" name="Google Shape;293;p15" title="Screenshot_1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488" y="521550"/>
            <a:ext cx="8751024" cy="4861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 txBox="1">
            <a:spLocks noGrp="1"/>
          </p:cNvSpPr>
          <p:nvPr>
            <p:ph type="title"/>
          </p:nvPr>
        </p:nvSpPr>
        <p:spPr>
          <a:xfrm>
            <a:off x="1303800" y="138025"/>
            <a:ext cx="7030500" cy="4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/>
              <a:t>                                                   ВИБІР ШПОНОК</a:t>
            </a:r>
            <a:endParaRPr sz="1400"/>
          </a:p>
        </p:txBody>
      </p:sp>
      <p:sp>
        <p:nvSpPr>
          <p:cNvPr id="299" name="Google Shape;299;p16"/>
          <p:cNvSpPr txBox="1">
            <a:spLocks noGrp="1"/>
          </p:cNvSpPr>
          <p:nvPr>
            <p:ph type="body" idx="1"/>
          </p:nvPr>
        </p:nvSpPr>
        <p:spPr>
          <a:xfrm>
            <a:off x="212775" y="674775"/>
            <a:ext cx="8779800" cy="38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0" name="Google Shape;300;p16" title="Screenshot_16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850" y="569425"/>
            <a:ext cx="8696325" cy="450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7"/>
          <p:cNvSpPr txBox="1">
            <a:spLocks noGrp="1"/>
          </p:cNvSpPr>
          <p:nvPr>
            <p:ph type="body" idx="1"/>
          </p:nvPr>
        </p:nvSpPr>
        <p:spPr>
          <a:xfrm>
            <a:off x="49850" y="61350"/>
            <a:ext cx="8971500" cy="501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7" name="Google Shape;307;p17" title="Screenshot_1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925" y="0"/>
            <a:ext cx="854975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>
            <a:spLocks noGrp="1"/>
          </p:cNvSpPr>
          <p:nvPr>
            <p:ph type="title"/>
          </p:nvPr>
        </p:nvSpPr>
        <p:spPr>
          <a:xfrm>
            <a:off x="1303800" y="61350"/>
            <a:ext cx="7030500" cy="44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                                 РОЗРАХУНКИ НА МІЦНІСТЬ</a:t>
            </a:r>
            <a:endParaRPr sz="1600"/>
          </a:p>
        </p:txBody>
      </p:sp>
      <p:sp>
        <p:nvSpPr>
          <p:cNvPr id="313" name="Google Shape;313;p18"/>
          <p:cNvSpPr txBox="1">
            <a:spLocks noGrp="1"/>
          </p:cNvSpPr>
          <p:nvPr>
            <p:ph type="body" idx="1"/>
          </p:nvPr>
        </p:nvSpPr>
        <p:spPr>
          <a:xfrm>
            <a:off x="155275" y="502350"/>
            <a:ext cx="8818200" cy="45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4" name="Google Shape;314;p18" title="Screenshot_2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7213" y="693838"/>
            <a:ext cx="3800475" cy="176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8" title="Screenshot_4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88" y="767275"/>
            <a:ext cx="4067175" cy="22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18" title="Screenshot_25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38575" y="3073288"/>
            <a:ext cx="4800600" cy="189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18" title="Screenshot_24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8888" y="2571750"/>
            <a:ext cx="3095625" cy="220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9"/>
          <p:cNvSpPr txBox="1">
            <a:spLocks noGrp="1"/>
          </p:cNvSpPr>
          <p:nvPr>
            <p:ph type="title"/>
          </p:nvPr>
        </p:nvSpPr>
        <p:spPr>
          <a:xfrm>
            <a:off x="1303800" y="70925"/>
            <a:ext cx="7030500" cy="4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                                РОЗРАХУНКИ НА МІЦНІСТЬ</a:t>
            </a:r>
            <a:endParaRPr sz="1600"/>
          </a:p>
        </p:txBody>
      </p:sp>
      <p:sp>
        <p:nvSpPr>
          <p:cNvPr id="323" name="Google Shape;323;p19"/>
          <p:cNvSpPr txBox="1">
            <a:spLocks noGrp="1"/>
          </p:cNvSpPr>
          <p:nvPr>
            <p:ph type="body" idx="1"/>
          </p:nvPr>
        </p:nvSpPr>
        <p:spPr>
          <a:xfrm>
            <a:off x="705600" y="585750"/>
            <a:ext cx="8226900" cy="44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24" name="Google Shape;324;p19" title="Screenshot_1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8300" y="0"/>
            <a:ext cx="7556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0"/>
          <p:cNvSpPr txBox="1">
            <a:spLocks noGrp="1"/>
          </p:cNvSpPr>
          <p:nvPr>
            <p:ph type="title"/>
          </p:nvPr>
        </p:nvSpPr>
        <p:spPr>
          <a:xfrm>
            <a:off x="1303800" y="61350"/>
            <a:ext cx="7030500" cy="46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/>
              <a:t>                         КРЕСЛЕННЯ ШПОНКОВОГО З’ЄДНАННЯ</a:t>
            </a:r>
            <a:endParaRPr sz="1600"/>
          </a:p>
        </p:txBody>
      </p:sp>
      <p:sp>
        <p:nvSpPr>
          <p:cNvPr id="330" name="Google Shape;330;p20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1" name="Google Shape;331;p20" title="Screenshot_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3800" y="890600"/>
            <a:ext cx="6979476" cy="364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1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21"/>
          <p:cNvSpPr txBox="1">
            <a:spLocks noGrp="1"/>
          </p:cNvSpPr>
          <p:nvPr>
            <p:ph type="body" idx="1"/>
          </p:nvPr>
        </p:nvSpPr>
        <p:spPr>
          <a:xfrm>
            <a:off x="78600" y="0"/>
            <a:ext cx="8520900" cy="505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8" name="Google Shape;338;p21" title="Screenshot_10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600" y="0"/>
            <a:ext cx="834844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2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22"/>
          <p:cNvSpPr txBox="1">
            <a:spLocks noGrp="1"/>
          </p:cNvSpPr>
          <p:nvPr>
            <p:ph type="body" idx="1"/>
          </p:nvPr>
        </p:nvSpPr>
        <p:spPr>
          <a:xfrm>
            <a:off x="51750" y="425575"/>
            <a:ext cx="9040500" cy="45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45" name="Google Shape;345;p22" title="Screenshot_1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" y="504825"/>
            <a:ext cx="8763000" cy="41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3"/>
          <p:cNvSpPr txBox="1">
            <a:spLocks noGrp="1"/>
          </p:cNvSpPr>
          <p:nvPr>
            <p:ph type="title"/>
          </p:nvPr>
        </p:nvSpPr>
        <p:spPr>
          <a:xfrm>
            <a:off x="1303800" y="70925"/>
            <a:ext cx="7030500" cy="37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/>
              <a:t>                         РОЗРАХУНКОВА СХЕМА ШЛІЦЬОВОГО З’ЄДНАННЯ</a:t>
            </a:r>
            <a:endParaRPr sz="1400"/>
          </a:p>
        </p:txBody>
      </p:sp>
      <p:sp>
        <p:nvSpPr>
          <p:cNvPr id="351" name="Google Shape;351;p23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2" name="Google Shape;352;p23" title="Screenshot_2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8675" y="0"/>
            <a:ext cx="748865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4"/>
          <p:cNvSpPr txBox="1">
            <a:spLocks noGrp="1"/>
          </p:cNvSpPr>
          <p:nvPr>
            <p:ph type="title"/>
          </p:nvPr>
        </p:nvSpPr>
        <p:spPr>
          <a:xfrm>
            <a:off x="1303800" y="42175"/>
            <a:ext cx="7030500" cy="4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/>
              <a:t>                                         Умови робот шліцьових з’єднань</a:t>
            </a:r>
            <a:endParaRPr sz="1400"/>
          </a:p>
        </p:txBody>
      </p:sp>
      <p:sp>
        <p:nvSpPr>
          <p:cNvPr id="358" name="Google Shape;358;p2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9" name="Google Shape;359;p24" title="Screenshot_30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3375" y="406400"/>
            <a:ext cx="8677275" cy="469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Экран (16:9)</PresentationFormat>
  <Paragraphs>9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Maven Pro</vt:lpstr>
      <vt:lpstr>Nunito</vt:lpstr>
      <vt:lpstr>Momentum</vt:lpstr>
      <vt:lpstr>ШПОНКОВІ ТА ШЛІЦЬОВІ З’ЄДНАННЯ</vt:lpstr>
      <vt:lpstr>                        ШПОНКОВІ З’ЄДНАННЯ</vt:lpstr>
      <vt:lpstr>             ПРИЗНАЧЕННЯ ШПОНКОВИХ З’ЄДНАНЬ</vt:lpstr>
      <vt:lpstr>                                                   ВИБІР ШПОНОК</vt:lpstr>
      <vt:lpstr>Презентация PowerPoint</vt:lpstr>
      <vt:lpstr>                                 РОЗРАХУНКИ НА МІЦНІСТЬ</vt:lpstr>
      <vt:lpstr>                                РОЗРАХУНКИ НА МІЦНІСТЬ</vt:lpstr>
      <vt:lpstr>                         КРЕСЛЕННЯ ШПОНКОВОГО З’ЄДНАННЯ</vt:lpstr>
      <vt:lpstr>Презентация PowerPoint</vt:lpstr>
      <vt:lpstr>Презентация PowerPoint</vt:lpstr>
      <vt:lpstr>                         РОЗРАХУНКОВА СХЕМА ШЛІЦЬОВОГО З’ЄДНАННЯ</vt:lpstr>
      <vt:lpstr>                                         Умови робот шліцьових з’єднань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ШПОНКОВІ ТА ШЛІЦЬОВІ З’ЄДНАННЯ</dc:title>
  <dc:creator>Пользователь</dc:creator>
  <cp:lastModifiedBy>Пользователь</cp:lastModifiedBy>
  <cp:revision>1</cp:revision>
  <dcterms:modified xsi:type="dcterms:W3CDTF">2025-03-20T19:09:18Z</dcterms:modified>
</cp:coreProperties>
</file>