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Nunito" pitchFamily="2" charset="-52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095d9f6beb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095d9f6beb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095d9f6beb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095d9f6beb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18a7b3b91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18a7b3b91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18a7b3b91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18a7b3b91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18a7b3b91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18a7b3b91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18a7b3b91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18a7b3b916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095d9f6beb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095d9f6beb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095d9f6beb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095d9f6beb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18a7b3b916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18a7b3b916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095d9f6beb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095d9f6beb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095d9f6beb_0_1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095d9f6beb_0_1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ВАЛИ І ОСІ</a:t>
            </a:r>
            <a:endParaRPr/>
          </a:p>
        </p:txBody>
      </p:sp>
      <p:pic>
        <p:nvPicPr>
          <p:cNvPr id="129" name="Google Shape;12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425" y="884200"/>
            <a:ext cx="3076575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81875" y="3152100"/>
            <a:ext cx="2131025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657225" y="391325"/>
            <a:ext cx="7667700" cy="404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                          </a:t>
            </a:r>
            <a:r>
              <a:rPr lang="uk" sz="2200" b="1"/>
              <a:t>Призначення осей і валів</a:t>
            </a:r>
            <a:endParaRPr sz="2200" b="1"/>
          </a:p>
        </p:txBody>
      </p:sp>
      <p:pic>
        <p:nvPicPr>
          <p:cNvPr id="136" name="Google Shape;13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225" y="1033463"/>
            <a:ext cx="7829550" cy="307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5"/>
          <p:cNvSpPr txBox="1">
            <a:spLocks noGrp="1"/>
          </p:cNvSpPr>
          <p:nvPr>
            <p:ph type="body" idx="1"/>
          </p:nvPr>
        </p:nvSpPr>
        <p:spPr>
          <a:xfrm>
            <a:off x="819150" y="478500"/>
            <a:ext cx="7505700" cy="438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3725" y="352575"/>
            <a:ext cx="7390750" cy="4562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"/>
          <p:cNvSpPr txBox="1">
            <a:spLocks noGrp="1"/>
          </p:cNvSpPr>
          <p:nvPr>
            <p:ph type="body" idx="1"/>
          </p:nvPr>
        </p:nvSpPr>
        <p:spPr>
          <a:xfrm>
            <a:off x="507425" y="212050"/>
            <a:ext cx="7505700" cy="469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                   </a:t>
            </a:r>
            <a:r>
              <a:rPr lang="uk" sz="2200"/>
              <a:t> </a:t>
            </a:r>
            <a:r>
              <a:rPr lang="uk" sz="2400"/>
              <a:t>КЛАСИФІКАЦІЯ ВАЛІВ</a:t>
            </a:r>
            <a:endParaRPr sz="2400"/>
          </a:p>
        </p:txBody>
      </p:sp>
      <p:pic>
        <p:nvPicPr>
          <p:cNvPr id="148" name="Google Shape;14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8750" y="1230394"/>
            <a:ext cx="5638600" cy="28502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>
            <a:spLocks noGrp="1"/>
          </p:cNvSpPr>
          <p:nvPr>
            <p:ph type="body" idx="1"/>
          </p:nvPr>
        </p:nvSpPr>
        <p:spPr>
          <a:xfrm>
            <a:off x="452400" y="232875"/>
            <a:ext cx="8342100" cy="469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4" name="Google Shape;15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6100" y="287900"/>
            <a:ext cx="7765674" cy="459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8"/>
          <p:cNvSpPr txBox="1">
            <a:spLocks noGrp="1"/>
          </p:cNvSpPr>
          <p:nvPr>
            <p:ph type="body" idx="1"/>
          </p:nvPr>
        </p:nvSpPr>
        <p:spPr>
          <a:xfrm>
            <a:off x="212700" y="230400"/>
            <a:ext cx="8691900" cy="466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0" name="Google Shape;16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700" y="230400"/>
            <a:ext cx="8737551" cy="484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9"/>
          <p:cNvSpPr txBox="1">
            <a:spLocks noGrp="1"/>
          </p:cNvSpPr>
          <p:nvPr>
            <p:ph type="body" idx="1"/>
          </p:nvPr>
        </p:nvSpPr>
        <p:spPr>
          <a:xfrm>
            <a:off x="635775" y="257900"/>
            <a:ext cx="7947600" cy="466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6" name="Google Shape;16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5775" y="205375"/>
            <a:ext cx="7947599" cy="4712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0"/>
          <p:cNvSpPr txBox="1">
            <a:spLocks noGrp="1"/>
          </p:cNvSpPr>
          <p:nvPr>
            <p:ph type="body" idx="1"/>
          </p:nvPr>
        </p:nvSpPr>
        <p:spPr>
          <a:xfrm>
            <a:off x="819150" y="440900"/>
            <a:ext cx="7505700" cy="376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200"/>
              <a:t>                        Конструкція ступінчастого валу</a:t>
            </a:r>
            <a:endParaRPr sz="2200"/>
          </a:p>
        </p:txBody>
      </p:sp>
      <p:pic>
        <p:nvPicPr>
          <p:cNvPr id="172" name="Google Shape;17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1775" y="1234050"/>
            <a:ext cx="5908725" cy="273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"/>
          <p:cNvSpPr txBox="1">
            <a:spLocks noGrp="1"/>
          </p:cNvSpPr>
          <p:nvPr>
            <p:ph type="body" idx="1"/>
          </p:nvPr>
        </p:nvSpPr>
        <p:spPr>
          <a:xfrm>
            <a:off x="819150" y="508700"/>
            <a:ext cx="7505700" cy="379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/>
              <a:t>                              </a:t>
            </a:r>
            <a:r>
              <a:rPr lang="uk" sz="2200"/>
              <a:t>Перехід від одного діаметра вала до іншого</a:t>
            </a:r>
            <a:endParaRPr sz="2200"/>
          </a:p>
        </p:txBody>
      </p:sp>
      <p:pic>
        <p:nvPicPr>
          <p:cNvPr id="178" name="Google Shape;17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5438" y="1519238"/>
            <a:ext cx="5953125" cy="210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2"/>
          <p:cNvSpPr txBox="1">
            <a:spLocks noGrp="1"/>
          </p:cNvSpPr>
          <p:nvPr>
            <p:ph type="body" idx="1"/>
          </p:nvPr>
        </p:nvSpPr>
        <p:spPr>
          <a:xfrm>
            <a:off x="681600" y="276225"/>
            <a:ext cx="7505700" cy="461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4" name="Google Shape;18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600" y="276225"/>
            <a:ext cx="7801050" cy="461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3"/>
          <p:cNvSpPr txBox="1">
            <a:spLocks noGrp="1"/>
          </p:cNvSpPr>
          <p:nvPr>
            <p:ph type="body" idx="1"/>
          </p:nvPr>
        </p:nvSpPr>
        <p:spPr>
          <a:xfrm>
            <a:off x="857900" y="499000"/>
            <a:ext cx="7505700" cy="42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000"/>
              <a:t>                   Проектний та перевірочний розрахунки валів</a:t>
            </a:r>
            <a:endParaRPr sz="2000"/>
          </a:p>
        </p:txBody>
      </p:sp>
      <p:pic>
        <p:nvPicPr>
          <p:cNvPr id="190" name="Google Shape;19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025" y="447675"/>
            <a:ext cx="7981950" cy="424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4"/>
          <p:cNvSpPr txBox="1">
            <a:spLocks noGrp="1"/>
          </p:cNvSpPr>
          <p:nvPr>
            <p:ph type="body" idx="1"/>
          </p:nvPr>
        </p:nvSpPr>
        <p:spPr>
          <a:xfrm>
            <a:off x="819150" y="479650"/>
            <a:ext cx="7505700" cy="395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uk" sz="2200"/>
              <a:t>                 Матеріали для виготовлення валів і осей</a:t>
            </a:r>
            <a:endParaRPr sz="2200"/>
          </a:p>
        </p:txBody>
      </p:sp>
      <p:pic>
        <p:nvPicPr>
          <p:cNvPr id="196" name="Google Shape;19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7213" y="523875"/>
            <a:ext cx="8029575" cy="409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Экран (16:9)</PresentationFormat>
  <Paragraphs>7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Nunito</vt:lpstr>
      <vt:lpstr>Shift</vt:lpstr>
      <vt:lpstr>ВАЛИ І ОСІ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ВАЛИ І ОСІ</dc:title>
  <dc:creator>Пользователь</dc:creator>
  <cp:lastModifiedBy>Пользователь</cp:lastModifiedBy>
  <cp:revision>1</cp:revision>
  <dcterms:modified xsi:type="dcterms:W3CDTF">2025-03-20T19:06:50Z</dcterms:modified>
</cp:coreProperties>
</file>