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7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>
        <p:guide orient="horz" pos="2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0d5d36889d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0d5d36889d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0d5d36889d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0d5d36889d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0d5d36889d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0d5d36889d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0d5d36889d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0d5d36889d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0d5d36889d_0_1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0d5d36889d_0_1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0d5d36889d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0d5d36889d_0_1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0d5d36889d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0d5d36889d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0d5d36889d_0_2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0d5d36889d_0_2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0d5d36889d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0d5d36889d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1963db03d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1963db03d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1963db03d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1963db03d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271600"/>
            <a:ext cx="5649000" cy="113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ЗУБЧАСТІ ПЕРЕДАЧІ</a:t>
            </a:r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100" y="1757975"/>
            <a:ext cx="6867900" cy="6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ЕЛЕМЕНТИ ТЕОРІЇ ЗУБЧАСТОГО ЗАЧЕПЛЕННЯ. </a:t>
            </a:r>
            <a:endParaRPr/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6625" y="2541275"/>
            <a:ext cx="5710250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4" name="Google Shape;9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1828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65300" y="1062925"/>
            <a:ext cx="2667000" cy="224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311700" y="64300"/>
            <a:ext cx="8520600" cy="47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ВИДИ ЗУБЧАСТИХ КОЛІС ТА ЇХ КОНСТРУКТИВНІ ОСОБЛИВОСТІ</a:t>
            </a:r>
            <a:endParaRPr/>
          </a:p>
        </p:txBody>
      </p:sp>
      <p:pic>
        <p:nvPicPr>
          <p:cNvPr id="101" name="Google Shape;10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9450" y="504375"/>
            <a:ext cx="5775250" cy="434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body" idx="1"/>
          </p:nvPr>
        </p:nvSpPr>
        <p:spPr>
          <a:xfrm>
            <a:off x="-44425" y="0"/>
            <a:ext cx="9144000" cy="479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7" name="Google Shape;10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275" y="-12"/>
            <a:ext cx="2686050" cy="2238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0350" y="42325"/>
            <a:ext cx="2743225" cy="234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60550" y="-96300"/>
            <a:ext cx="3786750" cy="356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800" y="2289863"/>
            <a:ext cx="2667000" cy="221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677750" y="2390925"/>
            <a:ext cx="3108975" cy="240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>
            <a:spLocks noGrp="1"/>
          </p:cNvSpPr>
          <p:nvPr>
            <p:ph type="body" idx="1"/>
          </p:nvPr>
        </p:nvSpPr>
        <p:spPr>
          <a:xfrm>
            <a:off x="311700" y="42325"/>
            <a:ext cx="8520600" cy="47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КЛАСИФІКАЦІЯ ЗУБЧАСТИХ КОЛІС</a:t>
            </a:r>
            <a:endParaRPr/>
          </a:p>
        </p:txBody>
      </p:sp>
      <p:pic>
        <p:nvPicPr>
          <p:cNvPr id="117" name="Google Shape;11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400" y="733425"/>
            <a:ext cx="7647500" cy="408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8"/>
          <p:cNvSpPr txBox="1">
            <a:spLocks noGrp="1"/>
          </p:cNvSpPr>
          <p:nvPr>
            <p:ph type="body" idx="1"/>
          </p:nvPr>
        </p:nvSpPr>
        <p:spPr>
          <a:xfrm>
            <a:off x="-63675" y="42325"/>
            <a:ext cx="8520600" cy="473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    КОНСТРУКЦІЯ ЗУБЧАСТОГО КОЛЕСА</a:t>
            </a:r>
            <a:endParaRPr/>
          </a:p>
        </p:txBody>
      </p:sp>
      <p:pic>
        <p:nvPicPr>
          <p:cNvPr id="123" name="Google Shape;12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1950" y="466725"/>
            <a:ext cx="6514675" cy="4311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9"/>
          <p:cNvSpPr txBox="1">
            <a:spLocks noGrp="1"/>
          </p:cNvSpPr>
          <p:nvPr>
            <p:ph type="body" idx="1"/>
          </p:nvPr>
        </p:nvSpPr>
        <p:spPr>
          <a:xfrm>
            <a:off x="0" y="109700"/>
            <a:ext cx="8520600" cy="463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ГЕОМЕТРІЯ ЦИЛІНДРИЧНОЇ ЕВОЛЬВЕНТНОЇ ЗУБЧАСТОЇ ПЕРЕДАЧІ</a:t>
            </a:r>
            <a:endParaRPr/>
          </a:p>
        </p:txBody>
      </p:sp>
      <p:pic>
        <p:nvPicPr>
          <p:cNvPr id="129" name="Google Shape;12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5425" y="523625"/>
            <a:ext cx="6805075" cy="433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0"/>
          <p:cNvSpPr txBox="1">
            <a:spLocks noGrp="1"/>
          </p:cNvSpPr>
          <p:nvPr>
            <p:ph type="body" idx="1"/>
          </p:nvPr>
        </p:nvSpPr>
        <p:spPr>
          <a:xfrm>
            <a:off x="109575" y="94100"/>
            <a:ext cx="8520600" cy="383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ОСНОВНІ ПАРАМЕТРИ ЕВОЛЬВЕНТНОГО ЗАЧЕПЛЕННЯ</a:t>
            </a:r>
            <a:endParaRPr/>
          </a:p>
        </p:txBody>
      </p:sp>
      <p:pic>
        <p:nvPicPr>
          <p:cNvPr id="135" name="Google Shape;13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275" y="591000"/>
            <a:ext cx="7991475" cy="342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>
            <a:spLocks noGrp="1"/>
          </p:cNvSpPr>
          <p:nvPr>
            <p:ph type="body" idx="1"/>
          </p:nvPr>
        </p:nvSpPr>
        <p:spPr>
          <a:xfrm>
            <a:off x="196200" y="42325"/>
            <a:ext cx="8520600" cy="465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ОСНОВНІ ГЕОМЕТРИЧНІ РОЗМІРИ ЗУБЧАСТОГО КОЛЕСА</a:t>
            </a:r>
            <a:endParaRPr/>
          </a:p>
        </p:txBody>
      </p:sp>
      <p:pic>
        <p:nvPicPr>
          <p:cNvPr id="141" name="Google Shape;14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84225" y="556200"/>
            <a:ext cx="5399775" cy="420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>
            <a:spLocks noGrp="1"/>
          </p:cNvSpPr>
          <p:nvPr>
            <p:ph type="body" idx="1"/>
          </p:nvPr>
        </p:nvSpPr>
        <p:spPr>
          <a:xfrm>
            <a:off x="234700" y="122975"/>
            <a:ext cx="8520600" cy="465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       КРЕСЛЕННЯ ЗУБЧАСТОГО КОЛЕСА</a:t>
            </a:r>
            <a:endParaRPr/>
          </a:p>
        </p:txBody>
      </p:sp>
      <p:pic>
        <p:nvPicPr>
          <p:cNvPr id="147" name="Google Shape;14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1075" y="571750"/>
            <a:ext cx="6294925" cy="4206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body" idx="1"/>
          </p:nvPr>
        </p:nvSpPr>
        <p:spPr>
          <a:xfrm>
            <a:off x="311700" y="42325"/>
            <a:ext cx="8520600" cy="472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</a:t>
            </a:r>
            <a:endParaRPr/>
          </a:p>
        </p:txBody>
      </p:sp>
      <p:pic>
        <p:nvPicPr>
          <p:cNvPr id="153" name="Google Shape;15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4850" y="-45750"/>
            <a:ext cx="75407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 txBox="1">
            <a:spLocks noGrp="1"/>
          </p:cNvSpPr>
          <p:nvPr>
            <p:ph type="body" idx="1"/>
          </p:nvPr>
        </p:nvSpPr>
        <p:spPr>
          <a:xfrm>
            <a:off x="311700" y="42325"/>
            <a:ext cx="8520600" cy="479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</a:t>
            </a:r>
            <a:endParaRPr/>
          </a:p>
        </p:txBody>
      </p:sp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4755" y="0"/>
            <a:ext cx="719449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Экран (16:9)</PresentationFormat>
  <Paragraphs>11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Roboto</vt:lpstr>
      <vt:lpstr>Geometric</vt:lpstr>
      <vt:lpstr>ЗУБЧАСТІ ПЕРЕДАЧІ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ЗУБЧАСТІ ПЕРЕДАЧІ</dc:title>
  <dc:creator>Пользователь</dc:creator>
  <cp:lastModifiedBy>Пользователь</cp:lastModifiedBy>
  <cp:revision>1</cp:revision>
  <dcterms:modified xsi:type="dcterms:W3CDTF">2025-03-20T18:17:05Z</dcterms:modified>
</cp:coreProperties>
</file>