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8" r:id="rId3"/>
    <p:sldId id="257" r:id="rId4"/>
    <p:sldId id="277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64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CDD58-8863-4A7E-8794-46F8D0A4CE62}" type="datetimeFigureOut">
              <a:rPr lang="ru-RU" smtClean="0"/>
              <a:pPr/>
              <a:t>02.11.2021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C4D35-4C55-40DF-8083-0CC83BA4C26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C4D35-4C55-40DF-8083-0CC83BA4C260}" type="slidenum">
              <a:rPr lang="uk-UA" smtClean="0"/>
              <a:pPr/>
              <a:t>15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-2684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11774" y="-214338"/>
            <a:ext cx="883222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ПАСХАЛЬНА ЛЯЛЬКА.</a:t>
            </a:r>
          </a:p>
          <a:p>
            <a:r>
              <a:rPr lang="ru-RU" sz="72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ПИСАНКА.</a:t>
            </a:r>
            <a:endParaRPr lang="ru-RU" sz="72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2530" name="Picture 2" descr="Создаем Пасхальную куклу к Светлому празднику | Журнал Ярмарки Мастер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928802"/>
            <a:ext cx="3245572" cy="2284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2" name="Picture 4" descr="Пасхальна обрядова лялька. Лялька великодня голубка своїми руками.  Майстер-клас: великодня лялька-оберіг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2285992"/>
            <a:ext cx="3000396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4" name="Picture 6" descr="Пасхальные куклы-обереги и подарочные куколки в Лельчицком музее | Газета  Светлае жыццё | Лельчицы | новости Лельчиц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9594" y="3500438"/>
            <a:ext cx="3778653" cy="3062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6" name="Picture 8" descr="Як зробити пасхальну ляльку-оберіг Великдень своїми руками?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3929066"/>
            <a:ext cx="2000232" cy="27255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538" name="Picture 10" descr="Майстер-клас з виготовлення ляльок-мотанок «Пасхальна голубка» та  Великодній зайчик | Дети в городе Харько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928670"/>
            <a:ext cx="2071702" cy="2761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28596" y="428604"/>
            <a:ext cx="835824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err="1" smtClean="0"/>
              <a:t>Малося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багато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обрядових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ляльок</a:t>
            </a:r>
            <a:r>
              <a:rPr lang="ru-RU" sz="2200" b="1" dirty="0" smtClean="0"/>
              <a:t>: </a:t>
            </a:r>
            <a:r>
              <a:rPr lang="ru-RU" sz="2200" b="1" dirty="0" err="1" smtClean="0"/>
              <a:t>Масляна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Трійця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але</a:t>
            </a:r>
            <a:r>
              <a:rPr lang="ru-RU" sz="2200" b="1" dirty="0" smtClean="0"/>
              <a:t> сама </a:t>
            </a:r>
            <a:r>
              <a:rPr lang="ru-RU" sz="2200" b="1" dirty="0" err="1" smtClean="0"/>
              <a:t>ошатна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і</a:t>
            </a:r>
            <a:r>
              <a:rPr lang="ru-RU" sz="2200" b="1" dirty="0" smtClean="0"/>
              <a:t> красива </a:t>
            </a:r>
            <a:r>
              <a:rPr lang="ru-RU" sz="2200" b="1" dirty="0" err="1" smtClean="0"/>
              <a:t>була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Пасхальна</a:t>
            </a:r>
            <a:r>
              <a:rPr lang="ru-RU" sz="2200" b="1" dirty="0" smtClean="0"/>
              <a:t> лялька. </a:t>
            </a:r>
            <a:r>
              <a:rPr lang="ru-RU" sz="2200" b="1" dirty="0" err="1" smtClean="0"/>
              <a:t>Кращий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матеріал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міцні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тасьми</a:t>
            </a:r>
            <a:r>
              <a:rPr lang="ru-RU" sz="2200" b="1" dirty="0" smtClean="0"/>
              <a:t>, пояски, </a:t>
            </a:r>
            <a:r>
              <a:rPr lang="ru-RU" sz="2200" b="1" dirty="0" err="1" smtClean="0"/>
              <a:t>найяскравіші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фарби</a:t>
            </a:r>
            <a:r>
              <a:rPr lang="ru-RU" sz="2200" b="1" dirty="0" smtClean="0"/>
              <a:t> берегли для </a:t>
            </a:r>
            <a:r>
              <a:rPr lang="ru-RU" sz="2200" b="1" dirty="0" err="1" smtClean="0"/>
              <a:t>цієї</a:t>
            </a:r>
            <a:r>
              <a:rPr lang="ru-RU" sz="2200" b="1" dirty="0" smtClean="0"/>
              <a:t> ляльки. </a:t>
            </a:r>
            <a:r>
              <a:rPr lang="ru-RU" sz="2200" b="1" dirty="0" err="1" smtClean="0"/>
              <a:t>Робили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великодніх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ляльок-мотанок</a:t>
            </a:r>
            <a:r>
              <a:rPr lang="ru-RU" sz="2200" b="1" dirty="0" smtClean="0"/>
              <a:t> до </a:t>
            </a:r>
            <a:r>
              <a:rPr lang="ru-RU" sz="2200" b="1" dirty="0" err="1" smtClean="0"/>
              <a:t>Вербної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неділі</a:t>
            </a:r>
            <a:r>
              <a:rPr lang="ru-RU" sz="2200" b="1" dirty="0" smtClean="0"/>
              <a:t>, за </a:t>
            </a:r>
            <a:r>
              <a:rPr lang="ru-RU" sz="2200" b="1" dirty="0" err="1" smtClean="0"/>
              <a:t>тиждень</a:t>
            </a:r>
            <a:r>
              <a:rPr lang="ru-RU" sz="2200" b="1" dirty="0" smtClean="0"/>
              <a:t> до </a:t>
            </a:r>
            <a:r>
              <a:rPr lang="ru-RU" sz="2200" b="1" dirty="0" err="1" smtClean="0"/>
              <a:t>Великодня</a:t>
            </a:r>
            <a:r>
              <a:rPr lang="ru-RU" sz="2200" b="1" dirty="0" smtClean="0"/>
              <a:t>, ставили на </a:t>
            </a:r>
            <a:r>
              <a:rPr lang="ru-RU" sz="2200" b="1" dirty="0" err="1" smtClean="0"/>
              <a:t>стіл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між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великодніми</a:t>
            </a:r>
            <a:r>
              <a:rPr lang="ru-RU" sz="2200" b="1" dirty="0" smtClean="0"/>
              <a:t> дарами. На </a:t>
            </a:r>
            <a:r>
              <a:rPr lang="ru-RU" sz="2200" b="1" dirty="0" err="1" smtClean="0"/>
              <a:t>Вербну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неділю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влаштовувалися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вербові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базари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дарували</a:t>
            </a:r>
            <a:r>
              <a:rPr lang="ru-RU" sz="2200" b="1" dirty="0" smtClean="0"/>
              <a:t> один одному </a:t>
            </a:r>
            <a:r>
              <a:rPr lang="ru-RU" sz="2200" b="1" dirty="0" err="1" smtClean="0"/>
              <a:t>іграшки</a:t>
            </a:r>
            <a:r>
              <a:rPr lang="ru-RU" sz="2200" b="1" dirty="0" smtClean="0"/>
              <a:t>: </a:t>
            </a:r>
            <a:r>
              <a:rPr lang="ru-RU" sz="2200" b="1" dirty="0" err="1" smtClean="0"/>
              <a:t>лляні</a:t>
            </a:r>
            <a:r>
              <a:rPr lang="ru-RU" sz="2200" b="1" dirty="0" smtClean="0"/>
              <a:t> - </a:t>
            </a:r>
            <a:r>
              <a:rPr lang="ru-RU" sz="2200" b="1" dirty="0" err="1" smtClean="0"/>
              <a:t>щоб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льон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вродив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ганчіркові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ошатні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найяскравіших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фарб</a:t>
            </a:r>
            <a:r>
              <a:rPr lang="ru-RU" sz="2200" b="1" dirty="0" smtClean="0"/>
              <a:t> - </a:t>
            </a:r>
            <a:r>
              <a:rPr lang="ru-RU" sz="2200" b="1" dirty="0" err="1" smtClean="0"/>
              <a:t>щоб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нарядів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було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багато</a:t>
            </a:r>
            <a:r>
              <a:rPr lang="ru-RU" sz="2200" b="1" dirty="0" smtClean="0"/>
              <a:t>.</a:t>
            </a:r>
          </a:p>
          <a:p>
            <a:r>
              <a:rPr lang="ru-RU" sz="2200" b="1" dirty="0" err="1" smtClean="0"/>
              <a:t>Пасхальна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лялька-мотанка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символізує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жінку</a:t>
            </a:r>
            <a:r>
              <a:rPr lang="ru-RU" sz="2200" b="1" dirty="0" smtClean="0"/>
              <a:t>, яка </a:t>
            </a:r>
            <a:r>
              <a:rPr lang="ru-RU" sz="2200" b="1" dirty="0" err="1" smtClean="0"/>
              <a:t>йде</a:t>
            </a:r>
            <a:r>
              <a:rPr lang="ru-RU" sz="2200" b="1" dirty="0" smtClean="0"/>
              <a:t> на </a:t>
            </a:r>
            <a:r>
              <a:rPr lang="ru-RU" sz="2200" b="1" dirty="0" err="1" smtClean="0"/>
              <a:t>Великдень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освячувати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паски</a:t>
            </a:r>
            <a:r>
              <a:rPr lang="ru-RU" sz="2200" b="1" dirty="0" smtClean="0"/>
              <a:t> та </a:t>
            </a:r>
            <a:r>
              <a:rPr lang="ru-RU" sz="2200" b="1" dirty="0" err="1" smtClean="0"/>
              <a:t>яйця</a:t>
            </a:r>
            <a:r>
              <a:rPr lang="ru-RU" sz="2200" b="1" dirty="0" smtClean="0"/>
              <a:t>.</a:t>
            </a:r>
          </a:p>
          <a:p>
            <a:r>
              <a:rPr lang="ru-RU" sz="2200" b="1" dirty="0" err="1" smtClean="0"/>
              <a:t>Святкова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Великодня</a:t>
            </a:r>
            <a:r>
              <a:rPr lang="ru-RU" sz="2200" b="1" dirty="0" smtClean="0"/>
              <a:t> лялька </a:t>
            </a:r>
            <a:r>
              <a:rPr lang="ru-RU" sz="2200" b="1" dirty="0" err="1" smtClean="0"/>
              <a:t>зазвичай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кольорова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виконується</a:t>
            </a:r>
            <a:r>
              <a:rPr lang="ru-RU" sz="2200" b="1" dirty="0" smtClean="0"/>
              <a:t> в </a:t>
            </a:r>
            <a:r>
              <a:rPr lang="ru-RU" sz="2200" b="1" dirty="0" err="1" smtClean="0"/>
              <a:t>червоних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кольорах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вважається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найгарнішою</a:t>
            </a:r>
            <a:r>
              <a:rPr lang="ru-RU" sz="2200" b="1" dirty="0" smtClean="0"/>
              <a:t>, тому для </a:t>
            </a:r>
            <a:r>
              <a:rPr lang="ru-RU" sz="2200" b="1" dirty="0" err="1" smtClean="0"/>
              <a:t>її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виготовлення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обирається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найкраща</a:t>
            </a:r>
            <a:r>
              <a:rPr lang="ru-RU" sz="2200" b="1" dirty="0" smtClean="0"/>
              <a:t> тканина </a:t>
            </a:r>
            <a:r>
              <a:rPr lang="ru-RU" sz="2200" b="1" dirty="0" err="1" smtClean="0"/>
              <a:t>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стрічки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Така</a:t>
            </a:r>
            <a:r>
              <a:rPr lang="ru-RU" sz="2200" b="1" dirty="0" smtClean="0"/>
              <a:t> лялька </a:t>
            </a:r>
            <a:r>
              <a:rPr lang="ru-RU" sz="2200" b="1" dirty="0" err="1" smtClean="0"/>
              <a:t>вважається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сувеніром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може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замінити</a:t>
            </a:r>
            <a:r>
              <a:rPr lang="ru-RU" sz="2200" b="1" dirty="0" smtClean="0"/>
              <a:t> собою </a:t>
            </a:r>
            <a:r>
              <a:rPr lang="ru-RU" sz="2200" b="1" dirty="0" err="1" smtClean="0"/>
              <a:t>Великоднє</a:t>
            </a:r>
            <a:r>
              <a:rPr lang="ru-RU" sz="2200" b="1" dirty="0" smtClean="0"/>
              <a:t> яйце.</a:t>
            </a:r>
          </a:p>
          <a:p>
            <a:r>
              <a:rPr lang="ru-RU" sz="2200" b="1" dirty="0" err="1" smtClean="0"/>
              <a:t>Вважалося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що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дарування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цих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ляльок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скріплює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спорідненість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дарувати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їх</a:t>
            </a:r>
            <a:r>
              <a:rPr lang="ru-RU" sz="2200" b="1" dirty="0" smtClean="0"/>
              <a:t> означало </a:t>
            </a:r>
            <a:r>
              <a:rPr lang="ru-RU" sz="2200" b="1" dirty="0" err="1" smtClean="0"/>
              <a:t>надавати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велику</a:t>
            </a:r>
            <a:r>
              <a:rPr lang="ru-RU" sz="2200" b="1" dirty="0" smtClean="0"/>
              <a:t> честь. Вони </a:t>
            </a:r>
            <a:r>
              <a:rPr lang="ru-RU" sz="2200" b="1" dirty="0" err="1" smtClean="0"/>
              <a:t>зберігалися</a:t>
            </a:r>
            <a:r>
              <a:rPr lang="ru-RU" sz="2200" b="1" dirty="0" smtClean="0"/>
              <a:t> на </a:t>
            </a:r>
            <a:r>
              <a:rPr lang="ru-RU" sz="2200" b="1" dirty="0" err="1" smtClean="0"/>
              <a:t>почесному</a:t>
            </a:r>
            <a:r>
              <a:rPr lang="ru-RU" sz="2200" b="1" dirty="0" smtClean="0"/>
              <a:t>, видному, </a:t>
            </a:r>
            <a:r>
              <a:rPr lang="ru-RU" sz="2200" b="1" dirty="0" err="1" smtClean="0"/>
              <a:t>але</a:t>
            </a:r>
            <a:r>
              <a:rPr lang="ru-RU" sz="2200" b="1" dirty="0" smtClean="0"/>
              <a:t> не доступному для «</a:t>
            </a:r>
            <a:r>
              <a:rPr lang="ru-RU" sz="2200" b="1" dirty="0" err="1" smtClean="0"/>
              <a:t>чужої</a:t>
            </a:r>
            <a:r>
              <a:rPr lang="ru-RU" sz="2200" b="1" dirty="0" smtClean="0"/>
              <a:t>» </a:t>
            </a:r>
            <a:r>
              <a:rPr lang="ru-RU" sz="2200" b="1" dirty="0" err="1" smtClean="0"/>
              <a:t>людини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місці</a:t>
            </a:r>
            <a:r>
              <a:rPr lang="ru-RU" sz="2200" b="1" dirty="0" smtClean="0"/>
              <a:t>.</a:t>
            </a:r>
          </a:p>
          <a:p>
            <a:endParaRPr lang="uk-U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357430"/>
            <a:ext cx="4429156" cy="33218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28596" y="214290"/>
            <a:ext cx="80724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ІНСТРУМЕНТИ ТА МАТЕРІАЛИ ДЛЯ ВИГОТОВЛЕННЯ ЛЯЛЬКИ ПИСАНКИ</a:t>
            </a:r>
            <a:endParaRPr lang="uk-UA" sz="360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2071678"/>
            <a:ext cx="32147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/>
              <a:t>1.Грунтовка.</a:t>
            </a:r>
          </a:p>
          <a:p>
            <a:r>
              <a:rPr lang="uk-UA" sz="4000" b="1" dirty="0" smtClean="0"/>
              <a:t>2.Акрилові фарби.</a:t>
            </a:r>
          </a:p>
          <a:p>
            <a:r>
              <a:rPr lang="uk-UA" sz="4000" b="1" dirty="0" smtClean="0"/>
              <a:t>3.Пензлики</a:t>
            </a:r>
            <a:r>
              <a:rPr lang="uk-UA" sz="4000" b="1" dirty="0" smtClean="0"/>
              <a:t>.</a:t>
            </a:r>
          </a:p>
          <a:p>
            <a:r>
              <a:rPr lang="uk-UA" sz="4000" b="1" dirty="0" smtClean="0"/>
              <a:t>4.Заготовка яйця.</a:t>
            </a:r>
            <a:endParaRPr lang="uk-UA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-2684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14348" y="571480"/>
            <a:ext cx="814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ВИГОТОВЛЕННЯ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ПИСАНКИ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29190" y="2071678"/>
            <a:ext cx="39290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/>
              <a:t>1.Окрасити яйце в потрібний фон.</a:t>
            </a:r>
          </a:p>
          <a:p>
            <a:r>
              <a:rPr lang="uk-UA" sz="3600" b="1" dirty="0" smtClean="0"/>
              <a:t>2.Олівцем нанести малюнок.</a:t>
            </a:r>
          </a:p>
          <a:p>
            <a:r>
              <a:rPr lang="uk-UA" sz="3600" b="1" dirty="0" smtClean="0"/>
              <a:t>3.Розмалювати яйце.</a:t>
            </a:r>
            <a:endParaRPr lang="uk-UA" sz="36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3116"/>
            <a:ext cx="4286280" cy="32147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0" y="285728"/>
            <a:ext cx="64293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ІНСТРУМЕНТИ  ТА  МАТЕРІАЛИ ДЛЯ ВИГОТОВЛЕННЯ ЛЯЛЬКИ ПИСАНКИ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7" y="1643050"/>
            <a:ext cx="3935251" cy="29514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42910" y="1714488"/>
            <a:ext cx="26432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1.Тканина .</a:t>
            </a:r>
          </a:p>
          <a:p>
            <a:r>
              <a:rPr lang="uk-UA" sz="2800" b="1" dirty="0" smtClean="0"/>
              <a:t>2.Мішкавина.</a:t>
            </a:r>
          </a:p>
          <a:p>
            <a:r>
              <a:rPr lang="uk-UA" sz="2800" b="1" dirty="0" smtClean="0"/>
              <a:t>4.Гілка</a:t>
            </a:r>
            <a:r>
              <a:rPr lang="uk-UA" sz="2800" b="1" dirty="0" smtClean="0"/>
              <a:t>.</a:t>
            </a:r>
          </a:p>
          <a:p>
            <a:r>
              <a:rPr lang="uk-UA" sz="2800" b="1" dirty="0" smtClean="0"/>
              <a:t>5.Синтепон.</a:t>
            </a:r>
          </a:p>
          <a:p>
            <a:r>
              <a:rPr lang="uk-UA" sz="2800" b="1" dirty="0" smtClean="0"/>
              <a:t>6.Нитки.</a:t>
            </a:r>
          </a:p>
          <a:p>
            <a:r>
              <a:rPr lang="uk-UA" sz="2800" b="1" dirty="0" smtClean="0"/>
              <a:t>7.Вишиті стрічки.</a:t>
            </a:r>
          </a:p>
          <a:p>
            <a:r>
              <a:rPr lang="uk-UA" sz="2800" b="1" dirty="0" smtClean="0"/>
              <a:t>8.Ножиці.</a:t>
            </a:r>
          </a:p>
          <a:p>
            <a:r>
              <a:rPr lang="uk-UA" sz="2800" b="1" dirty="0" smtClean="0"/>
              <a:t>9.Голка.</a:t>
            </a:r>
          </a:p>
          <a:p>
            <a:r>
              <a:rPr lang="uk-UA" sz="2800" b="1" dirty="0" smtClean="0"/>
              <a:t>10. Прикраси для ляльки.</a:t>
            </a:r>
            <a:endParaRPr lang="uk-UA" sz="2800" b="1" dirty="0"/>
          </a:p>
        </p:txBody>
      </p:sp>
      <p:pic>
        <p:nvPicPr>
          <p:cNvPr id="10" name="Picture 2" descr="C:\Users\Nadya\Desktop\лялька писанка\IMG_20210109_1550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0100" y="3714752"/>
            <a:ext cx="4000528" cy="3000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Picture 5" descr="C:\Users\Nadya\Desktop\лялька писанка\IMG_20210109_1559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2665662"/>
            <a:ext cx="4000528" cy="30003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214422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143116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3500438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14282" y="0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ПОСЛІДОВНІСТЬ ВИГОТОВЛЕННЯ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428736"/>
            <a:ext cx="24288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1.Підготувати тканину для першої хустки. Зігнути зріз тканини на 6 см.</a:t>
            </a:r>
            <a:endParaRPr lang="uk-UA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00034" y="5500702"/>
            <a:ext cx="5429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2.Обматати хусткою яйце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4461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00042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14282" y="571480"/>
            <a:ext cx="300039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3.Закріпити хустку за допомогою нитки обмотавши  з низу яйця.</a:t>
            </a:r>
          </a:p>
          <a:p>
            <a:r>
              <a:rPr lang="uk-UA" sz="2800" b="1" dirty="0" smtClean="0"/>
              <a:t>4.Залишок тканини розправити і всередину покласти гілку.</a:t>
            </a:r>
          </a:p>
          <a:p>
            <a:r>
              <a:rPr lang="uk-UA" sz="2800" b="1" dirty="0" smtClean="0"/>
              <a:t>5. Обмотати гілку тканиною і </a:t>
            </a:r>
            <a:r>
              <a:rPr lang="uk-UA" sz="2800" b="1" dirty="0" smtClean="0"/>
              <a:t>зав'язати </a:t>
            </a:r>
            <a:r>
              <a:rPr lang="uk-UA" sz="2800" b="1" dirty="0" smtClean="0"/>
              <a:t>ниткою.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285992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3643314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978000"/>
            <a:ext cx="2160000" cy="28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57166"/>
            <a:ext cx="3071834" cy="2303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928670"/>
            <a:ext cx="3071834" cy="2303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3571876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3071810"/>
            <a:ext cx="3429024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285720" y="428604"/>
            <a:ext cx="278608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6. З червоної тканини вирізати квадрати для грудей.  </a:t>
            </a:r>
          </a:p>
          <a:p>
            <a:r>
              <a:rPr lang="uk-UA" sz="2800" b="1" dirty="0" smtClean="0"/>
              <a:t>7. За допомогою </a:t>
            </a:r>
            <a:r>
              <a:rPr lang="uk-UA" sz="2800" b="1" dirty="0" err="1" smtClean="0"/>
              <a:t>синтепону</a:t>
            </a:r>
            <a:r>
              <a:rPr lang="uk-UA" sz="2800" b="1" dirty="0" smtClean="0"/>
              <a:t>  сформувати кульку. </a:t>
            </a:r>
          </a:p>
          <a:p>
            <a:r>
              <a:rPr lang="uk-UA" sz="2800" b="1" dirty="0" smtClean="0"/>
              <a:t>8.Закріпити нитками обмотавши навколо кульки</a:t>
            </a:r>
            <a:r>
              <a:rPr lang="uk-UA" sz="2400" b="1" dirty="0" smtClean="0"/>
              <a:t>.</a:t>
            </a:r>
            <a:endParaRPr lang="uk-UA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 descr="G:\лялька писанка\IMG_20210109_132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0"/>
            <a:ext cx="2320718" cy="3094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7" name="Picture 5" descr="G:\лялька писанка\IMG_20210109_1321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879712"/>
            <a:ext cx="2357454" cy="3143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8" name="Picture 6" descr="G:\лялька писанка\IMG_20210109_1324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218919" y="3782347"/>
            <a:ext cx="3398257" cy="2548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9" name="Picture 7" descr="G:\лялька писанка\IMG_20210109_1323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250793" y="488138"/>
            <a:ext cx="3143272" cy="2357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80" name="Picture 8" descr="G:\лялька писанка\IMG_20210109_1323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2285984" y="3714752"/>
            <a:ext cx="3429023" cy="2571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285720" y="357166"/>
            <a:ext cx="221457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9.Зробити другу кульку.  </a:t>
            </a:r>
          </a:p>
          <a:p>
            <a:r>
              <a:rPr lang="uk-UA" sz="2800" b="1" dirty="0" smtClean="0"/>
              <a:t>10. З'єднати дві кульки </a:t>
            </a:r>
            <a:r>
              <a:rPr lang="uk-UA" sz="2800" b="1" dirty="0" smtClean="0"/>
              <a:t>разом, обмотавши  </a:t>
            </a:r>
            <a:r>
              <a:rPr lang="uk-UA" sz="2800" b="1" dirty="0" smtClean="0"/>
              <a:t>нитками навколо кульок.</a:t>
            </a:r>
          </a:p>
          <a:p>
            <a:r>
              <a:rPr lang="uk-UA" sz="2800" b="1" dirty="0" smtClean="0"/>
              <a:t>11. Примотати  груди к гілки під яйцем.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 descr="G:\лялька писанка\IMG_20210109_134603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3000372"/>
            <a:ext cx="2571768" cy="19288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1" name="Picture 5" descr="G:\лялька писанка\IMG_20210109_133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85728"/>
            <a:ext cx="2445752" cy="18343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2" name="Picture 6" descr="G:\лялька писанка\IMG_20210109_1333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214290"/>
            <a:ext cx="2500330" cy="18752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3" name="Picture 7" descr="G:\лялька писанка\IMG_20210109_1344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2848909" y="2723199"/>
            <a:ext cx="2091669" cy="2788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4" name="Picture 8" descr="G:\лялька писанка\IMG_20210109_13365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4876" y="1500174"/>
            <a:ext cx="2445752" cy="18343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5" name="Picture 9" descr="G:\лялька писанка\IMG_20210109_13494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4714884"/>
            <a:ext cx="2541003" cy="19057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85720" y="642918"/>
            <a:ext cx="221457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12.Вирізати два прямокутника для рук.  </a:t>
            </a:r>
          </a:p>
          <a:p>
            <a:r>
              <a:rPr lang="uk-UA" sz="2800" b="1" dirty="0" smtClean="0"/>
              <a:t>13.Зшити тканину.  </a:t>
            </a:r>
          </a:p>
          <a:p>
            <a:r>
              <a:rPr lang="uk-UA" sz="2800" b="1" dirty="0" smtClean="0"/>
              <a:t>14.Зрізи розсотати з обох сторін.</a:t>
            </a:r>
          </a:p>
          <a:p>
            <a:r>
              <a:rPr lang="uk-UA" sz="2800" b="1" dirty="0" smtClean="0"/>
              <a:t>15.Зібрати краї та  зав'язати нитками.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-2684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 descr="G:\лялька писанка\IMG_20210109_135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509228" y="776864"/>
            <a:ext cx="3929090" cy="29468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G:\лялька писанка\IMG_20210109_1357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512600" y="3202780"/>
            <a:ext cx="3905279" cy="29289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57158" y="642918"/>
            <a:ext cx="242889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b="1" dirty="0" smtClean="0"/>
          </a:p>
          <a:p>
            <a:r>
              <a:rPr lang="uk-UA" sz="2800" b="1" dirty="0" smtClean="0"/>
              <a:t>16.Прив'язати </a:t>
            </a:r>
            <a:r>
              <a:rPr lang="uk-UA" sz="2800" b="1" dirty="0" smtClean="0"/>
              <a:t>руки позаду  до </a:t>
            </a:r>
            <a:r>
              <a:rPr lang="uk-UA" sz="2800" b="1" dirty="0" smtClean="0"/>
              <a:t>гілки, </a:t>
            </a:r>
            <a:r>
              <a:rPr lang="uk-UA" sz="2800" b="1" dirty="0" smtClean="0"/>
              <a:t>напроти </a:t>
            </a:r>
            <a:r>
              <a:rPr lang="uk-UA" sz="2800" b="1" dirty="0" smtClean="0"/>
              <a:t>грудей, таким </a:t>
            </a:r>
            <a:r>
              <a:rPr lang="uk-UA" sz="2800" b="1" dirty="0" smtClean="0"/>
              <a:t>чином щоб утворився позаду хрест.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 descr="G:\лялька писанка\IMG_20210109_140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42852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6" descr="G:\лялька писанка\IMG_20210109_140639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142852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2" descr="G:\лялька писанка\IMG_20210109_1406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143240" y="3428999"/>
            <a:ext cx="2445752" cy="3261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C:\Users\Nadya\Desktop\лялька писанка\IMG_20210109_14034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928670"/>
            <a:ext cx="216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C:\Users\Nadya\Desktop\лялька писанка\IMG_20210109_141500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6429388" y="3357562"/>
            <a:ext cx="2428892" cy="32385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285720" y="117693"/>
            <a:ext cx="221457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Виготовлення нижньої спідниці.</a:t>
            </a:r>
          </a:p>
          <a:p>
            <a:r>
              <a:rPr lang="uk-UA" sz="2400" b="1" dirty="0" smtClean="0"/>
              <a:t>17. Вирізати нижню спідницю.</a:t>
            </a:r>
          </a:p>
          <a:p>
            <a:r>
              <a:rPr lang="uk-UA" sz="2400" b="1" dirty="0" smtClean="0"/>
              <a:t>18. Зшити бік.</a:t>
            </a:r>
          </a:p>
          <a:p>
            <a:r>
              <a:rPr lang="uk-UA" sz="2400" b="1" dirty="0" smtClean="0"/>
              <a:t>19.Зверху прострочити та </a:t>
            </a:r>
            <a:r>
              <a:rPr lang="uk-UA" sz="2400" b="1" dirty="0" smtClean="0"/>
              <a:t>зібрати.</a:t>
            </a:r>
            <a:endParaRPr lang="uk-UA" sz="2400" b="1" dirty="0" smtClean="0"/>
          </a:p>
          <a:p>
            <a:r>
              <a:rPr lang="uk-UA" sz="2400" b="1" dirty="0" smtClean="0"/>
              <a:t>20. Спідницю одягти  на ляльку і стягнути нитки, зібравши навколо гілки під грудьми.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-2684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Users\Nadya\Desktop\лялька писанка\IMG_20210109_145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571480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Nadya\Desktop\лялька писанка\IMG_20210109_1455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714752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Nadya\Desktop\лялька писанка\IMG_20210109_145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1714488"/>
            <a:ext cx="2839661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214282" y="285728"/>
            <a:ext cx="221457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Виготовлення верхньої спідниці.</a:t>
            </a:r>
          </a:p>
          <a:p>
            <a:r>
              <a:rPr lang="uk-UA" sz="2400" b="1" dirty="0" smtClean="0"/>
              <a:t>21. Вирізати верхню спідницю . Вона повинна бути меншою за нижню.</a:t>
            </a:r>
          </a:p>
          <a:p>
            <a:r>
              <a:rPr lang="uk-UA" sz="2400" b="1" dirty="0" smtClean="0"/>
              <a:t>22.Прикрасити вишитою стрічкою , мереживом.</a:t>
            </a:r>
          </a:p>
          <a:p>
            <a:r>
              <a:rPr lang="uk-UA" sz="2400" b="1" dirty="0" smtClean="0"/>
              <a:t>23.Зверху прострочити та зібрати спідницю.</a:t>
            </a:r>
          </a:p>
          <a:p>
            <a:endParaRPr lang="uk-UA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C:\Users\Nadya\Desktop\лялька писанка\IMG_20210109_1457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428868"/>
            <a:ext cx="3071834" cy="40957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075" name="Picture 3" descr="C:\Users\Nadya\Desktop\лялька писанка\IMG_20210109_1457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85728"/>
            <a:ext cx="3000396" cy="4000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14282" y="928670"/>
            <a:ext cx="300039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b="1" dirty="0" smtClean="0"/>
          </a:p>
          <a:p>
            <a:r>
              <a:rPr lang="uk-UA" sz="2800" b="1" dirty="0" smtClean="0"/>
              <a:t>24.Одягти верхню спідницю поверх нижньої, стягнути та замотати нитками</a:t>
            </a:r>
            <a:r>
              <a:rPr lang="uk-UA" sz="2400" b="1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 descr="C:\Users\Nadya\Desktop\лялька писанка\IMG_20210109_1522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714876" y="2000240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4" descr="C:\Users\Nadya\Desktop\лялька писанка\IMG_20210109_151354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3714752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C:\Users\Nadya\Desktop\лялька писанка\IMG_20210109_150802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2786050" y="357166"/>
            <a:ext cx="216000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14282" y="0"/>
            <a:ext cx="264320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Виготовлення фартушка.</a:t>
            </a:r>
          </a:p>
          <a:p>
            <a:r>
              <a:rPr lang="uk-UA" sz="2800" b="1" dirty="0" smtClean="0"/>
              <a:t> 25.Вирізати прямокутник з мішковини   зверху накласти вишивку.</a:t>
            </a:r>
          </a:p>
          <a:p>
            <a:r>
              <a:rPr lang="uk-UA" sz="2800" b="1" dirty="0" smtClean="0"/>
              <a:t>26. Зшити прямокутники між собою</a:t>
            </a:r>
          </a:p>
          <a:p>
            <a:r>
              <a:rPr lang="uk-UA" sz="2800" b="1" dirty="0" smtClean="0"/>
              <a:t>27.В горі на фартушку пришити вишиту стрічку ( пояс).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 descr="C:\Users\Nadya\Desktop\лялька писанка\IMG_20210109_153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29322" y="3571876"/>
            <a:ext cx="3429024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3" name="Picture 3" descr="C:\Users\Nadya\Desktop\лялька писанка\IMG_20210109_153309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214290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4" name="Picture 4" descr="C:\Users\Nadya\Desktop\лялька писанка\IMG_20210109_1533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2428868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14282" y="928670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</a:t>
            </a:r>
          </a:p>
          <a:p>
            <a:r>
              <a:rPr lang="uk-UA" sz="2400" b="1" dirty="0" smtClean="0"/>
              <a:t>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282" y="928670"/>
            <a:ext cx="264320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</a:t>
            </a:r>
          </a:p>
          <a:p>
            <a:r>
              <a:rPr lang="uk-UA" sz="2800" b="1" dirty="0" smtClean="0"/>
              <a:t> </a:t>
            </a:r>
            <a:r>
              <a:rPr lang="uk-UA" sz="2800" b="1" dirty="0" smtClean="0"/>
              <a:t>28.Зав'язати </a:t>
            </a:r>
            <a:r>
              <a:rPr lang="uk-UA" sz="2800" b="1" dirty="0" smtClean="0"/>
              <a:t>фартушок обмотавши навколо талії ляльки два рази.</a:t>
            </a:r>
          </a:p>
          <a:p>
            <a:r>
              <a:rPr lang="uk-UA" sz="2800" b="1" dirty="0" smtClean="0"/>
              <a:t>29.Завязати бант.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 descr="C:\Users\Nadya\Desktop\лялька писанка\IMG_20210109_1545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734546" y="3766124"/>
            <a:ext cx="3268496" cy="24513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9" name="Picture 5" descr="C:\Users\Nadya\Desktop\лялька писанка\IMG_20210109_1547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428604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0" name="Picture 6" descr="C:\Users\Nadya\Desktop\лялька писанка\IMG_20210109_1543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285728"/>
            <a:ext cx="3458997" cy="2594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1" name="Picture 7" descr="C:\Users\Nadya\Desktop\лялька писанка\IMG_20210109_1544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388963" y="2223483"/>
            <a:ext cx="3500462" cy="2625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3571876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214282" y="928670"/>
            <a:ext cx="22145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</a:t>
            </a:r>
          </a:p>
          <a:p>
            <a:r>
              <a:rPr lang="uk-UA" sz="2400" b="1" dirty="0" smtClean="0"/>
              <a:t> 30. Вирізати трикутник.</a:t>
            </a:r>
          </a:p>
          <a:p>
            <a:r>
              <a:rPr lang="uk-UA" sz="2400" b="1" dirty="0" smtClean="0"/>
              <a:t>31.Підігнути довгий край хустинки.</a:t>
            </a:r>
          </a:p>
          <a:p>
            <a:r>
              <a:rPr lang="uk-UA" sz="2400" b="1" dirty="0" smtClean="0"/>
              <a:t>32.Обматати та зав'язати хустинку</a:t>
            </a:r>
          </a:p>
          <a:p>
            <a:r>
              <a:rPr lang="uk-UA" sz="2400" b="1" dirty="0" smtClean="0"/>
              <a:t>позаду.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 descr="C:\Users\Nadya\Desktop\лялька писанка\IMG_20210109_1604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14290"/>
            <a:ext cx="2160000" cy="2880000"/>
          </a:xfrm>
          <a:prstGeom prst="rect">
            <a:avLst/>
          </a:prstGeom>
          <a:noFill/>
        </p:spPr>
      </p:pic>
      <p:pic>
        <p:nvPicPr>
          <p:cNvPr id="7171" name="Picture 3" descr="C:\Users\Nadya\Desktop\лялька писанка\IMG_20210109_161007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4000" y="571480"/>
            <a:ext cx="3840000" cy="2880000"/>
          </a:xfrm>
          <a:prstGeom prst="rect">
            <a:avLst/>
          </a:prstGeom>
          <a:noFill/>
        </p:spPr>
      </p:pic>
      <p:pic>
        <p:nvPicPr>
          <p:cNvPr id="7172" name="Picture 4" descr="C:\Users\Nadya\Desktop\лялька писанка\IMG_20210109_1610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146446" y="3926256"/>
            <a:ext cx="2160000" cy="2880000"/>
          </a:xfrm>
          <a:prstGeom prst="rect">
            <a:avLst/>
          </a:prstGeom>
          <a:noFill/>
        </p:spPr>
      </p:pic>
      <p:pic>
        <p:nvPicPr>
          <p:cNvPr id="7174" name="Picture 6" descr="C:\Users\Nadya\Desktop\лялька писанка\IMG_20210109_1606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2568926" y="3789000"/>
            <a:ext cx="2880000" cy="2160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14282" y="500042"/>
            <a:ext cx="22860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Прикрашання ляльки.</a:t>
            </a:r>
          </a:p>
          <a:p>
            <a:r>
              <a:rPr lang="uk-UA" sz="2400" b="1" dirty="0" smtClean="0"/>
              <a:t> 33.Сформувати букет з квітів.</a:t>
            </a:r>
          </a:p>
          <a:p>
            <a:r>
              <a:rPr lang="uk-UA" sz="2400" b="1" dirty="0" smtClean="0"/>
              <a:t>34. Зав'язати бантиком стрічки.</a:t>
            </a:r>
          </a:p>
          <a:p>
            <a:r>
              <a:rPr lang="uk-UA" sz="2400" b="1" dirty="0" smtClean="0"/>
              <a:t>35.Привязати або приклеїти букет, стрічки та свічку в одну руку.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-26846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 descr="C:\Users\Nadya\Desktop\лялька писанка\IMG_20210109_163406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214685"/>
            <a:ext cx="2643206" cy="3524275"/>
          </a:xfrm>
          <a:prstGeom prst="rect">
            <a:avLst/>
          </a:prstGeom>
          <a:noFill/>
        </p:spPr>
      </p:pic>
      <p:pic>
        <p:nvPicPr>
          <p:cNvPr id="8196" name="Picture 4" descr="C:\Users\Nadya\Desktop\лялька писанка\IMG_20210109_163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71480"/>
            <a:ext cx="3214710" cy="2411033"/>
          </a:xfrm>
          <a:prstGeom prst="rect">
            <a:avLst/>
          </a:prstGeom>
          <a:noFill/>
        </p:spPr>
      </p:pic>
      <p:pic>
        <p:nvPicPr>
          <p:cNvPr id="8197" name="Picture 5" descr="C:\Users\Nadya\Desktop\лялька писанка\IMG_20210109_1630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571480"/>
            <a:ext cx="2160000" cy="2880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4282" y="0"/>
            <a:ext cx="26432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  </a:t>
            </a:r>
          </a:p>
          <a:p>
            <a:r>
              <a:rPr lang="uk-UA" sz="2800" b="1" dirty="0" smtClean="0"/>
              <a:t> 36. Вив'язати з джгута корзину.</a:t>
            </a:r>
          </a:p>
          <a:p>
            <a:r>
              <a:rPr lang="uk-UA" sz="2800" b="1" dirty="0" smtClean="0"/>
              <a:t>37.Прив'язати </a:t>
            </a:r>
            <a:r>
              <a:rPr lang="uk-UA" sz="2800" b="1" dirty="0" smtClean="0"/>
              <a:t>до другої руки.</a:t>
            </a:r>
          </a:p>
          <a:p>
            <a:r>
              <a:rPr lang="uk-UA" sz="2800" b="1" dirty="0" smtClean="0"/>
              <a:t>38.Виготовити з борошна та солі </a:t>
            </a:r>
            <a:r>
              <a:rPr lang="uk-UA" sz="2800" b="1" dirty="0" smtClean="0"/>
              <a:t>паску </a:t>
            </a:r>
            <a:r>
              <a:rPr lang="uk-UA" sz="2800" b="1" dirty="0" smtClean="0"/>
              <a:t>та крашанки.</a:t>
            </a:r>
          </a:p>
          <a:p>
            <a:r>
              <a:rPr lang="uk-UA" sz="2800" b="1" dirty="0" smtClean="0"/>
              <a:t>39.В корзину покласти </a:t>
            </a:r>
            <a:r>
              <a:rPr lang="uk-UA" sz="2800" b="1" dirty="0" smtClean="0"/>
              <a:t>паску </a:t>
            </a:r>
            <a:r>
              <a:rPr lang="uk-UA" sz="2800" b="1" dirty="0" smtClean="0"/>
              <a:t>та крашанки. 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786190"/>
            <a:ext cx="216000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14356"/>
            <a:ext cx="4320000" cy="576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220" name="Picture 4" descr="C:\Users\Nadya\Desktop\лялька писанка\16350107305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71480"/>
            <a:ext cx="4320000" cy="576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l="12628" r="12701"/>
          <a:stretch>
            <a:fillRect/>
          </a:stretch>
        </p:blipFill>
        <p:spPr bwMode="auto">
          <a:xfrm>
            <a:off x="0" y="0"/>
            <a:ext cx="9144000" cy="6884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85786" y="2214554"/>
            <a:ext cx="72866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ДЯКУЮ ЗА УВАГУ. БАЖАЮ ВСІМ НАТХНЕННЯ.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566</Words>
  <PresentationFormat>Экран (4:3)</PresentationFormat>
  <Paragraphs>79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Nadya</dc:creator>
  <cp:lastModifiedBy>Владимир</cp:lastModifiedBy>
  <cp:revision>66</cp:revision>
  <dcterms:created xsi:type="dcterms:W3CDTF">2021-10-18T14:16:14Z</dcterms:created>
  <dcterms:modified xsi:type="dcterms:W3CDTF">2021-11-02T06:26:10Z</dcterms:modified>
</cp:coreProperties>
</file>