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5143500" cx="9144000"/>
  <p:notesSz cx="6858000" cy="9144000"/>
  <p:embeddedFontLst>
    <p:embeddedFont>
      <p:font typeface="Montserrat"/>
      <p:regular r:id="rId24"/>
      <p:bold r:id="rId25"/>
      <p:italic r:id="rId26"/>
      <p:boldItalic r:id="rId27"/>
    </p:embeddedFont>
    <p:embeddedFont>
      <p:font typeface="Lato"/>
      <p:regular r:id="rId28"/>
      <p:bold r:id="rId29"/>
      <p:italic r:id="rId30"/>
      <p:boldItalic r:id="rId31"/>
    </p:embeddedFont>
    <p:embeddedFont>
      <p:font typeface="Spectral"/>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Montserrat-regular.fntdata"/><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Montserrat-italic.fntdata"/><Relationship Id="rId25" Type="http://schemas.openxmlformats.org/officeDocument/2006/relationships/font" Target="fonts/Montserrat-bold.fntdata"/><Relationship Id="rId28" Type="http://schemas.openxmlformats.org/officeDocument/2006/relationships/font" Target="fonts/Lato-regular.fntdata"/><Relationship Id="rId27" Type="http://schemas.openxmlformats.org/officeDocument/2006/relationships/font" Target="fonts/Montserrat-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Lato-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Lato-boldItalic.fntdata"/><Relationship Id="rId30" Type="http://schemas.openxmlformats.org/officeDocument/2006/relationships/font" Target="fonts/Lato-italic.fntdata"/><Relationship Id="rId11" Type="http://schemas.openxmlformats.org/officeDocument/2006/relationships/slide" Target="slides/slide6.xml"/><Relationship Id="rId33" Type="http://schemas.openxmlformats.org/officeDocument/2006/relationships/font" Target="fonts/Spectral-bold.fntdata"/><Relationship Id="rId10" Type="http://schemas.openxmlformats.org/officeDocument/2006/relationships/slide" Target="slides/slide5.xml"/><Relationship Id="rId32" Type="http://schemas.openxmlformats.org/officeDocument/2006/relationships/font" Target="fonts/Spectral-regular.fntdata"/><Relationship Id="rId13" Type="http://schemas.openxmlformats.org/officeDocument/2006/relationships/slide" Target="slides/slide8.xml"/><Relationship Id="rId35" Type="http://schemas.openxmlformats.org/officeDocument/2006/relationships/font" Target="fonts/Spectral-boldItalic.fntdata"/><Relationship Id="rId12" Type="http://schemas.openxmlformats.org/officeDocument/2006/relationships/slide" Target="slides/slide7.xml"/><Relationship Id="rId34" Type="http://schemas.openxmlformats.org/officeDocument/2006/relationships/font" Target="fonts/Spectral-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1fa0cf75e2_0_1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21fa0cf75e2_0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21fa0cf75e2_0_139: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g21fa0cf75e2_0_1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221f9b519d9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221f9b519d9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21f9b519d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221f9b519d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21fa0cf75e2_0_2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21fa0cf75e2_0_2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221f9b519d9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221f9b519d9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221f9b519d9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221f9b519d9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221f9b519d9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221f9b519d9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221f9b519d9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221f9b519d9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221f9b519d9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221f9b519d9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221f9b519d9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221f9b519d9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221f9b519d9_0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221f9b519d9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221f9b519d9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6" name="Google Shape;246;g221f9b519d9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22276a913a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22276a913a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22276a913a7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22276a913a7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2276a913a7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22276a913a7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22276a913a7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9" name="Google Shape;279;g22276a913a7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fmla="val 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fmla="val 5000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150" y="1145825"/>
              <a:ext cx="3996600" cy="3996900"/>
            </a:xfrm>
            <a:prstGeom prst="diagStripe">
              <a:avLst>
                <a:gd fmla="val 58774"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rot="-5400000">
              <a:off x="1646" y="-75"/>
              <a:ext cx="2299800" cy="23001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flipH="1">
              <a:off x="652821" y="590035"/>
              <a:ext cx="2300100" cy="2299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 name="Google Shape;16;p2"/>
          <p:cNvSpPr txBox="1"/>
          <p:nvPr>
            <p:ph type="ctrTitle"/>
          </p:nvPr>
        </p:nvSpPr>
        <p:spPr>
          <a:xfrm>
            <a:off x="3537150" y="1578400"/>
            <a:ext cx="5017500" cy="1578900"/>
          </a:xfrm>
          <a:prstGeom prst="rect">
            <a:avLst/>
          </a:prstGeom>
        </p:spPr>
        <p:txBody>
          <a:bodyPr anchorCtr="0" anchor="t" bIns="91425" lIns="91425" spcFirstLastPara="1" rIns="91425" wrap="square" tIns="91425">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17" name="Google Shape;17;p2"/>
          <p:cNvSpPr txBox="1"/>
          <p:nvPr>
            <p:ph idx="1" type="subTitle"/>
          </p:nvPr>
        </p:nvSpPr>
        <p:spPr>
          <a:xfrm>
            <a:off x="5083950" y="3924925"/>
            <a:ext cx="3470700" cy="5061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18" name="Google Shape;18;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3"/>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 name="Google Shape;39;p3"/>
          <p:cNvSpPr txBox="1"/>
          <p:nvPr>
            <p:ph type="title"/>
          </p:nvPr>
        </p:nvSpPr>
        <p:spPr>
          <a:xfrm>
            <a:off x="823850" y="2053000"/>
            <a:ext cx="4587000" cy="1148700"/>
          </a:xfrm>
          <a:prstGeom prst="rect">
            <a:avLst/>
          </a:prstGeom>
        </p:spPr>
        <p:txBody>
          <a:bodyPr anchorCtr="0" anchor="ctr"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40" name="Google Shape;40;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4"/>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6" name="Google Shape;46;p4"/>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47" name="Google Shape;47;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8"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5"/>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5"/>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3" name="Google Shape;53;p5"/>
          <p:cNvSpPr txBox="1"/>
          <p:nvPr>
            <p:ph idx="1" type="body"/>
          </p:nvPr>
        </p:nvSpPr>
        <p:spPr>
          <a:xfrm>
            <a:off x="1297500" y="1567550"/>
            <a:ext cx="3403200" cy="2911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4" name="Google Shape;54;p5"/>
          <p:cNvSpPr txBox="1"/>
          <p:nvPr>
            <p:ph idx="2" type="body"/>
          </p:nvPr>
        </p:nvSpPr>
        <p:spPr>
          <a:xfrm>
            <a:off x="4933221" y="1567550"/>
            <a:ext cx="3403200" cy="2911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6"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6"/>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 name="Google Shape;60;p6"/>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1" name="Google Shape;61;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2"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7"/>
          <p:cNvSpPr txBox="1"/>
          <p:nvPr>
            <p:ph type="title"/>
          </p:nvPr>
        </p:nvSpPr>
        <p:spPr>
          <a:xfrm>
            <a:off x="1297500" y="393750"/>
            <a:ext cx="3798900" cy="1493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7" name="Google Shape;67;p7"/>
          <p:cNvSpPr txBox="1"/>
          <p:nvPr>
            <p:ph idx="1" type="body"/>
          </p:nvPr>
        </p:nvSpPr>
        <p:spPr>
          <a:xfrm>
            <a:off x="1297500" y="1972550"/>
            <a:ext cx="3798900" cy="24159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8" name="Google Shape;68;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9"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8"/>
            <p:cNvSpPr/>
            <p:nvPr/>
          </p:nvSpPr>
          <p:spPr>
            <a:xfrm rot="5400000">
              <a:off x="4840825" y="6000"/>
              <a:ext cx="42987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8"/>
            <p:cNvSpPr/>
            <p:nvPr/>
          </p:nvSpPr>
          <p:spPr>
            <a:xfrm rot="-5400000">
              <a:off x="5618399" y="123664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flipH="1">
              <a:off x="5849857" y="144407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8"/>
            <p:cNvSpPr/>
            <p:nvPr/>
          </p:nvSpPr>
          <p:spPr>
            <a:xfrm rot="-5400000">
              <a:off x="5987081" y="246974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8"/>
            <p:cNvSpPr/>
            <p:nvPr/>
          </p:nvSpPr>
          <p:spPr>
            <a:xfrm flipH="1">
              <a:off x="6222115" y="2677179"/>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8"/>
            <p:cNvSpPr/>
            <p:nvPr/>
          </p:nvSpPr>
          <p:spPr>
            <a:xfrm rot="-5400000">
              <a:off x="6675341" y="186224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8"/>
            <p:cNvSpPr/>
            <p:nvPr/>
          </p:nvSpPr>
          <p:spPr>
            <a:xfrm flipH="1">
              <a:off x="6908099" y="2069680"/>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rot="-5400000">
              <a:off x="6861141" y="247808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8"/>
            <p:cNvSpPr/>
            <p:nvPr/>
          </p:nvSpPr>
          <p:spPr>
            <a:xfrm flipH="1">
              <a:off x="7965266" y="269319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8"/>
            <p:cNvSpPr/>
            <p:nvPr/>
          </p:nvSpPr>
          <p:spPr>
            <a:xfrm flipH="1">
              <a:off x="8145082" y="330903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rot="-5400000">
              <a:off x="7047599" y="309534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flipH="1">
              <a:off x="7276649" y="330278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8"/>
            <p:cNvSpPr/>
            <p:nvPr/>
          </p:nvSpPr>
          <p:spPr>
            <a:xfrm rot="-5400000">
              <a:off x="7227414" y="3711189"/>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8"/>
            <p:cNvSpPr/>
            <p:nvPr/>
          </p:nvSpPr>
          <p:spPr>
            <a:xfrm flipH="1">
              <a:off x="7462448" y="391862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8"/>
            <p:cNvSpPr/>
            <p:nvPr/>
          </p:nvSpPr>
          <p:spPr>
            <a:xfrm rot="-5400000">
              <a:off x="8102491" y="37188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flipH="1">
              <a:off x="8334533" y="392629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rot="-5400000">
              <a:off x="8288290" y="433470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 name="Google Shape;89;p8"/>
          <p:cNvSpPr txBox="1"/>
          <p:nvPr>
            <p:ph type="title"/>
          </p:nvPr>
        </p:nvSpPr>
        <p:spPr>
          <a:xfrm>
            <a:off x="823850" y="866775"/>
            <a:ext cx="4587000" cy="3521100"/>
          </a:xfrm>
          <a:prstGeom prst="rect">
            <a:avLst/>
          </a:prstGeom>
        </p:spPr>
        <p:txBody>
          <a:bodyPr anchorCtr="0" anchor="ctr"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0" name="Google Shape;90;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9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9"/>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9"/>
          <p:cNvSpPr txBox="1"/>
          <p:nvPr>
            <p:ph type="title"/>
          </p:nvPr>
        </p:nvSpPr>
        <p:spPr>
          <a:xfrm>
            <a:off x="1297500" y="1658325"/>
            <a:ext cx="3036300" cy="17517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96" name="Google Shape;96;p9"/>
          <p:cNvSpPr txBox="1"/>
          <p:nvPr>
            <p:ph idx="1" type="subTitle"/>
          </p:nvPr>
        </p:nvSpPr>
        <p:spPr>
          <a:xfrm>
            <a:off x="1297500" y="3538000"/>
            <a:ext cx="3036300" cy="5061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97" name="Google Shape;97;p9"/>
          <p:cNvSpPr txBox="1"/>
          <p:nvPr>
            <p:ph idx="2" type="body"/>
          </p:nvPr>
        </p:nvSpPr>
        <p:spPr>
          <a:xfrm>
            <a:off x="4648200" y="1696600"/>
            <a:ext cx="3676800" cy="2347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8" name="Google Shape;98;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9"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0"/>
            <p:cNvSpPr/>
            <p:nvPr/>
          </p:nvSpPr>
          <p:spPr>
            <a:xfrm flipH="1">
              <a:off x="154125" y="3925529"/>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10"/>
          <p:cNvSpPr txBox="1"/>
          <p:nvPr>
            <p:ph idx="1" type="body"/>
          </p:nvPr>
        </p:nvSpPr>
        <p:spPr>
          <a:xfrm>
            <a:off x="812725" y="4305375"/>
            <a:ext cx="6936000" cy="523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4" name="Google Shape;104;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05"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1"/>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1"/>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1"/>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1"/>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1"/>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1"/>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1"/>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1"/>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1"/>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1"/>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1"/>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1"/>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1"/>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 name="Google Shape;125;p11"/>
          <p:cNvSpPr txBox="1"/>
          <p:nvPr>
            <p:ph hasCustomPrompt="1" type="title"/>
          </p:nvPr>
        </p:nvSpPr>
        <p:spPr>
          <a:xfrm>
            <a:off x="823850" y="1284675"/>
            <a:ext cx="4776000" cy="1300800"/>
          </a:xfrm>
          <a:prstGeom prst="rect">
            <a:avLst/>
          </a:prstGeom>
        </p:spPr>
        <p:txBody>
          <a:bodyPr anchorCtr="0" anchor="t" bIns="91425" lIns="91425" spcFirstLastPara="1" rIns="91425" wrap="square" tIns="91425">
            <a:norm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p:nvPr>
            <p:ph idx="1" type="body"/>
          </p:nvPr>
        </p:nvSpPr>
        <p:spPr>
          <a:xfrm>
            <a:off x="823850" y="2643124"/>
            <a:ext cx="4776000" cy="12189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27" name="Google Shape;12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8" name="Shape 128"/>
        <p:cNvGrpSpPr/>
        <p:nvPr/>
      </p:nvGrpSpPr>
      <p:grpSpPr>
        <a:xfrm>
          <a:off x="0" y="0"/>
          <a:ext cx="0" cy="0"/>
          <a:chOff x="0" y="0"/>
          <a:chExt cx="0" cy="0"/>
        </a:xfrm>
      </p:grpSpPr>
      <p:sp>
        <p:nvSpPr>
          <p:cNvPr id="129" name="Google Shape;12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30" name="Shape 130"/>
        <p:cNvGrpSpPr/>
        <p:nvPr/>
      </p:nvGrpSpPr>
      <p:grpSpPr>
        <a:xfrm>
          <a:off x="0" y="0"/>
          <a:ext cx="0" cy="0"/>
          <a:chOff x="0" y="0"/>
          <a:chExt cx="0" cy="0"/>
        </a:xfrm>
      </p:grpSpPr>
      <p:sp>
        <p:nvSpPr>
          <p:cNvPr id="131" name="Google Shape;131;p13"/>
          <p:cNvSpPr txBox="1"/>
          <p:nvPr>
            <p:ph type="title"/>
          </p:nvPr>
        </p:nvSpPr>
        <p:spPr>
          <a:xfrm>
            <a:off x="914400" y="342900"/>
            <a:ext cx="7543800" cy="4227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SzPts val="2800"/>
              <a:buNone/>
              <a:defRPr/>
            </a:lvl1pPr>
            <a:lvl2pPr lvl="1" rtl="0" algn="l">
              <a:spcBef>
                <a:spcPts val="0"/>
              </a:spcBef>
              <a:spcAft>
                <a:spcPts val="0"/>
              </a:spcAft>
              <a:buSzPts val="2800"/>
              <a:buNone/>
              <a:defRPr/>
            </a:lvl2pPr>
            <a:lvl3pPr lvl="2" rtl="0" algn="l">
              <a:spcBef>
                <a:spcPts val="0"/>
              </a:spcBef>
              <a:spcAft>
                <a:spcPts val="0"/>
              </a:spcAft>
              <a:buSzPts val="2800"/>
              <a:buNone/>
              <a:defRPr/>
            </a:lvl3pPr>
            <a:lvl4pPr lvl="3" rtl="0" algn="l">
              <a:spcBef>
                <a:spcPts val="0"/>
              </a:spcBef>
              <a:spcAft>
                <a:spcPts val="0"/>
              </a:spcAft>
              <a:buSzPts val="2800"/>
              <a:buNone/>
              <a:defRPr/>
            </a:lvl4pPr>
            <a:lvl5pPr lvl="4" rtl="0" algn="l">
              <a:spcBef>
                <a:spcPts val="0"/>
              </a:spcBef>
              <a:spcAft>
                <a:spcPts val="0"/>
              </a:spcAft>
              <a:buSzPts val="2800"/>
              <a:buNone/>
              <a:defRPr/>
            </a:lvl5pPr>
            <a:lvl6pPr lvl="5" rtl="0" algn="l">
              <a:spcBef>
                <a:spcPts val="0"/>
              </a:spcBef>
              <a:spcAft>
                <a:spcPts val="0"/>
              </a:spcAft>
              <a:buSzPts val="2800"/>
              <a:buNone/>
              <a:defRPr/>
            </a:lvl6pPr>
            <a:lvl7pPr lvl="6" rtl="0" algn="l">
              <a:spcBef>
                <a:spcPts val="0"/>
              </a:spcBef>
              <a:spcAft>
                <a:spcPts val="0"/>
              </a:spcAft>
              <a:buSzPts val="2800"/>
              <a:buNone/>
              <a:defRPr/>
            </a:lvl7pPr>
            <a:lvl8pPr lvl="7" rtl="0" algn="l">
              <a:spcBef>
                <a:spcPts val="0"/>
              </a:spcBef>
              <a:spcAft>
                <a:spcPts val="0"/>
              </a:spcAft>
              <a:buSzPts val="2800"/>
              <a:buNone/>
              <a:defRPr/>
            </a:lvl8pPr>
            <a:lvl9pPr lvl="8" rtl="0" algn="l">
              <a:spcBef>
                <a:spcPts val="0"/>
              </a:spcBef>
              <a:spcAft>
                <a:spcPts val="0"/>
              </a:spcAft>
              <a:buSzPts val="2800"/>
              <a:buNone/>
              <a:defRPr/>
            </a:lvl9pPr>
          </a:lstStyle>
          <a:p/>
        </p:txBody>
      </p:sp>
      <p:sp>
        <p:nvSpPr>
          <p:cNvPr id="132" name="Google Shape;132;p13"/>
          <p:cNvSpPr txBox="1"/>
          <p:nvPr>
            <p:ph idx="1" type="body"/>
          </p:nvPr>
        </p:nvSpPr>
        <p:spPr>
          <a:xfrm>
            <a:off x="381000" y="971550"/>
            <a:ext cx="8305800" cy="35433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SzPts val="1800"/>
              <a:buChar char="●"/>
              <a:defRPr/>
            </a:lvl1pPr>
            <a:lvl2pPr indent="-342900" lvl="1" marL="914400" rtl="0" algn="l">
              <a:spcBef>
                <a:spcPts val="360"/>
              </a:spcBef>
              <a:spcAft>
                <a:spcPts val="0"/>
              </a:spcAft>
              <a:buSzPts val="1800"/>
              <a:buChar char="○"/>
              <a:defRPr/>
            </a:lvl2pPr>
            <a:lvl3pPr indent="-342900" lvl="2" marL="1371600" rtl="0" algn="l">
              <a:spcBef>
                <a:spcPts val="360"/>
              </a:spcBef>
              <a:spcAft>
                <a:spcPts val="0"/>
              </a:spcAft>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1200"/>
              </a:spcBef>
              <a:spcAft>
                <a:spcPts val="0"/>
              </a:spcAft>
              <a:buClr>
                <a:schemeClr val="dk1"/>
              </a:buClr>
              <a:buSzPts val="1800"/>
              <a:buChar char="●"/>
              <a:defRPr/>
            </a:lvl7pPr>
            <a:lvl8pPr indent="-342900" lvl="7" marL="3657600" rtl="0" algn="l">
              <a:lnSpc>
                <a:spcPct val="90000"/>
              </a:lnSpc>
              <a:spcBef>
                <a:spcPts val="1200"/>
              </a:spcBef>
              <a:spcAft>
                <a:spcPts val="0"/>
              </a:spcAft>
              <a:buClr>
                <a:schemeClr val="dk1"/>
              </a:buClr>
              <a:buSzPts val="1800"/>
              <a:buChar char="○"/>
              <a:defRPr/>
            </a:lvl8pPr>
            <a:lvl9pPr indent="-342900" lvl="8" marL="4114800" rtl="0" algn="l">
              <a:lnSpc>
                <a:spcPct val="90000"/>
              </a:lnSpc>
              <a:spcBef>
                <a:spcPts val="1200"/>
              </a:spcBef>
              <a:spcAft>
                <a:spcPts val="1200"/>
              </a:spcAft>
              <a:buClr>
                <a:schemeClr val="dk1"/>
              </a:buClr>
              <a:buSzPts val="1800"/>
              <a:buChar char="■"/>
              <a:defRPr/>
            </a:lvl9pPr>
          </a:lstStyle>
          <a:p/>
        </p:txBody>
      </p:sp>
      <p:sp>
        <p:nvSpPr>
          <p:cNvPr id="133" name="Google Shape;133;p13"/>
          <p:cNvSpPr txBox="1"/>
          <p:nvPr>
            <p:ph idx="10" type="dt"/>
          </p:nvPr>
        </p:nvSpPr>
        <p:spPr>
          <a:xfrm>
            <a:off x="762000" y="4914900"/>
            <a:ext cx="1828800" cy="171600"/>
          </a:xfrm>
          <a:prstGeom prst="rect">
            <a:avLst/>
          </a:prstGeom>
          <a:noFill/>
          <a:ln>
            <a:noFill/>
          </a:ln>
        </p:spPr>
        <p:txBody>
          <a:bodyPr anchorCtr="0" anchor="t"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4" name="Google Shape;134;p13"/>
          <p:cNvSpPr txBox="1"/>
          <p:nvPr>
            <p:ph idx="11" type="ftr"/>
          </p:nvPr>
        </p:nvSpPr>
        <p:spPr>
          <a:xfrm>
            <a:off x="5029200" y="4686300"/>
            <a:ext cx="2895600" cy="171600"/>
          </a:xfrm>
          <a:prstGeom prst="rect">
            <a:avLst/>
          </a:prstGeom>
          <a:noFill/>
          <a:ln>
            <a:noFill/>
          </a:ln>
        </p:spPr>
        <p:txBody>
          <a:bodyPr anchorCtr="0" anchor="t"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5" name="Google Shape;135;p13"/>
          <p:cNvSpPr txBox="1"/>
          <p:nvPr>
            <p:ph idx="12" type="sldNum"/>
          </p:nvPr>
        </p:nvSpPr>
        <p:spPr>
          <a:xfrm>
            <a:off x="3581400" y="4972050"/>
            <a:ext cx="2133600" cy="171600"/>
          </a:xfrm>
          <a:prstGeom prst="rect">
            <a:avLst/>
          </a:prstGeom>
          <a:noFill/>
          <a:ln>
            <a:noFill/>
          </a:ln>
        </p:spPr>
        <p:txBody>
          <a:bodyPr anchorCtr="0" anchor="t" bIns="45700" lIns="91425" spcFirstLastPara="1" rIns="91425" wrap="square" tIns="45700">
            <a:normAutofit fontScale="47500" lnSpcReduction="10000"/>
          </a:bodyPr>
          <a:lstStyle>
            <a:lvl1pPr indent="0" lvl="0" marL="0" rtl="0" algn="ctr">
              <a:spcBef>
                <a:spcPts val="0"/>
              </a:spcBef>
              <a:spcAft>
                <a:spcPts val="0"/>
              </a:spcAft>
              <a:buNone/>
              <a:defRPr sz="1200">
                <a:solidFill>
                  <a:schemeClr val="lt1"/>
                </a:solidFill>
                <a:latin typeface="Arial"/>
                <a:ea typeface="Arial"/>
                <a:cs typeface="Arial"/>
                <a:sym typeface="Arial"/>
              </a:defRPr>
            </a:lvl1pPr>
            <a:lvl2pPr indent="0" lvl="1" marL="0" rtl="0" algn="ctr">
              <a:spcBef>
                <a:spcPts val="0"/>
              </a:spcBef>
              <a:spcAft>
                <a:spcPts val="0"/>
              </a:spcAft>
              <a:buNone/>
              <a:defRPr sz="1200">
                <a:solidFill>
                  <a:schemeClr val="lt1"/>
                </a:solidFill>
                <a:latin typeface="Arial"/>
                <a:ea typeface="Arial"/>
                <a:cs typeface="Arial"/>
                <a:sym typeface="Arial"/>
              </a:defRPr>
            </a:lvl2pPr>
            <a:lvl3pPr indent="0" lvl="2" marL="0" rtl="0" algn="ctr">
              <a:spcBef>
                <a:spcPts val="0"/>
              </a:spcBef>
              <a:spcAft>
                <a:spcPts val="0"/>
              </a:spcAft>
              <a:buNone/>
              <a:defRPr sz="1200">
                <a:solidFill>
                  <a:schemeClr val="lt1"/>
                </a:solidFill>
                <a:latin typeface="Arial"/>
                <a:ea typeface="Arial"/>
                <a:cs typeface="Arial"/>
                <a:sym typeface="Arial"/>
              </a:defRPr>
            </a:lvl3pPr>
            <a:lvl4pPr indent="0" lvl="3" marL="0" rtl="0" algn="ctr">
              <a:spcBef>
                <a:spcPts val="0"/>
              </a:spcBef>
              <a:spcAft>
                <a:spcPts val="0"/>
              </a:spcAft>
              <a:buNone/>
              <a:defRPr sz="1200">
                <a:solidFill>
                  <a:schemeClr val="lt1"/>
                </a:solidFill>
                <a:latin typeface="Arial"/>
                <a:ea typeface="Arial"/>
                <a:cs typeface="Arial"/>
                <a:sym typeface="Arial"/>
              </a:defRPr>
            </a:lvl4pPr>
            <a:lvl5pPr indent="0" lvl="4" marL="0" rtl="0" algn="ctr">
              <a:spcBef>
                <a:spcPts val="0"/>
              </a:spcBef>
              <a:spcAft>
                <a:spcPts val="0"/>
              </a:spcAft>
              <a:buNone/>
              <a:defRPr sz="1200">
                <a:solidFill>
                  <a:schemeClr val="lt1"/>
                </a:solidFill>
                <a:latin typeface="Arial"/>
                <a:ea typeface="Arial"/>
                <a:cs typeface="Arial"/>
                <a:sym typeface="Arial"/>
              </a:defRPr>
            </a:lvl5pPr>
            <a:lvl6pPr indent="0" lvl="5" marL="0" rtl="0" algn="ctr">
              <a:spcBef>
                <a:spcPts val="0"/>
              </a:spcBef>
              <a:spcAft>
                <a:spcPts val="0"/>
              </a:spcAft>
              <a:buNone/>
              <a:defRPr sz="1200">
                <a:solidFill>
                  <a:schemeClr val="lt1"/>
                </a:solidFill>
                <a:latin typeface="Arial"/>
                <a:ea typeface="Arial"/>
                <a:cs typeface="Arial"/>
                <a:sym typeface="Arial"/>
              </a:defRPr>
            </a:lvl6pPr>
            <a:lvl7pPr indent="0" lvl="6" marL="0" rtl="0" algn="ctr">
              <a:spcBef>
                <a:spcPts val="0"/>
              </a:spcBef>
              <a:spcAft>
                <a:spcPts val="0"/>
              </a:spcAft>
              <a:buNone/>
              <a:defRPr sz="1200">
                <a:solidFill>
                  <a:schemeClr val="lt1"/>
                </a:solidFill>
                <a:latin typeface="Arial"/>
                <a:ea typeface="Arial"/>
                <a:cs typeface="Arial"/>
                <a:sym typeface="Arial"/>
              </a:defRPr>
            </a:lvl7pPr>
            <a:lvl8pPr indent="0" lvl="7" marL="0" rtl="0" algn="ctr">
              <a:spcBef>
                <a:spcPts val="0"/>
              </a:spcBef>
              <a:spcAft>
                <a:spcPts val="0"/>
              </a:spcAft>
              <a:buNone/>
              <a:defRPr sz="1200">
                <a:solidFill>
                  <a:schemeClr val="lt1"/>
                </a:solidFill>
                <a:latin typeface="Arial"/>
                <a:ea typeface="Arial"/>
                <a:cs typeface="Arial"/>
                <a:sym typeface="Arial"/>
              </a:defRPr>
            </a:lvl8pPr>
            <a:lvl9pPr indent="0" lvl="8" marL="0" rtl="0" algn="ctr">
              <a:spcBef>
                <a:spcPts val="0"/>
              </a:spcBef>
              <a:spcAft>
                <a:spcPts val="0"/>
              </a:spcAft>
              <a:buNone/>
              <a:defRPr sz="1200">
                <a:solidFill>
                  <a:schemeClr val="lt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uk"/>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focus">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indent="-298450" lvl="1" marL="9144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2pPr>
            <a:lvl3pPr indent="-298450" lvl="2" marL="13716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3pPr>
            <a:lvl4pPr indent="-298450" lvl="3" marL="18288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4pPr>
            <a:lvl5pPr indent="-298450" lvl="4" marL="22860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5pPr>
            <a:lvl6pPr indent="-298450" lvl="5" marL="27432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6pPr>
            <a:lvl7pPr indent="-298450" lvl="6" marL="32004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7pPr>
            <a:lvl8pPr indent="-298450" lvl="7" marL="36576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8pPr>
            <a:lvl9pPr indent="-298450" lvl="8" marL="41148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uk"/>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 Id="rId3"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6.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hyperlink" Target="https://profinstrument.in.ua/ua/p1172908666-nabor-dlya-spottera.html?source=merchant_center&amp;gclid=CjwKCAjwzuqgBhAcEiwAdj5dRglpJ359NoimpECVncMGZH6zzkmGwdwVT9poduOqnC53W49uHcTUPRoCiQEQAvD_BwE" TargetMode="External"/><Relationship Id="rId4" Type="http://schemas.openxmlformats.org/officeDocument/2006/relationships/image" Target="../media/image5.png"/><Relationship Id="rId5"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2.png"/><Relationship Id="rId4" Type="http://schemas.openxmlformats.org/officeDocument/2006/relationships/image" Target="../media/image15.png"/><Relationship Id="rId5" Type="http://schemas.openxmlformats.org/officeDocument/2006/relationships/image" Target="../media/image14.png"/><Relationship Id="rId6"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4"/>
          <p:cNvSpPr txBox="1"/>
          <p:nvPr>
            <p:ph type="title"/>
          </p:nvPr>
        </p:nvSpPr>
        <p:spPr>
          <a:xfrm>
            <a:off x="1195250" y="393750"/>
            <a:ext cx="7141200" cy="914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uk" sz="6000">
                <a:solidFill>
                  <a:srgbClr val="4A86E8"/>
                </a:solidFill>
                <a:latin typeface="Times New Roman"/>
                <a:ea typeface="Times New Roman"/>
                <a:cs typeface="Times New Roman"/>
                <a:sym typeface="Times New Roman"/>
              </a:rPr>
              <a:t>Тема уроку:</a:t>
            </a:r>
            <a:endParaRPr b="1" sz="3400">
              <a:solidFill>
                <a:srgbClr val="4A86E8"/>
              </a:solidFill>
            </a:endParaRPr>
          </a:p>
        </p:txBody>
      </p:sp>
      <p:sp>
        <p:nvSpPr>
          <p:cNvPr id="141" name="Google Shape;141;p14"/>
          <p:cNvSpPr txBox="1"/>
          <p:nvPr>
            <p:ph idx="4294967295" type="subTitle"/>
          </p:nvPr>
        </p:nvSpPr>
        <p:spPr>
          <a:xfrm>
            <a:off x="163000" y="1806825"/>
            <a:ext cx="8908800" cy="27474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b="1" lang="uk" sz="3700">
                <a:solidFill>
                  <a:srgbClr val="FFFF00"/>
                </a:solidFill>
                <a:latin typeface="Times New Roman"/>
                <a:ea typeface="Times New Roman"/>
                <a:cs typeface="Times New Roman"/>
                <a:sym typeface="Times New Roman"/>
              </a:rPr>
              <a:t> </a:t>
            </a:r>
            <a:r>
              <a:rPr b="1" lang="uk" sz="5300">
                <a:solidFill>
                  <a:srgbClr val="FFFF00"/>
                </a:solidFill>
                <a:latin typeface="Times New Roman"/>
                <a:ea typeface="Times New Roman"/>
                <a:cs typeface="Times New Roman"/>
                <a:sym typeface="Times New Roman"/>
              </a:rPr>
              <a:t>«Споттери для вирівнювання вм’ятин»</a:t>
            </a:r>
            <a:r>
              <a:rPr b="1" lang="uk" sz="4700">
                <a:solidFill>
                  <a:srgbClr val="FFFF00"/>
                </a:solidFill>
                <a:latin typeface="Times New Roman"/>
                <a:ea typeface="Times New Roman"/>
                <a:cs typeface="Times New Roman"/>
                <a:sym typeface="Times New Roman"/>
              </a:rPr>
              <a:t> </a:t>
            </a:r>
            <a:endParaRPr sz="2700">
              <a:solidFill>
                <a:srgbClr val="FFFF00"/>
              </a:solidFill>
            </a:endParaRPr>
          </a:p>
        </p:txBody>
      </p:sp>
      <p:sp>
        <p:nvSpPr>
          <p:cNvPr id="142" name="Google Shape;142;p14"/>
          <p:cNvSpPr txBox="1"/>
          <p:nvPr/>
        </p:nvSpPr>
        <p:spPr>
          <a:xfrm>
            <a:off x="414776" y="78678"/>
            <a:ext cx="4724400" cy="2859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457200" marR="0" rtl="0" algn="ctr">
              <a:spcBef>
                <a:spcPts val="0"/>
              </a:spcBef>
              <a:spcAft>
                <a:spcPts val="0"/>
              </a:spcAft>
              <a:buNone/>
            </a:pPr>
            <a:r>
              <a:rPr lang="uk">
                <a:solidFill>
                  <a:srgbClr val="20124D"/>
                </a:solidFill>
              </a:rPr>
              <a:t>Спецтехнологія рихтувальників</a:t>
            </a:r>
            <a:r>
              <a:rPr lang="uk" sz="1400">
                <a:solidFill>
                  <a:srgbClr val="20124D"/>
                </a:solidFill>
                <a:latin typeface="Arial"/>
                <a:ea typeface="Arial"/>
                <a:cs typeface="Arial"/>
                <a:sym typeface="Arial"/>
              </a:rPr>
              <a:t>  </a:t>
            </a:r>
            <a:endParaRPr sz="1400">
              <a:solidFill>
                <a:srgbClr val="20124D"/>
              </a:solidFill>
              <a:latin typeface="Arial"/>
              <a:ea typeface="Arial"/>
              <a:cs typeface="Arial"/>
              <a:sym typeface="Arial"/>
            </a:endParaRPr>
          </a:p>
        </p:txBody>
      </p:sp>
      <p:sp>
        <p:nvSpPr>
          <p:cNvPr id="143" name="Google Shape;143;p14"/>
          <p:cNvSpPr txBox="1"/>
          <p:nvPr/>
        </p:nvSpPr>
        <p:spPr>
          <a:xfrm>
            <a:off x="6057250" y="4446025"/>
            <a:ext cx="304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uk">
                <a:solidFill>
                  <a:schemeClr val="dk2"/>
                </a:solidFill>
                <a:latin typeface="Lato"/>
                <a:ea typeface="Lato"/>
                <a:cs typeface="Lato"/>
                <a:sym typeface="Lato"/>
              </a:rPr>
              <a:t>Викладач: Сергій КОЦЮК</a:t>
            </a:r>
            <a:endParaRPr>
              <a:solidFill>
                <a:schemeClr val="dk2"/>
              </a:solidFill>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5"/>
          <p:cNvSpPr txBox="1"/>
          <p:nvPr>
            <p:ph type="title"/>
          </p:nvPr>
        </p:nvSpPr>
        <p:spPr>
          <a:xfrm>
            <a:off x="2105100" y="445075"/>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uk" sz="6000">
                <a:solidFill>
                  <a:srgbClr val="4A86E8"/>
                </a:solidFill>
                <a:latin typeface="Times New Roman"/>
                <a:ea typeface="Times New Roman"/>
                <a:cs typeface="Times New Roman"/>
                <a:sym typeface="Times New Roman"/>
              </a:rPr>
              <a:t>Мета уроку:</a:t>
            </a:r>
            <a:r>
              <a:rPr b="1" lang="uk" sz="4600">
                <a:solidFill>
                  <a:srgbClr val="4A86E8"/>
                </a:solidFill>
                <a:latin typeface="Times New Roman"/>
                <a:ea typeface="Times New Roman"/>
                <a:cs typeface="Times New Roman"/>
                <a:sym typeface="Times New Roman"/>
              </a:rPr>
              <a:t> </a:t>
            </a:r>
            <a:endParaRPr b="1" sz="4600">
              <a:solidFill>
                <a:srgbClr val="4A86E8"/>
              </a:solidFill>
              <a:latin typeface="Times New Roman"/>
              <a:ea typeface="Times New Roman"/>
              <a:cs typeface="Times New Roman"/>
              <a:sym typeface="Times New Roman"/>
            </a:endParaRPr>
          </a:p>
          <a:p>
            <a:pPr indent="0" lvl="0" marL="0" rtl="0" algn="l">
              <a:spcBef>
                <a:spcPts val="0"/>
              </a:spcBef>
              <a:spcAft>
                <a:spcPts val="0"/>
              </a:spcAft>
              <a:buNone/>
            </a:pPr>
            <a:r>
              <a:t/>
            </a:r>
            <a:endParaRPr b="1">
              <a:solidFill>
                <a:schemeClr val="accent2"/>
              </a:solidFill>
              <a:latin typeface="Times New Roman"/>
              <a:ea typeface="Times New Roman"/>
              <a:cs typeface="Times New Roman"/>
              <a:sym typeface="Times New Roman"/>
            </a:endParaRPr>
          </a:p>
        </p:txBody>
      </p:sp>
      <p:sp>
        <p:nvSpPr>
          <p:cNvPr id="149" name="Google Shape;149;p15"/>
          <p:cNvSpPr txBox="1"/>
          <p:nvPr>
            <p:ph idx="1" type="body"/>
          </p:nvPr>
        </p:nvSpPr>
        <p:spPr>
          <a:xfrm>
            <a:off x="1297500" y="1567550"/>
            <a:ext cx="7038900" cy="3113100"/>
          </a:xfrm>
          <a:prstGeom prst="rect">
            <a:avLst/>
          </a:prstGeom>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Clr>
                <a:srgbClr val="FFFF00"/>
              </a:buClr>
              <a:buSzPts val="2800"/>
              <a:buFont typeface="Times New Roman"/>
              <a:buChar char="-"/>
            </a:pPr>
            <a:r>
              <a:rPr b="1" lang="uk" sz="2800">
                <a:solidFill>
                  <a:srgbClr val="FFFF00"/>
                </a:solidFill>
                <a:latin typeface="Times New Roman"/>
                <a:ea typeface="Times New Roman"/>
                <a:cs typeface="Times New Roman"/>
                <a:sym typeface="Times New Roman"/>
              </a:rPr>
              <a:t>Навчитися</a:t>
            </a:r>
            <a:r>
              <a:rPr b="1" lang="uk" sz="2800">
                <a:solidFill>
                  <a:srgbClr val="FFFF00"/>
                </a:solidFill>
                <a:latin typeface="Times New Roman"/>
                <a:ea typeface="Times New Roman"/>
                <a:cs typeface="Times New Roman"/>
                <a:sym typeface="Times New Roman"/>
              </a:rPr>
              <a:t> використовувати обладнання  для вирівнювання вм’ятин, додаткові пристосування та розхідні матеріали.</a:t>
            </a:r>
            <a:endParaRPr b="1" sz="2800">
              <a:solidFill>
                <a:srgbClr val="FFFF00"/>
              </a:solidFill>
              <a:latin typeface="Times New Roman"/>
              <a:ea typeface="Times New Roman"/>
              <a:cs typeface="Times New Roman"/>
              <a:sym typeface="Times New Roman"/>
            </a:endParaRPr>
          </a:p>
          <a:p>
            <a:pPr indent="-406400" lvl="0" marL="457200" rtl="0" algn="l">
              <a:lnSpc>
                <a:spcPct val="100000"/>
              </a:lnSpc>
              <a:spcBef>
                <a:spcPts val="0"/>
              </a:spcBef>
              <a:spcAft>
                <a:spcPts val="0"/>
              </a:spcAft>
              <a:buClr>
                <a:srgbClr val="FFFF00"/>
              </a:buClr>
              <a:buSzPts val="2800"/>
              <a:buFont typeface="Times New Roman"/>
              <a:buChar char="-"/>
            </a:pPr>
            <a:r>
              <a:rPr b="1" lang="uk" sz="2800">
                <a:solidFill>
                  <a:srgbClr val="FFFF00"/>
                </a:solidFill>
                <a:latin typeface="Times New Roman"/>
                <a:ea typeface="Times New Roman"/>
                <a:cs typeface="Times New Roman"/>
                <a:sym typeface="Times New Roman"/>
              </a:rPr>
              <a:t>Виховувати бережливе ставлення до інструменту, обладнання та матеріалів.</a:t>
            </a:r>
            <a:endParaRPr b="1" sz="2800">
              <a:solidFill>
                <a:srgbClr val="FFFF00"/>
              </a:solidFill>
              <a:latin typeface="Times New Roman"/>
              <a:ea typeface="Times New Roman"/>
              <a:cs typeface="Times New Roman"/>
              <a:sym typeface="Times New Roman"/>
            </a:endParaRPr>
          </a:p>
          <a:p>
            <a:pPr indent="-406400" lvl="0" marL="457200" rtl="0" algn="l">
              <a:lnSpc>
                <a:spcPct val="100000"/>
              </a:lnSpc>
              <a:spcBef>
                <a:spcPts val="0"/>
              </a:spcBef>
              <a:spcAft>
                <a:spcPts val="0"/>
              </a:spcAft>
              <a:buClr>
                <a:srgbClr val="FFFF00"/>
              </a:buClr>
              <a:buSzPts val="2800"/>
              <a:buFont typeface="Times New Roman"/>
              <a:buChar char="-"/>
            </a:pPr>
            <a:r>
              <a:rPr b="1" lang="uk" sz="2800">
                <a:solidFill>
                  <a:srgbClr val="FFFF00"/>
                </a:solidFill>
                <a:latin typeface="Times New Roman"/>
                <a:ea typeface="Times New Roman"/>
                <a:cs typeface="Times New Roman"/>
                <a:sym typeface="Times New Roman"/>
              </a:rPr>
              <a:t>Розвивати професійне мислення.</a:t>
            </a:r>
            <a:endParaRPr b="1" sz="2800">
              <a:solidFill>
                <a:srgbClr val="FFFF00"/>
              </a:solidFill>
              <a:latin typeface="Times New Roman"/>
              <a:ea typeface="Times New Roman"/>
              <a:cs typeface="Times New Roman"/>
              <a:sym typeface="Times New Roman"/>
            </a:endParaRPr>
          </a:p>
        </p:txBody>
      </p:sp>
      <p:sp>
        <p:nvSpPr>
          <p:cNvPr id="150" name="Google Shape;150;p15"/>
          <p:cNvSpPr txBox="1"/>
          <p:nvPr/>
        </p:nvSpPr>
        <p:spPr>
          <a:xfrm>
            <a:off x="414776" y="78678"/>
            <a:ext cx="4724400" cy="2859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457200" marR="0" rtl="0" algn="ctr">
              <a:spcBef>
                <a:spcPts val="0"/>
              </a:spcBef>
              <a:spcAft>
                <a:spcPts val="0"/>
              </a:spcAft>
              <a:buNone/>
            </a:pPr>
            <a:r>
              <a:rPr lang="uk">
                <a:solidFill>
                  <a:srgbClr val="20124D"/>
                </a:solidFill>
              </a:rPr>
              <a:t>Спецтехнологія рихтувальників</a:t>
            </a:r>
            <a:r>
              <a:rPr lang="uk" sz="1400">
                <a:solidFill>
                  <a:srgbClr val="20124D"/>
                </a:solidFill>
                <a:latin typeface="Arial"/>
                <a:ea typeface="Arial"/>
                <a:cs typeface="Arial"/>
                <a:sym typeface="Arial"/>
              </a:rPr>
              <a:t>  </a:t>
            </a:r>
            <a:endParaRPr sz="1400">
              <a:solidFill>
                <a:srgbClr val="20124D"/>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6"/>
          <p:cNvSpPr txBox="1"/>
          <p:nvPr>
            <p:ph type="title"/>
          </p:nvPr>
        </p:nvSpPr>
        <p:spPr>
          <a:xfrm>
            <a:off x="914400" y="342900"/>
            <a:ext cx="7543800" cy="4227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None/>
            </a:pPr>
            <a:r>
              <a:rPr lang="uk" sz="3200"/>
              <a:t>Contents</a:t>
            </a:r>
            <a:endParaRPr sz="1800">
              <a:solidFill>
                <a:schemeClr val="accent1"/>
              </a:solidFill>
            </a:endParaRPr>
          </a:p>
        </p:txBody>
      </p:sp>
      <p:grpSp>
        <p:nvGrpSpPr>
          <p:cNvPr id="156" name="Google Shape;156;p16"/>
          <p:cNvGrpSpPr/>
          <p:nvPr/>
        </p:nvGrpSpPr>
        <p:grpSpPr>
          <a:xfrm>
            <a:off x="1828800" y="1314450"/>
            <a:ext cx="744291" cy="472655"/>
            <a:chOff x="1110" y="2656"/>
            <a:chExt cx="1513" cy="1280"/>
          </a:xfrm>
        </p:grpSpPr>
        <p:sp>
          <p:nvSpPr>
            <p:cNvPr id="157" name="Google Shape;157;p16"/>
            <p:cNvSpPr/>
            <p:nvPr/>
          </p:nvSpPr>
          <p:spPr>
            <a:xfrm>
              <a:off x="1123" y="2679"/>
              <a:ext cx="1500" cy="1200"/>
            </a:xfrm>
            <a:prstGeom prst="hexagon">
              <a:avLst>
                <a:gd fmla="val 28916" name="adj"/>
                <a:gd fmla="val 115470" name="vf"/>
              </a:avLst>
            </a:prstGeom>
            <a:solidFill>
              <a:srgbClr val="80808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8" name="Google Shape;158;p16"/>
            <p:cNvSpPr/>
            <p:nvPr/>
          </p:nvSpPr>
          <p:spPr>
            <a:xfrm>
              <a:off x="1110" y="2656"/>
              <a:ext cx="1500" cy="1200"/>
            </a:xfrm>
            <a:prstGeom prst="hexagon">
              <a:avLst>
                <a:gd fmla="val 28916" name="adj"/>
                <a:gd fmla="val 115470" name="vf"/>
              </a:avLst>
            </a:prstGeom>
            <a:gradFill>
              <a:gsLst>
                <a:gs pos="0">
                  <a:srgbClr val="E6E6E6"/>
                </a:gs>
                <a:gs pos="7500">
                  <a:srgbClr val="7D8496"/>
                </a:gs>
                <a:gs pos="26499">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6" scaled="0"/>
            </a:gradFill>
            <a:ln cap="flat" cmpd="sng" w="9525">
              <a:solidFill>
                <a:srgbClr val="C0C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9" name="Google Shape;159;p16"/>
            <p:cNvSpPr/>
            <p:nvPr/>
          </p:nvSpPr>
          <p:spPr>
            <a:xfrm>
              <a:off x="1200" y="2736"/>
              <a:ext cx="1200" cy="1200"/>
            </a:xfrm>
            <a:prstGeom prst="hexagon">
              <a:avLst>
                <a:gd fmla="val 28896" name="adj"/>
                <a:gd fmla="val 115470" name="vf"/>
              </a:avLst>
            </a:prstGeom>
            <a:gradFill>
              <a:gsLst>
                <a:gs pos="0">
                  <a:srgbClr val="267180"/>
                </a:gs>
                <a:gs pos="50000">
                  <a:schemeClr val="hlink"/>
                </a:gs>
                <a:gs pos="100000">
                  <a:srgbClr val="267180"/>
                </a:gs>
              </a:gsLst>
              <a:lin ang="2700006"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60" name="Google Shape;160;p16"/>
          <p:cNvGrpSpPr/>
          <p:nvPr/>
        </p:nvGrpSpPr>
        <p:grpSpPr>
          <a:xfrm>
            <a:off x="1862916" y="2224957"/>
            <a:ext cx="744291" cy="472655"/>
            <a:chOff x="3174" y="2656"/>
            <a:chExt cx="1513" cy="1280"/>
          </a:xfrm>
        </p:grpSpPr>
        <p:sp>
          <p:nvSpPr>
            <p:cNvPr id="161" name="Google Shape;161;p16"/>
            <p:cNvSpPr/>
            <p:nvPr/>
          </p:nvSpPr>
          <p:spPr>
            <a:xfrm>
              <a:off x="3187" y="2679"/>
              <a:ext cx="1500" cy="1200"/>
            </a:xfrm>
            <a:prstGeom prst="hexagon">
              <a:avLst>
                <a:gd fmla="val 28916" name="adj"/>
                <a:gd fmla="val 115470" name="vf"/>
              </a:avLst>
            </a:prstGeom>
            <a:solidFill>
              <a:srgbClr val="80808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2" name="Google Shape;162;p16"/>
            <p:cNvSpPr/>
            <p:nvPr/>
          </p:nvSpPr>
          <p:spPr>
            <a:xfrm>
              <a:off x="3174" y="2656"/>
              <a:ext cx="1500" cy="1200"/>
            </a:xfrm>
            <a:prstGeom prst="hexagon">
              <a:avLst>
                <a:gd fmla="val 28916" name="adj"/>
                <a:gd fmla="val 115470" name="vf"/>
              </a:avLst>
            </a:prstGeom>
            <a:gradFill>
              <a:gsLst>
                <a:gs pos="0">
                  <a:srgbClr val="E6E6E6"/>
                </a:gs>
                <a:gs pos="7500">
                  <a:srgbClr val="7D8496"/>
                </a:gs>
                <a:gs pos="26499">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6" scaled="0"/>
            </a:gradFill>
            <a:ln cap="flat" cmpd="sng" w="9525">
              <a:solidFill>
                <a:srgbClr val="C0C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3" name="Google Shape;163;p16"/>
            <p:cNvSpPr/>
            <p:nvPr/>
          </p:nvSpPr>
          <p:spPr>
            <a:xfrm>
              <a:off x="3264" y="2736"/>
              <a:ext cx="1200" cy="1200"/>
            </a:xfrm>
            <a:prstGeom prst="hexagon">
              <a:avLst>
                <a:gd fmla="val 28896" name="adj"/>
                <a:gd fmla="val 115470" name="vf"/>
              </a:avLst>
            </a:prstGeom>
            <a:gradFill>
              <a:gsLst>
                <a:gs pos="0">
                  <a:srgbClr val="335F9F"/>
                </a:gs>
                <a:gs pos="100000">
                  <a:schemeClr val="accent1"/>
                </a:gs>
              </a:gsLst>
              <a:lin ang="2700006"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cxnSp>
        <p:nvCxnSpPr>
          <p:cNvPr id="164" name="Google Shape;164;p16"/>
          <p:cNvCxnSpPr/>
          <p:nvPr/>
        </p:nvCxnSpPr>
        <p:spPr>
          <a:xfrm flipH="1" rot="10800000">
            <a:off x="2438400" y="1738950"/>
            <a:ext cx="5445900" cy="32700"/>
          </a:xfrm>
          <a:prstGeom prst="straightConnector1">
            <a:avLst/>
          </a:prstGeom>
          <a:noFill/>
          <a:ln cap="flat" cmpd="sng" w="25400">
            <a:solidFill>
              <a:srgbClr val="C0C0C0"/>
            </a:solidFill>
            <a:prstDash val="dot"/>
            <a:round/>
            <a:headEnd len="med" w="med" type="none"/>
            <a:tailEnd len="med" w="med" type="oval"/>
          </a:ln>
        </p:spPr>
      </p:cxnSp>
      <p:sp>
        <p:nvSpPr>
          <p:cNvPr id="165" name="Google Shape;165;p16"/>
          <p:cNvSpPr txBox="1"/>
          <p:nvPr/>
        </p:nvSpPr>
        <p:spPr>
          <a:xfrm>
            <a:off x="2667000" y="1314450"/>
            <a:ext cx="5361300" cy="680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uk" sz="3200">
                <a:solidFill>
                  <a:srgbClr val="FFFF00"/>
                </a:solidFill>
              </a:rPr>
              <a:t>Споттер, принцип роботи</a:t>
            </a:r>
            <a:r>
              <a:rPr lang="uk" sz="3200">
                <a:solidFill>
                  <a:srgbClr val="A4C2F4"/>
                </a:solidFill>
              </a:rPr>
              <a:t> </a:t>
            </a:r>
            <a:endParaRPr sz="3200">
              <a:solidFill>
                <a:srgbClr val="A4C2F4"/>
              </a:solidFill>
              <a:latin typeface="Arial"/>
              <a:ea typeface="Arial"/>
              <a:cs typeface="Arial"/>
              <a:sym typeface="Arial"/>
            </a:endParaRPr>
          </a:p>
        </p:txBody>
      </p:sp>
      <p:sp>
        <p:nvSpPr>
          <p:cNvPr id="166" name="Google Shape;166;p16"/>
          <p:cNvSpPr txBox="1"/>
          <p:nvPr/>
        </p:nvSpPr>
        <p:spPr>
          <a:xfrm>
            <a:off x="2025650" y="1388269"/>
            <a:ext cx="354000" cy="342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uk" sz="2400">
                <a:solidFill>
                  <a:schemeClr val="lt1"/>
                </a:solidFill>
                <a:latin typeface="Arial"/>
                <a:ea typeface="Arial"/>
                <a:cs typeface="Arial"/>
                <a:sym typeface="Arial"/>
              </a:rPr>
              <a:t>1</a:t>
            </a:r>
            <a:endParaRPr/>
          </a:p>
        </p:txBody>
      </p:sp>
      <p:cxnSp>
        <p:nvCxnSpPr>
          <p:cNvPr id="167" name="Google Shape;167;p16"/>
          <p:cNvCxnSpPr/>
          <p:nvPr/>
        </p:nvCxnSpPr>
        <p:spPr>
          <a:xfrm>
            <a:off x="2472516" y="2682158"/>
            <a:ext cx="5412000" cy="26700"/>
          </a:xfrm>
          <a:prstGeom prst="straightConnector1">
            <a:avLst/>
          </a:prstGeom>
          <a:noFill/>
          <a:ln cap="flat" cmpd="sng" w="25400">
            <a:solidFill>
              <a:srgbClr val="C0C0C0"/>
            </a:solidFill>
            <a:prstDash val="dot"/>
            <a:round/>
            <a:headEnd len="med" w="med" type="none"/>
            <a:tailEnd len="med" w="med" type="oval"/>
          </a:ln>
        </p:spPr>
      </p:cxnSp>
      <p:sp>
        <p:nvSpPr>
          <p:cNvPr id="168" name="Google Shape;168;p16"/>
          <p:cNvSpPr txBox="1"/>
          <p:nvPr/>
        </p:nvSpPr>
        <p:spPr>
          <a:xfrm>
            <a:off x="2667000" y="2182200"/>
            <a:ext cx="5217300" cy="742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uk" sz="3200">
                <a:solidFill>
                  <a:srgbClr val="FFFF00"/>
                </a:solidFill>
              </a:rPr>
              <a:t>Додаткові пристосування</a:t>
            </a:r>
            <a:endParaRPr sz="3200">
              <a:solidFill>
                <a:srgbClr val="FFFF00"/>
              </a:solidFill>
              <a:latin typeface="Arial"/>
              <a:ea typeface="Arial"/>
              <a:cs typeface="Arial"/>
              <a:sym typeface="Arial"/>
            </a:endParaRPr>
          </a:p>
        </p:txBody>
      </p:sp>
      <p:sp>
        <p:nvSpPr>
          <p:cNvPr id="169" name="Google Shape;169;p16"/>
          <p:cNvSpPr txBox="1"/>
          <p:nvPr/>
        </p:nvSpPr>
        <p:spPr>
          <a:xfrm>
            <a:off x="2059766" y="2298776"/>
            <a:ext cx="354000" cy="342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uk" sz="2400">
                <a:solidFill>
                  <a:schemeClr val="lt1"/>
                </a:solidFill>
                <a:latin typeface="Arial"/>
                <a:ea typeface="Arial"/>
                <a:cs typeface="Arial"/>
                <a:sym typeface="Arial"/>
              </a:rPr>
              <a:t>2</a:t>
            </a:r>
            <a:endParaRPr/>
          </a:p>
        </p:txBody>
      </p:sp>
      <p:grpSp>
        <p:nvGrpSpPr>
          <p:cNvPr id="170" name="Google Shape;170;p16"/>
          <p:cNvGrpSpPr/>
          <p:nvPr/>
        </p:nvGrpSpPr>
        <p:grpSpPr>
          <a:xfrm>
            <a:off x="1815612" y="3076575"/>
            <a:ext cx="744291" cy="472655"/>
            <a:chOff x="1110" y="2656"/>
            <a:chExt cx="1513" cy="1280"/>
          </a:xfrm>
        </p:grpSpPr>
        <p:sp>
          <p:nvSpPr>
            <p:cNvPr id="171" name="Google Shape;171;p16"/>
            <p:cNvSpPr/>
            <p:nvPr/>
          </p:nvSpPr>
          <p:spPr>
            <a:xfrm>
              <a:off x="1123" y="2679"/>
              <a:ext cx="1500" cy="1200"/>
            </a:xfrm>
            <a:prstGeom prst="hexagon">
              <a:avLst>
                <a:gd fmla="val 28916" name="adj"/>
                <a:gd fmla="val 115470" name="vf"/>
              </a:avLst>
            </a:prstGeom>
            <a:solidFill>
              <a:srgbClr val="80808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72" name="Google Shape;172;p16"/>
            <p:cNvSpPr/>
            <p:nvPr/>
          </p:nvSpPr>
          <p:spPr>
            <a:xfrm>
              <a:off x="1110" y="2656"/>
              <a:ext cx="1500" cy="1200"/>
            </a:xfrm>
            <a:prstGeom prst="hexagon">
              <a:avLst>
                <a:gd fmla="val 28916" name="adj"/>
                <a:gd fmla="val 115470" name="vf"/>
              </a:avLst>
            </a:prstGeom>
            <a:gradFill>
              <a:gsLst>
                <a:gs pos="0">
                  <a:srgbClr val="E6E6E6"/>
                </a:gs>
                <a:gs pos="7500">
                  <a:srgbClr val="7D8496"/>
                </a:gs>
                <a:gs pos="26499">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6" scaled="0"/>
            </a:gradFill>
            <a:ln cap="flat" cmpd="sng" w="9525">
              <a:solidFill>
                <a:srgbClr val="C0C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73" name="Google Shape;173;p16"/>
            <p:cNvSpPr/>
            <p:nvPr/>
          </p:nvSpPr>
          <p:spPr>
            <a:xfrm>
              <a:off x="1200" y="2736"/>
              <a:ext cx="1200" cy="1200"/>
            </a:xfrm>
            <a:prstGeom prst="hexagon">
              <a:avLst>
                <a:gd fmla="val 28896" name="adj"/>
                <a:gd fmla="val 115470" name="vf"/>
              </a:avLst>
            </a:prstGeom>
            <a:gradFill>
              <a:gsLst>
                <a:gs pos="0">
                  <a:srgbClr val="267180"/>
                </a:gs>
                <a:gs pos="50000">
                  <a:schemeClr val="hlink"/>
                </a:gs>
                <a:gs pos="100000">
                  <a:srgbClr val="267180"/>
                </a:gs>
              </a:gsLst>
              <a:lin ang="2700006"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cxnSp>
        <p:nvCxnSpPr>
          <p:cNvPr id="174" name="Google Shape;174;p16"/>
          <p:cNvCxnSpPr/>
          <p:nvPr/>
        </p:nvCxnSpPr>
        <p:spPr>
          <a:xfrm>
            <a:off x="2425212" y="3533775"/>
            <a:ext cx="5459100" cy="22200"/>
          </a:xfrm>
          <a:prstGeom prst="straightConnector1">
            <a:avLst/>
          </a:prstGeom>
          <a:noFill/>
          <a:ln cap="flat" cmpd="sng" w="25400">
            <a:solidFill>
              <a:srgbClr val="C0C0C0"/>
            </a:solidFill>
            <a:prstDash val="dot"/>
            <a:round/>
            <a:headEnd len="med" w="med" type="none"/>
            <a:tailEnd len="med" w="med" type="oval"/>
          </a:ln>
        </p:spPr>
      </p:cxnSp>
      <p:sp>
        <p:nvSpPr>
          <p:cNvPr id="175" name="Google Shape;175;p16"/>
          <p:cNvSpPr txBox="1"/>
          <p:nvPr/>
        </p:nvSpPr>
        <p:spPr>
          <a:xfrm>
            <a:off x="2633100" y="3060700"/>
            <a:ext cx="4343400" cy="48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uk" sz="3200">
                <a:solidFill>
                  <a:srgbClr val="FFFF00"/>
                </a:solidFill>
              </a:rPr>
              <a:t>Розхідні матеріали</a:t>
            </a:r>
            <a:endParaRPr sz="3200">
              <a:solidFill>
                <a:srgbClr val="FFFF00"/>
              </a:solidFill>
              <a:latin typeface="Arial"/>
              <a:ea typeface="Arial"/>
              <a:cs typeface="Arial"/>
              <a:sym typeface="Arial"/>
            </a:endParaRPr>
          </a:p>
        </p:txBody>
      </p:sp>
      <p:sp>
        <p:nvSpPr>
          <p:cNvPr id="176" name="Google Shape;176;p16"/>
          <p:cNvSpPr txBox="1"/>
          <p:nvPr/>
        </p:nvSpPr>
        <p:spPr>
          <a:xfrm>
            <a:off x="2012462" y="3150394"/>
            <a:ext cx="354000" cy="342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uk" sz="2400">
                <a:solidFill>
                  <a:schemeClr val="lt1"/>
                </a:solidFill>
                <a:latin typeface="Arial"/>
                <a:ea typeface="Arial"/>
                <a:cs typeface="Arial"/>
                <a:sym typeface="Arial"/>
              </a:rPr>
              <a:t>3</a:t>
            </a:r>
            <a:endParaRPr/>
          </a:p>
        </p:txBody>
      </p:sp>
      <p:sp>
        <p:nvSpPr>
          <p:cNvPr id="177" name="Google Shape;177;p16"/>
          <p:cNvSpPr txBox="1"/>
          <p:nvPr/>
        </p:nvSpPr>
        <p:spPr>
          <a:xfrm>
            <a:off x="4355976" y="4623978"/>
            <a:ext cx="4724400" cy="2859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457200" marR="0" rtl="0" algn="ctr">
              <a:spcBef>
                <a:spcPts val="0"/>
              </a:spcBef>
              <a:spcAft>
                <a:spcPts val="0"/>
              </a:spcAft>
              <a:buNone/>
            </a:pPr>
            <a:r>
              <a:rPr lang="uk">
                <a:solidFill>
                  <a:srgbClr val="20124D"/>
                </a:solidFill>
              </a:rPr>
              <a:t>Спецтехнологія рихтувальників</a:t>
            </a:r>
            <a:r>
              <a:rPr lang="uk" sz="1400">
                <a:solidFill>
                  <a:srgbClr val="20124D"/>
                </a:solidFill>
                <a:latin typeface="Arial"/>
                <a:ea typeface="Arial"/>
                <a:cs typeface="Arial"/>
                <a:sym typeface="Arial"/>
              </a:rPr>
              <a:t>  </a:t>
            </a:r>
            <a:endParaRPr sz="1400">
              <a:solidFill>
                <a:srgbClr val="20124D"/>
              </a:solidFill>
              <a:latin typeface="Arial"/>
              <a:ea typeface="Arial"/>
              <a:cs typeface="Arial"/>
              <a:sym typeface="Arial"/>
            </a:endParaRPr>
          </a:p>
        </p:txBody>
      </p:sp>
      <p:sp>
        <p:nvSpPr>
          <p:cNvPr id="178" name="Google Shape;178;p16"/>
          <p:cNvSpPr txBox="1"/>
          <p:nvPr/>
        </p:nvSpPr>
        <p:spPr>
          <a:xfrm>
            <a:off x="914400" y="245269"/>
            <a:ext cx="8229600" cy="6477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uk" sz="2800">
                <a:solidFill>
                  <a:srgbClr val="0B5394"/>
                </a:solidFill>
                <a:latin typeface="Arial"/>
                <a:ea typeface="Arial"/>
                <a:cs typeface="Arial"/>
                <a:sym typeface="Arial"/>
              </a:rPr>
              <a:t>План уроку</a:t>
            </a:r>
            <a:endParaRPr b="1" sz="1600">
              <a:solidFill>
                <a:srgbClr val="0B5394"/>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7"/>
          <p:cNvSpPr txBox="1"/>
          <p:nvPr>
            <p:ph type="title"/>
          </p:nvPr>
        </p:nvSpPr>
        <p:spPr>
          <a:xfrm>
            <a:off x="1297500" y="393750"/>
            <a:ext cx="7038900" cy="914100"/>
          </a:xfrm>
          <a:prstGeom prst="rect">
            <a:avLst/>
          </a:prstGeom>
        </p:spPr>
        <p:txBody>
          <a:bodyPr anchorCtr="0" anchor="t" bIns="91425" lIns="91425" spcFirstLastPara="1" rIns="91425" wrap="square" tIns="91425">
            <a:normAutofit fontScale="90000"/>
          </a:bodyPr>
          <a:lstStyle/>
          <a:p>
            <a:pPr indent="0" lvl="0" marL="0" rtl="0" algn="l">
              <a:lnSpc>
                <a:spcPct val="110000"/>
              </a:lnSpc>
              <a:spcBef>
                <a:spcPts val="400"/>
              </a:spcBef>
              <a:spcAft>
                <a:spcPts val="0"/>
              </a:spcAft>
              <a:buNone/>
            </a:pPr>
            <a:r>
              <a:rPr b="1" i="1" lang="uk" sz="2983">
                <a:solidFill>
                  <a:srgbClr val="4A86E8"/>
                </a:solidFill>
                <a:latin typeface="Spectral"/>
                <a:ea typeface="Spectral"/>
                <a:cs typeface="Spectral"/>
                <a:sym typeface="Spectral"/>
              </a:rPr>
              <a:t>Споттер - що це таке та принцип роботи</a:t>
            </a:r>
            <a:endParaRPr b="1" i="1" sz="2983">
              <a:solidFill>
                <a:srgbClr val="4A86E8"/>
              </a:solidFill>
              <a:latin typeface="Spectral"/>
              <a:ea typeface="Spectral"/>
              <a:cs typeface="Spectral"/>
              <a:sym typeface="Spectral"/>
            </a:endParaRPr>
          </a:p>
          <a:p>
            <a:pPr indent="0" lvl="0" marL="0" rtl="0" algn="l">
              <a:spcBef>
                <a:spcPts val="1500"/>
              </a:spcBef>
              <a:spcAft>
                <a:spcPts val="0"/>
              </a:spcAft>
              <a:buNone/>
            </a:pPr>
            <a:r>
              <a:t/>
            </a:r>
            <a:endParaRPr/>
          </a:p>
        </p:txBody>
      </p:sp>
      <p:sp>
        <p:nvSpPr>
          <p:cNvPr id="184" name="Google Shape;184;p17"/>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p>
            <a:pPr indent="0" lvl="0" marL="0" rtl="0" algn="just">
              <a:spcBef>
                <a:spcPts val="0"/>
              </a:spcBef>
              <a:spcAft>
                <a:spcPts val="1200"/>
              </a:spcAft>
              <a:buNone/>
            </a:pPr>
            <a:r>
              <a:rPr b="1" i="1" lang="uk" sz="2200">
                <a:solidFill>
                  <a:srgbClr val="FFFF00"/>
                </a:solidFill>
                <a:latin typeface="Spectral"/>
                <a:ea typeface="Spectral"/>
                <a:cs typeface="Spectral"/>
                <a:sym typeface="Spectral"/>
              </a:rPr>
              <a:t>Що потрібно для роботи пов'язаної з рихтуванням автомобіля? Тільки знання не допоможуть. Для цього потрібно ще мати цілий арсенал спеціальних інструментів. І крім рихтувальних, також Вам знадобиться апарат точкового зварювання. Одним з таких корисних інструментів є споттер для кузовного ремонту. </a:t>
            </a:r>
            <a:endParaRPr b="1" i="1" sz="2100">
              <a:solidFill>
                <a:srgbClr val="FFFF00"/>
              </a:solidFill>
              <a:latin typeface="Spectral"/>
              <a:ea typeface="Spectral"/>
              <a:cs typeface="Spectral"/>
              <a:sym typeface="Spectr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8"/>
          <p:cNvSpPr txBox="1"/>
          <p:nvPr>
            <p:ph type="title"/>
          </p:nvPr>
        </p:nvSpPr>
        <p:spPr>
          <a:xfrm>
            <a:off x="1297500" y="393750"/>
            <a:ext cx="6981300" cy="43410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SzPts val="990"/>
              <a:buNone/>
            </a:pPr>
            <a:r>
              <a:rPr b="1" i="1" lang="uk" sz="3980" u="sng">
                <a:solidFill>
                  <a:srgbClr val="4A86E8"/>
                </a:solidFill>
                <a:latin typeface="Spectral"/>
                <a:ea typeface="Spectral"/>
                <a:cs typeface="Spectral"/>
                <a:sym typeface="Spectral"/>
              </a:rPr>
              <a:t>Споттер</a:t>
            </a:r>
            <a:r>
              <a:rPr b="1" i="1" lang="uk" sz="3980">
                <a:solidFill>
                  <a:srgbClr val="4A86E8"/>
                </a:solidFill>
                <a:latin typeface="Spectral"/>
                <a:ea typeface="Spectral"/>
                <a:cs typeface="Spectral"/>
                <a:sym typeface="Spectral"/>
              </a:rPr>
              <a:t> -</a:t>
            </a:r>
            <a:r>
              <a:rPr b="1" i="1" lang="uk" sz="3980">
                <a:latin typeface="Spectral"/>
                <a:ea typeface="Spectral"/>
                <a:cs typeface="Spectral"/>
                <a:sym typeface="Spectral"/>
              </a:rPr>
              <a:t> </a:t>
            </a:r>
            <a:r>
              <a:rPr b="1" i="1" lang="uk" sz="3980">
                <a:solidFill>
                  <a:srgbClr val="FFFF00"/>
                </a:solidFill>
                <a:latin typeface="Spectral"/>
                <a:ea typeface="Spectral"/>
                <a:cs typeface="Spectral"/>
                <a:sym typeface="Spectral"/>
              </a:rPr>
              <a:t>це зварювальний прилад, в якому працює принцип замикання електро контакту з використанням шпильок та їх фіксацією до зовнішньої сторони кузовної деталі.</a:t>
            </a:r>
            <a:endParaRPr sz="2360">
              <a:solidFill>
                <a:srgbClr val="FFFF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p19"/>
          <p:cNvPicPr preferRelativeResize="0"/>
          <p:nvPr/>
        </p:nvPicPr>
        <p:blipFill rotWithShape="1">
          <a:blip r:embed="rId3">
            <a:alphaModFix amt="83000"/>
          </a:blip>
          <a:srcRect b="8618" l="23595" r="21950" t="14777"/>
          <a:stretch/>
        </p:blipFill>
        <p:spPr>
          <a:xfrm>
            <a:off x="2856175" y="117750"/>
            <a:ext cx="4425625" cy="4896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0"/>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uk" sz="4400">
                <a:solidFill>
                  <a:srgbClr val="4A86E8"/>
                </a:solidFill>
                <a:latin typeface="Times New Roman"/>
                <a:ea typeface="Times New Roman"/>
                <a:cs typeface="Times New Roman"/>
                <a:sym typeface="Times New Roman"/>
              </a:rPr>
              <a:t>Види споттерів:</a:t>
            </a:r>
            <a:endParaRPr b="1" sz="5400">
              <a:solidFill>
                <a:srgbClr val="4A86E8"/>
              </a:solidFill>
              <a:latin typeface="Times New Roman"/>
              <a:ea typeface="Times New Roman"/>
              <a:cs typeface="Times New Roman"/>
              <a:sym typeface="Times New Roman"/>
            </a:endParaRPr>
          </a:p>
        </p:txBody>
      </p:sp>
      <p:sp>
        <p:nvSpPr>
          <p:cNvPr id="200" name="Google Shape;200;p20"/>
          <p:cNvSpPr txBox="1"/>
          <p:nvPr>
            <p:ph idx="1" type="body"/>
          </p:nvPr>
        </p:nvSpPr>
        <p:spPr>
          <a:xfrm>
            <a:off x="1297500" y="1338325"/>
            <a:ext cx="7500900" cy="3526500"/>
          </a:xfrm>
          <a:prstGeom prst="rect">
            <a:avLst/>
          </a:prstGeom>
        </p:spPr>
        <p:txBody>
          <a:bodyPr anchorCtr="0" anchor="t" bIns="91425" lIns="91425" spcFirstLastPara="1" rIns="91425" wrap="square" tIns="91425">
            <a:noAutofit/>
          </a:bodyPr>
          <a:lstStyle/>
          <a:p>
            <a:pPr indent="-350448" lvl="0" marL="457200" rtl="0" algn="l">
              <a:spcBef>
                <a:spcPts val="0"/>
              </a:spcBef>
              <a:spcAft>
                <a:spcPts val="0"/>
              </a:spcAft>
              <a:buClr>
                <a:srgbClr val="FFFF00"/>
              </a:buClr>
              <a:buSzPts val="1919"/>
              <a:buFont typeface="Times New Roman"/>
              <a:buChar char="●"/>
            </a:pPr>
            <a:r>
              <a:rPr i="1" lang="uk" sz="1918">
                <a:solidFill>
                  <a:srgbClr val="FFFF00"/>
                </a:solidFill>
                <a:latin typeface="Times New Roman"/>
                <a:ea typeface="Times New Roman"/>
                <a:cs typeface="Times New Roman"/>
                <a:sym typeface="Times New Roman"/>
              </a:rPr>
              <a:t>Трансформаторні.</a:t>
            </a:r>
            <a:r>
              <a:rPr lang="uk" sz="1918">
                <a:solidFill>
                  <a:srgbClr val="FFFF00"/>
                </a:solidFill>
                <a:latin typeface="Times New Roman"/>
                <a:ea typeface="Times New Roman"/>
                <a:cs typeface="Times New Roman"/>
                <a:sym typeface="Times New Roman"/>
              </a:rPr>
              <a:t> Бувають однофазні 220 V та трифазні 380 V, працюють на змінній напрузі. </a:t>
            </a:r>
            <a:endParaRPr sz="1918">
              <a:solidFill>
                <a:srgbClr val="FFFF00"/>
              </a:solidFill>
              <a:latin typeface="Times New Roman"/>
              <a:ea typeface="Times New Roman"/>
              <a:cs typeface="Times New Roman"/>
              <a:sym typeface="Times New Roman"/>
            </a:endParaRPr>
          </a:p>
          <a:p>
            <a:pPr indent="-350448" lvl="0" marL="457200" rtl="0" algn="l">
              <a:spcBef>
                <a:spcPts val="0"/>
              </a:spcBef>
              <a:spcAft>
                <a:spcPts val="0"/>
              </a:spcAft>
              <a:buClr>
                <a:srgbClr val="FFFF00"/>
              </a:buClr>
              <a:buSzPts val="1919"/>
              <a:buFont typeface="Times New Roman"/>
              <a:buChar char="●"/>
            </a:pPr>
            <a:r>
              <a:rPr i="1" lang="uk" sz="1918">
                <a:solidFill>
                  <a:srgbClr val="FFFF00"/>
                </a:solidFill>
                <a:latin typeface="Times New Roman"/>
                <a:ea typeface="Times New Roman"/>
                <a:cs typeface="Times New Roman"/>
                <a:sym typeface="Times New Roman"/>
              </a:rPr>
              <a:t>Інверторні.</a:t>
            </a:r>
            <a:r>
              <a:rPr lang="uk" sz="1918">
                <a:solidFill>
                  <a:srgbClr val="FFFF00"/>
                </a:solidFill>
                <a:latin typeface="Times New Roman"/>
                <a:ea typeface="Times New Roman"/>
                <a:cs typeface="Times New Roman"/>
                <a:sym typeface="Times New Roman"/>
              </a:rPr>
              <a:t> Вони працюють на постійному струмі. Мають компактні габарити, працюють швидко та легко, не витрачають багато електроенергії. Легко можуть працювати з різними металами; </a:t>
            </a:r>
            <a:endParaRPr sz="1918">
              <a:solidFill>
                <a:srgbClr val="FFFF00"/>
              </a:solidFill>
              <a:latin typeface="Times New Roman"/>
              <a:ea typeface="Times New Roman"/>
              <a:cs typeface="Times New Roman"/>
              <a:sym typeface="Times New Roman"/>
            </a:endParaRPr>
          </a:p>
          <a:p>
            <a:pPr indent="-350448" lvl="0" marL="457200" rtl="0" algn="l">
              <a:spcBef>
                <a:spcPts val="0"/>
              </a:spcBef>
              <a:spcAft>
                <a:spcPts val="0"/>
              </a:spcAft>
              <a:buClr>
                <a:srgbClr val="FFFF00"/>
              </a:buClr>
              <a:buSzPts val="1919"/>
              <a:buFont typeface="Times New Roman"/>
              <a:buChar char="●"/>
            </a:pPr>
            <a:r>
              <a:rPr i="1" lang="uk" sz="1918">
                <a:solidFill>
                  <a:srgbClr val="FFFF00"/>
                </a:solidFill>
                <a:latin typeface="Times New Roman"/>
                <a:ea typeface="Times New Roman"/>
                <a:cs typeface="Times New Roman"/>
                <a:sym typeface="Times New Roman"/>
              </a:rPr>
              <a:t>Багатофункціональні.</a:t>
            </a:r>
            <a:r>
              <a:rPr lang="uk" sz="1918">
                <a:solidFill>
                  <a:srgbClr val="FFFF00"/>
                </a:solidFill>
                <a:latin typeface="Times New Roman"/>
                <a:ea typeface="Times New Roman"/>
                <a:cs typeface="Times New Roman"/>
                <a:sym typeface="Times New Roman"/>
              </a:rPr>
              <a:t> Перевага в тому, що вони здатні проводити зварювальні точкові роботи двох пластин одночасно. </a:t>
            </a:r>
            <a:endParaRPr sz="1918">
              <a:solidFill>
                <a:srgbClr val="FFFF00"/>
              </a:solidFill>
              <a:latin typeface="Times New Roman"/>
              <a:ea typeface="Times New Roman"/>
              <a:cs typeface="Times New Roman"/>
              <a:sym typeface="Times New Roman"/>
            </a:endParaRPr>
          </a:p>
          <a:p>
            <a:pPr indent="-350448" lvl="0" marL="457200" rtl="0" algn="l">
              <a:spcBef>
                <a:spcPts val="0"/>
              </a:spcBef>
              <a:spcAft>
                <a:spcPts val="0"/>
              </a:spcAft>
              <a:buClr>
                <a:srgbClr val="FFFF00"/>
              </a:buClr>
              <a:buSzPts val="1919"/>
              <a:buFont typeface="Times New Roman"/>
              <a:buChar char="●"/>
            </a:pPr>
            <a:r>
              <a:rPr i="1" lang="uk" sz="1918">
                <a:solidFill>
                  <a:srgbClr val="FFFF00"/>
                </a:solidFill>
                <a:latin typeface="Times New Roman"/>
                <a:ea typeface="Times New Roman"/>
                <a:cs typeface="Times New Roman"/>
                <a:sym typeface="Times New Roman"/>
              </a:rPr>
              <a:t>Міні (портативні).</a:t>
            </a:r>
            <a:r>
              <a:rPr lang="uk" sz="1918">
                <a:solidFill>
                  <a:srgbClr val="FFFF00"/>
                </a:solidFill>
                <a:latin typeface="Times New Roman"/>
                <a:ea typeface="Times New Roman"/>
                <a:cs typeface="Times New Roman"/>
                <a:sym typeface="Times New Roman"/>
              </a:rPr>
              <a:t> Вага складає до 10 кг, тому їх дуже зручно транспортувати</a:t>
            </a:r>
            <a:endParaRPr sz="1918">
              <a:solidFill>
                <a:srgbClr val="FFFF00"/>
              </a:solidFill>
              <a:latin typeface="Times New Roman"/>
              <a:ea typeface="Times New Roman"/>
              <a:cs typeface="Times New Roman"/>
              <a:sym typeface="Times New Roman"/>
            </a:endParaRPr>
          </a:p>
          <a:p>
            <a:pPr indent="0" lvl="0" marL="0" rtl="0" algn="l">
              <a:spcBef>
                <a:spcPts val="0"/>
              </a:spcBef>
              <a:spcAft>
                <a:spcPts val="1200"/>
              </a:spcAft>
              <a:buSzPts val="275"/>
              <a:buNone/>
            </a:pPr>
            <a:r>
              <a:t/>
            </a:r>
            <a:endParaRPr sz="325"/>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1"/>
          <p:cNvSpPr txBox="1"/>
          <p:nvPr>
            <p:ph type="title"/>
          </p:nvPr>
        </p:nvSpPr>
        <p:spPr>
          <a:xfrm>
            <a:off x="992300" y="393750"/>
            <a:ext cx="73440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uk" sz="2600" u="sng">
                <a:solidFill>
                  <a:srgbClr val="4A86E8"/>
                </a:solidFill>
                <a:latin typeface="Times New Roman"/>
                <a:ea typeface="Times New Roman"/>
                <a:cs typeface="Times New Roman"/>
                <a:sym typeface="Times New Roman"/>
              </a:rPr>
              <a:t>З чого складається агрегат:</a:t>
            </a:r>
            <a:endParaRPr b="1" sz="3600" u="sng">
              <a:solidFill>
                <a:srgbClr val="4A86E8"/>
              </a:solidFill>
              <a:latin typeface="Times New Roman"/>
              <a:ea typeface="Times New Roman"/>
              <a:cs typeface="Times New Roman"/>
              <a:sym typeface="Times New Roman"/>
            </a:endParaRPr>
          </a:p>
        </p:txBody>
      </p:sp>
      <p:sp>
        <p:nvSpPr>
          <p:cNvPr id="206" name="Google Shape;206;p21"/>
          <p:cNvSpPr txBox="1"/>
          <p:nvPr>
            <p:ph idx="1" type="body"/>
          </p:nvPr>
        </p:nvSpPr>
        <p:spPr>
          <a:xfrm>
            <a:off x="375300" y="1340250"/>
            <a:ext cx="4825200" cy="3725700"/>
          </a:xfrm>
          <a:prstGeom prst="rect">
            <a:avLst/>
          </a:prstGeom>
        </p:spPr>
        <p:txBody>
          <a:bodyPr anchorCtr="0" anchor="t" bIns="91425" lIns="91425" spcFirstLastPara="1" rIns="91425" wrap="square" tIns="91425">
            <a:noAutofit/>
          </a:bodyPr>
          <a:lstStyle/>
          <a:p>
            <a:pPr indent="-368300" lvl="0" marL="457200" rtl="0" algn="l">
              <a:spcBef>
                <a:spcPts val="0"/>
              </a:spcBef>
              <a:spcAft>
                <a:spcPts val="0"/>
              </a:spcAft>
              <a:buClr>
                <a:srgbClr val="FFFF00"/>
              </a:buClr>
              <a:buSzPts val="2200"/>
              <a:buFont typeface="Times New Roman"/>
              <a:buChar char="●"/>
            </a:pPr>
            <a:r>
              <a:rPr b="1" i="1" lang="uk" sz="2200" u="sng">
                <a:solidFill>
                  <a:srgbClr val="FFFF00"/>
                </a:solidFill>
                <a:latin typeface="Times New Roman"/>
                <a:ea typeface="Times New Roman"/>
                <a:cs typeface="Times New Roman"/>
                <a:sym typeface="Times New Roman"/>
              </a:rPr>
              <a:t>джерело струму;</a:t>
            </a:r>
            <a:endParaRPr b="1" i="1" sz="2200" u="sng">
              <a:solidFill>
                <a:srgbClr val="FFFF00"/>
              </a:solidFill>
              <a:latin typeface="Times New Roman"/>
              <a:ea typeface="Times New Roman"/>
              <a:cs typeface="Times New Roman"/>
              <a:sym typeface="Times New Roman"/>
            </a:endParaRPr>
          </a:p>
          <a:p>
            <a:pPr indent="-368300" lvl="0" marL="457200" rtl="0" algn="l">
              <a:spcBef>
                <a:spcPts val="0"/>
              </a:spcBef>
              <a:spcAft>
                <a:spcPts val="0"/>
              </a:spcAft>
              <a:buClr>
                <a:srgbClr val="FFFF00"/>
              </a:buClr>
              <a:buSzPts val="2200"/>
              <a:buFont typeface="Times New Roman"/>
              <a:buChar char="●"/>
            </a:pPr>
            <a:r>
              <a:rPr b="1" i="1" lang="uk" sz="2200" u="sng">
                <a:solidFill>
                  <a:srgbClr val="FFFF00"/>
                </a:solidFill>
                <a:latin typeface="Times New Roman"/>
                <a:ea typeface="Times New Roman"/>
                <a:cs typeface="Times New Roman"/>
                <a:sym typeface="Times New Roman"/>
              </a:rPr>
              <a:t>корпус</a:t>
            </a:r>
            <a:r>
              <a:rPr lang="uk" sz="2200">
                <a:solidFill>
                  <a:srgbClr val="FFFF00"/>
                </a:solidFill>
                <a:latin typeface="Times New Roman"/>
                <a:ea typeface="Times New Roman"/>
                <a:cs typeface="Times New Roman"/>
                <a:sym typeface="Times New Roman"/>
              </a:rPr>
              <a:t> на якому розміщена панель управління з регулюванням параметрів: довжина імпульсу та ампери. Також на апараті присутні два гнізда до яких приєднується кабелі з пістолетом та маси;  </a:t>
            </a:r>
            <a:endParaRPr sz="2200">
              <a:solidFill>
                <a:srgbClr val="FFFF00"/>
              </a:solidFill>
              <a:latin typeface="Times New Roman"/>
              <a:ea typeface="Times New Roman"/>
              <a:cs typeface="Times New Roman"/>
              <a:sym typeface="Times New Roman"/>
            </a:endParaRPr>
          </a:p>
          <a:p>
            <a:pPr indent="-368300" lvl="0" marL="457200" rtl="0" algn="l">
              <a:spcBef>
                <a:spcPts val="0"/>
              </a:spcBef>
              <a:spcAft>
                <a:spcPts val="0"/>
              </a:spcAft>
              <a:buClr>
                <a:srgbClr val="FFFF00"/>
              </a:buClr>
              <a:buSzPts val="2200"/>
              <a:buFont typeface="Times New Roman"/>
              <a:buChar char="●"/>
            </a:pPr>
            <a:r>
              <a:rPr b="1" i="1" lang="uk" sz="2200" u="sng">
                <a:solidFill>
                  <a:srgbClr val="FFFF00"/>
                </a:solidFill>
                <a:latin typeface="Times New Roman"/>
                <a:ea typeface="Times New Roman"/>
                <a:cs typeface="Times New Roman"/>
                <a:sym typeface="Times New Roman"/>
              </a:rPr>
              <a:t>насадки-стаддера</a:t>
            </a:r>
            <a:r>
              <a:rPr lang="uk" sz="2200">
                <a:solidFill>
                  <a:srgbClr val="FFFF00"/>
                </a:solidFill>
                <a:latin typeface="Times New Roman"/>
                <a:ea typeface="Times New Roman"/>
                <a:cs typeface="Times New Roman"/>
                <a:sym typeface="Times New Roman"/>
              </a:rPr>
              <a:t>;</a:t>
            </a:r>
            <a:endParaRPr sz="2200">
              <a:solidFill>
                <a:srgbClr val="FFFF00"/>
              </a:solidFill>
              <a:latin typeface="Times New Roman"/>
              <a:ea typeface="Times New Roman"/>
              <a:cs typeface="Times New Roman"/>
              <a:sym typeface="Times New Roman"/>
            </a:endParaRPr>
          </a:p>
          <a:p>
            <a:pPr indent="-368300" lvl="0" marL="457200" rtl="0" algn="l">
              <a:spcBef>
                <a:spcPts val="0"/>
              </a:spcBef>
              <a:spcAft>
                <a:spcPts val="0"/>
              </a:spcAft>
              <a:buClr>
                <a:srgbClr val="FFFF00"/>
              </a:buClr>
              <a:buSzPts val="2200"/>
              <a:buFont typeface="Times New Roman"/>
              <a:buChar char="●"/>
            </a:pPr>
            <a:r>
              <a:rPr b="1" i="1" lang="uk" sz="2200" u="sng">
                <a:solidFill>
                  <a:srgbClr val="FFFF00"/>
                </a:solidFill>
                <a:latin typeface="Times New Roman"/>
                <a:ea typeface="Times New Roman"/>
                <a:cs typeface="Times New Roman"/>
                <a:sym typeface="Times New Roman"/>
              </a:rPr>
              <a:t>робочі кабелі.</a:t>
            </a:r>
            <a:r>
              <a:rPr lang="uk" sz="2200">
                <a:solidFill>
                  <a:srgbClr val="FFFF00"/>
                </a:solidFill>
                <a:latin typeface="Times New Roman"/>
                <a:ea typeface="Times New Roman"/>
                <a:cs typeface="Times New Roman"/>
                <a:sym typeface="Times New Roman"/>
              </a:rPr>
              <a:t> </a:t>
            </a:r>
            <a:endParaRPr sz="2200">
              <a:solidFill>
                <a:srgbClr val="FFFF00"/>
              </a:solidFill>
              <a:latin typeface="Times New Roman"/>
              <a:ea typeface="Times New Roman"/>
              <a:cs typeface="Times New Roman"/>
              <a:sym typeface="Times New Roman"/>
            </a:endParaRPr>
          </a:p>
          <a:p>
            <a:pPr indent="0" lvl="0" marL="0" rtl="0" algn="l">
              <a:spcBef>
                <a:spcPts val="0"/>
              </a:spcBef>
              <a:spcAft>
                <a:spcPts val="1200"/>
              </a:spcAft>
              <a:buNone/>
            </a:pPr>
            <a:r>
              <a:t/>
            </a:r>
            <a:endParaRPr/>
          </a:p>
        </p:txBody>
      </p:sp>
      <p:pic>
        <p:nvPicPr>
          <p:cNvPr id="207" name="Google Shape;207;p21"/>
          <p:cNvPicPr preferRelativeResize="0"/>
          <p:nvPr/>
        </p:nvPicPr>
        <p:blipFill rotWithShape="1">
          <a:blip r:embed="rId3">
            <a:alphaModFix amt="83000"/>
          </a:blip>
          <a:srcRect b="8618" l="23595" r="21950" t="14777"/>
          <a:stretch/>
        </p:blipFill>
        <p:spPr>
          <a:xfrm>
            <a:off x="5307015" y="253775"/>
            <a:ext cx="3286635" cy="4889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2"/>
          <p:cNvSpPr txBox="1"/>
          <p:nvPr>
            <p:ph type="title"/>
          </p:nvPr>
        </p:nvSpPr>
        <p:spPr>
          <a:xfrm>
            <a:off x="1057250" y="393750"/>
            <a:ext cx="7279200" cy="600300"/>
          </a:xfrm>
          <a:prstGeom prst="rect">
            <a:avLst/>
          </a:prstGeom>
        </p:spPr>
        <p:txBody>
          <a:bodyPr anchorCtr="0" anchor="t" bIns="91425" lIns="91425" spcFirstLastPara="1" rIns="91425" wrap="square" tIns="91425">
            <a:noAutofit/>
          </a:bodyPr>
          <a:lstStyle/>
          <a:p>
            <a:pPr indent="0" lvl="0" marL="0" rtl="0" algn="just">
              <a:lnSpc>
                <a:spcPct val="190000"/>
              </a:lnSpc>
              <a:spcBef>
                <a:spcPts val="1500"/>
              </a:spcBef>
              <a:spcAft>
                <a:spcPts val="1500"/>
              </a:spcAft>
              <a:buNone/>
            </a:pPr>
            <a:r>
              <a:rPr lang="uk" sz="2600">
                <a:solidFill>
                  <a:srgbClr val="4A86E8"/>
                </a:solidFill>
                <a:latin typeface="Times New Roman"/>
                <a:ea typeface="Times New Roman"/>
                <a:cs typeface="Times New Roman"/>
                <a:sym typeface="Times New Roman"/>
              </a:rPr>
              <a:t>Порядок зварювання передбачає наступні кроки:</a:t>
            </a:r>
            <a:endParaRPr sz="3700">
              <a:solidFill>
                <a:srgbClr val="4A86E8"/>
              </a:solidFill>
              <a:latin typeface="Times New Roman"/>
              <a:ea typeface="Times New Roman"/>
              <a:cs typeface="Times New Roman"/>
              <a:sym typeface="Times New Roman"/>
            </a:endParaRPr>
          </a:p>
        </p:txBody>
      </p:sp>
      <p:sp>
        <p:nvSpPr>
          <p:cNvPr id="213" name="Google Shape;213;p22"/>
          <p:cNvSpPr txBox="1"/>
          <p:nvPr>
            <p:ph idx="1" type="body"/>
          </p:nvPr>
        </p:nvSpPr>
        <p:spPr>
          <a:xfrm>
            <a:off x="238975" y="1273400"/>
            <a:ext cx="5182500" cy="3507000"/>
          </a:xfrm>
          <a:prstGeom prst="rect">
            <a:avLst/>
          </a:prstGeom>
        </p:spPr>
        <p:txBody>
          <a:bodyPr anchorCtr="0" anchor="t" bIns="91425" lIns="91425" spcFirstLastPara="1" rIns="91425" wrap="square" tIns="91425">
            <a:normAutofit fontScale="25000" lnSpcReduction="20000"/>
          </a:bodyPr>
          <a:lstStyle/>
          <a:p>
            <a:pPr indent="0" lvl="0" marL="0" rtl="0" algn="just">
              <a:lnSpc>
                <a:spcPct val="190000"/>
              </a:lnSpc>
              <a:spcBef>
                <a:spcPts val="1500"/>
              </a:spcBef>
              <a:spcAft>
                <a:spcPts val="0"/>
              </a:spcAft>
              <a:buNone/>
            </a:pPr>
            <a:r>
              <a:t/>
            </a:r>
            <a:endParaRPr>
              <a:solidFill>
                <a:srgbClr val="000000"/>
              </a:solidFill>
              <a:highlight>
                <a:srgbClr val="FFFFFF"/>
              </a:highlight>
              <a:latin typeface="Arial"/>
              <a:ea typeface="Arial"/>
              <a:cs typeface="Arial"/>
              <a:sym typeface="Arial"/>
            </a:endParaRPr>
          </a:p>
          <a:p>
            <a:pPr indent="-338016" lvl="0" marL="457200" rtl="0" algn="l">
              <a:lnSpc>
                <a:spcPct val="190000"/>
              </a:lnSpc>
              <a:spcBef>
                <a:spcPts val="1500"/>
              </a:spcBef>
              <a:spcAft>
                <a:spcPts val="0"/>
              </a:spcAft>
              <a:buClr>
                <a:srgbClr val="FFFF00"/>
              </a:buClr>
              <a:buSzPct val="100000"/>
              <a:buFont typeface="Times New Roman"/>
              <a:buChar char="●"/>
            </a:pPr>
            <a:r>
              <a:rPr lang="uk" sz="6892">
                <a:solidFill>
                  <a:srgbClr val="FFFF00"/>
                </a:solidFill>
                <a:latin typeface="Times New Roman"/>
                <a:ea typeface="Times New Roman"/>
                <a:cs typeface="Times New Roman"/>
                <a:sym typeface="Times New Roman"/>
              </a:rPr>
              <a:t>До ураженого місця кріпиться (приварюється) кріпильний елемент;</a:t>
            </a:r>
            <a:endParaRPr sz="6892">
              <a:solidFill>
                <a:srgbClr val="FFFF00"/>
              </a:solidFill>
              <a:latin typeface="Times New Roman"/>
              <a:ea typeface="Times New Roman"/>
              <a:cs typeface="Times New Roman"/>
              <a:sym typeface="Times New Roman"/>
            </a:endParaRPr>
          </a:p>
          <a:p>
            <a:pPr indent="-338016" lvl="0" marL="457200" rtl="0" algn="l">
              <a:lnSpc>
                <a:spcPct val="190000"/>
              </a:lnSpc>
              <a:spcBef>
                <a:spcPts val="0"/>
              </a:spcBef>
              <a:spcAft>
                <a:spcPts val="0"/>
              </a:spcAft>
              <a:buClr>
                <a:srgbClr val="FFFF00"/>
              </a:buClr>
              <a:buSzPct val="100000"/>
              <a:buFont typeface="Times New Roman"/>
              <a:buChar char="●"/>
            </a:pPr>
            <a:r>
              <a:rPr lang="uk" sz="6892">
                <a:solidFill>
                  <a:srgbClr val="FFFF00"/>
                </a:solidFill>
                <a:latin typeface="Times New Roman"/>
                <a:ea typeface="Times New Roman"/>
                <a:cs typeface="Times New Roman"/>
                <a:sym typeface="Times New Roman"/>
              </a:rPr>
              <a:t>Зворотний молоток апарату чіпляється на фіксатор;</a:t>
            </a:r>
            <a:endParaRPr sz="6892">
              <a:solidFill>
                <a:srgbClr val="FFFF00"/>
              </a:solidFill>
              <a:latin typeface="Times New Roman"/>
              <a:ea typeface="Times New Roman"/>
              <a:cs typeface="Times New Roman"/>
              <a:sym typeface="Times New Roman"/>
            </a:endParaRPr>
          </a:p>
          <a:p>
            <a:pPr indent="-338016" lvl="0" marL="457200" rtl="0" algn="l">
              <a:lnSpc>
                <a:spcPct val="190000"/>
              </a:lnSpc>
              <a:spcBef>
                <a:spcPts val="0"/>
              </a:spcBef>
              <a:spcAft>
                <a:spcPts val="0"/>
              </a:spcAft>
              <a:buClr>
                <a:srgbClr val="FFFF00"/>
              </a:buClr>
              <a:buSzPct val="100000"/>
              <a:buFont typeface="Times New Roman"/>
              <a:buChar char="●"/>
            </a:pPr>
            <a:r>
              <a:rPr lang="uk" sz="6892">
                <a:solidFill>
                  <a:srgbClr val="FFFF00"/>
                </a:solidFill>
                <a:latin typeface="Times New Roman"/>
                <a:ea typeface="Times New Roman"/>
                <a:cs typeface="Times New Roman"/>
                <a:sym typeface="Times New Roman"/>
              </a:rPr>
              <a:t>Витягування проводиться за рахунок мускульної сили людини, але іноді використовуються і додаткові пристосування.</a:t>
            </a:r>
            <a:endParaRPr sz="6892">
              <a:solidFill>
                <a:srgbClr val="FFFF00"/>
              </a:solidFill>
              <a:latin typeface="Times New Roman"/>
              <a:ea typeface="Times New Roman"/>
              <a:cs typeface="Times New Roman"/>
              <a:sym typeface="Times New Roman"/>
            </a:endParaRPr>
          </a:p>
          <a:p>
            <a:pPr indent="0" lvl="0" marL="0" rtl="0" algn="l">
              <a:spcBef>
                <a:spcPts val="1700"/>
              </a:spcBef>
              <a:spcAft>
                <a:spcPts val="1200"/>
              </a:spcAft>
              <a:buNone/>
            </a:pPr>
            <a:r>
              <a:t/>
            </a:r>
            <a:endParaRPr/>
          </a:p>
        </p:txBody>
      </p:sp>
      <p:pic>
        <p:nvPicPr>
          <p:cNvPr id="214" name="Google Shape;214;p22"/>
          <p:cNvPicPr preferRelativeResize="0"/>
          <p:nvPr/>
        </p:nvPicPr>
        <p:blipFill rotWithShape="1">
          <a:blip r:embed="rId3">
            <a:alphaModFix/>
          </a:blip>
          <a:srcRect b="34804" l="0" r="15647" t="6907"/>
          <a:stretch/>
        </p:blipFill>
        <p:spPr>
          <a:xfrm>
            <a:off x="5242713" y="3228175"/>
            <a:ext cx="3676000" cy="1428750"/>
          </a:xfrm>
          <a:prstGeom prst="rect">
            <a:avLst/>
          </a:prstGeom>
          <a:noFill/>
          <a:ln>
            <a:noFill/>
          </a:ln>
        </p:spPr>
      </p:pic>
      <p:pic>
        <p:nvPicPr>
          <p:cNvPr id="215" name="Google Shape;215;p22"/>
          <p:cNvPicPr preferRelativeResize="0"/>
          <p:nvPr/>
        </p:nvPicPr>
        <p:blipFill>
          <a:blip r:embed="rId4">
            <a:alphaModFix/>
          </a:blip>
          <a:stretch>
            <a:fillRect/>
          </a:stretch>
        </p:blipFill>
        <p:spPr>
          <a:xfrm>
            <a:off x="5226575" y="1138650"/>
            <a:ext cx="3708275" cy="18049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3"/>
          <p:cNvSpPr txBox="1"/>
          <p:nvPr>
            <p:ph type="title"/>
          </p:nvPr>
        </p:nvSpPr>
        <p:spPr>
          <a:xfrm>
            <a:off x="1005300" y="504150"/>
            <a:ext cx="7864500" cy="1029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uk" sz="2150" u="sng">
                <a:solidFill>
                  <a:srgbClr val="4A86E8"/>
                </a:solidFill>
                <a:latin typeface="Times New Roman"/>
                <a:ea typeface="Times New Roman"/>
                <a:cs typeface="Times New Roman"/>
                <a:sym typeface="Times New Roman"/>
              </a:rPr>
              <a:t>Додаткові пристосування для рихтування кузова автомобіля</a:t>
            </a:r>
            <a:endParaRPr b="1" i="1" sz="3500" u="sng">
              <a:solidFill>
                <a:srgbClr val="4A86E8"/>
              </a:solidFill>
              <a:latin typeface="Times New Roman"/>
              <a:ea typeface="Times New Roman"/>
              <a:cs typeface="Times New Roman"/>
              <a:sym typeface="Times New Roman"/>
            </a:endParaRPr>
          </a:p>
        </p:txBody>
      </p:sp>
      <p:sp>
        <p:nvSpPr>
          <p:cNvPr id="221" name="Google Shape;221;p23"/>
          <p:cNvSpPr txBox="1"/>
          <p:nvPr>
            <p:ph idx="1" type="body"/>
          </p:nvPr>
        </p:nvSpPr>
        <p:spPr>
          <a:xfrm>
            <a:off x="362325" y="1450650"/>
            <a:ext cx="5130600" cy="34791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i="1" lang="uk" sz="1950">
                <a:solidFill>
                  <a:srgbClr val="FFFF00"/>
                </a:solidFill>
                <a:latin typeface="Times New Roman"/>
                <a:ea typeface="Times New Roman"/>
                <a:cs typeface="Times New Roman"/>
                <a:sym typeface="Times New Roman"/>
              </a:rPr>
              <a:t>Рихтувальне пристосування на один упор.</a:t>
            </a:r>
            <a:endParaRPr b="1" i="1" sz="1950">
              <a:solidFill>
                <a:srgbClr val="FFFF00"/>
              </a:solidFill>
              <a:latin typeface="Times New Roman"/>
              <a:ea typeface="Times New Roman"/>
              <a:cs typeface="Times New Roman"/>
              <a:sym typeface="Times New Roman"/>
            </a:endParaRPr>
          </a:p>
          <a:p>
            <a:pPr indent="0" lvl="0" marL="0" rtl="0" algn="l">
              <a:spcBef>
                <a:spcPts val="1200"/>
              </a:spcBef>
              <a:spcAft>
                <a:spcPts val="1200"/>
              </a:spcAft>
              <a:buNone/>
            </a:pPr>
            <a:r>
              <a:rPr lang="uk" sz="1950">
                <a:solidFill>
                  <a:srgbClr val="FFFF00"/>
                </a:solidFill>
                <a:latin typeface="Times New Roman"/>
                <a:ea typeface="Times New Roman"/>
                <a:cs typeface="Times New Roman"/>
                <a:sym typeface="Times New Roman"/>
              </a:rPr>
              <a:t> Має великий розмір схоплення дає змогу працювати з різними елементами кузова від найпростіших до </a:t>
            </a:r>
            <a:r>
              <a:rPr lang="uk" sz="1950">
                <a:solidFill>
                  <a:srgbClr val="FFFF00"/>
                </a:solidFill>
                <a:latin typeface="Times New Roman"/>
                <a:ea typeface="Times New Roman"/>
                <a:cs typeface="Times New Roman"/>
                <a:sym typeface="Times New Roman"/>
              </a:rPr>
              <a:t>складних</a:t>
            </a:r>
            <a:r>
              <a:rPr lang="uk" sz="1950">
                <a:solidFill>
                  <a:srgbClr val="FFFF00"/>
                </a:solidFill>
                <a:latin typeface="Times New Roman"/>
                <a:ea typeface="Times New Roman"/>
                <a:cs typeface="Times New Roman"/>
                <a:sym typeface="Times New Roman"/>
              </a:rPr>
              <a:t>. Мала власна вага пристосування для рихтування та наявність механічного приводу, а за допомогою нарізного важеля деталь виправляється в потрібному напрямку. Також можливе рихтування пристосуванням з допомогою гребінки.</a:t>
            </a:r>
            <a:endParaRPr sz="2200">
              <a:solidFill>
                <a:srgbClr val="FFFF00"/>
              </a:solidFill>
              <a:latin typeface="Times New Roman"/>
              <a:ea typeface="Times New Roman"/>
              <a:cs typeface="Times New Roman"/>
              <a:sym typeface="Times New Roman"/>
            </a:endParaRPr>
          </a:p>
        </p:txBody>
      </p:sp>
      <p:pic>
        <p:nvPicPr>
          <p:cNvPr id="222" name="Google Shape;222;p23"/>
          <p:cNvPicPr preferRelativeResize="0"/>
          <p:nvPr/>
        </p:nvPicPr>
        <p:blipFill>
          <a:blip r:embed="rId3">
            <a:alphaModFix/>
          </a:blip>
          <a:stretch>
            <a:fillRect/>
          </a:stretch>
        </p:blipFill>
        <p:spPr>
          <a:xfrm>
            <a:off x="5492925" y="1668075"/>
            <a:ext cx="3346275" cy="30992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4"/>
          <p:cNvSpPr txBox="1"/>
          <p:nvPr>
            <p:ph type="title"/>
          </p:nvPr>
        </p:nvSpPr>
        <p:spPr>
          <a:xfrm>
            <a:off x="829500" y="874350"/>
            <a:ext cx="6039600" cy="470400"/>
          </a:xfrm>
          <a:prstGeom prst="rect">
            <a:avLst/>
          </a:prstGeom>
        </p:spPr>
        <p:txBody>
          <a:bodyPr anchorCtr="0" anchor="t" bIns="91425" lIns="91425" spcFirstLastPara="1" rIns="91425" wrap="square" tIns="91425">
            <a:normAutofit fontScale="90000"/>
          </a:bodyPr>
          <a:lstStyle/>
          <a:p>
            <a:pPr indent="0" lvl="0" marL="0" rtl="0" algn="ctr">
              <a:lnSpc>
                <a:spcPct val="115000"/>
              </a:lnSpc>
              <a:spcBef>
                <a:spcPts val="0"/>
              </a:spcBef>
              <a:spcAft>
                <a:spcPts val="0"/>
              </a:spcAft>
              <a:buNone/>
            </a:pPr>
            <a:r>
              <a:rPr b="1" i="1" lang="uk" sz="2127">
                <a:solidFill>
                  <a:srgbClr val="4A86E8"/>
                </a:solidFill>
                <a:latin typeface="Times New Roman"/>
                <a:ea typeface="Times New Roman"/>
                <a:cs typeface="Times New Roman"/>
                <a:sym typeface="Times New Roman"/>
              </a:rPr>
              <a:t>Рихтувальне пристосування 750ММ  на два упори</a:t>
            </a:r>
            <a:endParaRPr b="1" i="1" sz="2127">
              <a:solidFill>
                <a:srgbClr val="4A86E8"/>
              </a:solidFill>
              <a:latin typeface="Times New Roman"/>
              <a:ea typeface="Times New Roman"/>
              <a:cs typeface="Times New Roman"/>
              <a:sym typeface="Times New Roman"/>
            </a:endParaRPr>
          </a:p>
          <a:p>
            <a:pPr indent="0" lvl="0" marL="0" rtl="0" algn="l">
              <a:spcBef>
                <a:spcPts val="2300"/>
              </a:spcBef>
              <a:spcAft>
                <a:spcPts val="0"/>
              </a:spcAft>
              <a:buNone/>
            </a:pPr>
            <a:r>
              <a:t/>
            </a:r>
            <a:endParaRPr/>
          </a:p>
        </p:txBody>
      </p:sp>
      <p:sp>
        <p:nvSpPr>
          <p:cNvPr id="228" name="Google Shape;228;p24"/>
          <p:cNvSpPr txBox="1"/>
          <p:nvPr>
            <p:ph idx="1" type="body"/>
          </p:nvPr>
        </p:nvSpPr>
        <p:spPr>
          <a:xfrm>
            <a:off x="271450" y="1344750"/>
            <a:ext cx="5351400" cy="34812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rPr lang="uk" sz="1950">
                <a:solidFill>
                  <a:srgbClr val="FFFF00"/>
                </a:solidFill>
                <a:latin typeface="Times New Roman"/>
                <a:ea typeface="Times New Roman"/>
                <a:cs typeface="Times New Roman"/>
                <a:sym typeface="Times New Roman"/>
              </a:rPr>
              <a:t>Дане пристосування на 2 упори стане Вам незамінним помічником. Максимальне захоплення до 750 мм дозволить провести роботи по відновленню як простих деталей, так і капота, багажника і т. д. Фіксація відбувається на опори; Редагування деталі відбувається за допомогою різьбових важелів; Так само в роботі можна використовувати гребінець.</a:t>
            </a:r>
            <a:endParaRPr sz="2200">
              <a:solidFill>
                <a:srgbClr val="FFFF00"/>
              </a:solidFill>
              <a:latin typeface="Times New Roman"/>
              <a:ea typeface="Times New Roman"/>
              <a:cs typeface="Times New Roman"/>
              <a:sym typeface="Times New Roman"/>
            </a:endParaRPr>
          </a:p>
        </p:txBody>
      </p:sp>
      <p:pic>
        <p:nvPicPr>
          <p:cNvPr id="229" name="Google Shape;229;p24"/>
          <p:cNvPicPr preferRelativeResize="0"/>
          <p:nvPr/>
        </p:nvPicPr>
        <p:blipFill rotWithShape="1">
          <a:blip r:embed="rId3">
            <a:alphaModFix/>
          </a:blip>
          <a:srcRect b="17493" l="11152" r="16146" t="12502"/>
          <a:stretch/>
        </p:blipFill>
        <p:spPr>
          <a:xfrm>
            <a:off x="5882600" y="1507225"/>
            <a:ext cx="3095925" cy="3156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5"/>
          <p:cNvSpPr txBox="1"/>
          <p:nvPr>
            <p:ph type="title"/>
          </p:nvPr>
        </p:nvSpPr>
        <p:spPr>
          <a:xfrm>
            <a:off x="1031225" y="939275"/>
            <a:ext cx="5526600" cy="509400"/>
          </a:xfrm>
          <a:prstGeom prst="rect">
            <a:avLst/>
          </a:prstGeom>
        </p:spPr>
        <p:txBody>
          <a:bodyPr anchorCtr="0" anchor="t" bIns="91425" lIns="91425" spcFirstLastPara="1" rIns="91425" wrap="square" tIns="91425">
            <a:normAutofit/>
          </a:bodyPr>
          <a:lstStyle/>
          <a:p>
            <a:pPr indent="0" lvl="0" marL="0" rtl="0" algn="l">
              <a:lnSpc>
                <a:spcPct val="115000"/>
              </a:lnSpc>
              <a:spcBef>
                <a:spcPts val="0"/>
              </a:spcBef>
              <a:spcAft>
                <a:spcPts val="1200"/>
              </a:spcAft>
              <a:buNone/>
            </a:pPr>
            <a:r>
              <a:rPr b="1" i="1" lang="uk" sz="1950">
                <a:solidFill>
                  <a:srgbClr val="4A86E8"/>
                </a:solidFill>
                <a:latin typeface="Times New Roman"/>
                <a:ea typeface="Times New Roman"/>
                <a:cs typeface="Times New Roman"/>
                <a:sym typeface="Times New Roman"/>
              </a:rPr>
              <a:t>Присосок для рихтування кузова пневматичний</a:t>
            </a:r>
            <a:endParaRPr b="1" i="1" sz="3300">
              <a:solidFill>
                <a:srgbClr val="4A86E8"/>
              </a:solidFill>
              <a:latin typeface="Times New Roman"/>
              <a:ea typeface="Times New Roman"/>
              <a:cs typeface="Times New Roman"/>
              <a:sym typeface="Times New Roman"/>
            </a:endParaRPr>
          </a:p>
        </p:txBody>
      </p:sp>
      <p:sp>
        <p:nvSpPr>
          <p:cNvPr id="235" name="Google Shape;235;p25"/>
          <p:cNvSpPr txBox="1"/>
          <p:nvPr>
            <p:ph idx="1" type="body"/>
          </p:nvPr>
        </p:nvSpPr>
        <p:spPr>
          <a:xfrm>
            <a:off x="193500" y="1448675"/>
            <a:ext cx="5526600" cy="34674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rPr lang="uk" sz="1950">
                <a:solidFill>
                  <a:srgbClr val="FFFF00"/>
                </a:solidFill>
                <a:latin typeface="Times New Roman"/>
                <a:ea typeface="Times New Roman"/>
                <a:cs typeface="Times New Roman"/>
                <a:sym typeface="Times New Roman"/>
              </a:rPr>
              <a:t>Досить великий розмір присоска дає змогу працювати з різними елементами кузова. Мала власна вага пристосування для рихтування та наявність механізму зворотного молотка. Кріплення рихтувального пристосування здійснюється за допомогою вакуумного гумового присоска високої якості, потім (невеликі надходження ударами) поверхня виправляється в потрібному напрямку.</a:t>
            </a:r>
            <a:endParaRPr sz="2200">
              <a:solidFill>
                <a:srgbClr val="FFFF00"/>
              </a:solidFill>
              <a:latin typeface="Times New Roman"/>
              <a:ea typeface="Times New Roman"/>
              <a:cs typeface="Times New Roman"/>
              <a:sym typeface="Times New Roman"/>
            </a:endParaRPr>
          </a:p>
        </p:txBody>
      </p:sp>
      <p:pic>
        <p:nvPicPr>
          <p:cNvPr id="236" name="Google Shape;236;p25"/>
          <p:cNvPicPr preferRelativeResize="0"/>
          <p:nvPr/>
        </p:nvPicPr>
        <p:blipFill rotWithShape="1">
          <a:blip r:embed="rId3">
            <a:alphaModFix/>
          </a:blip>
          <a:srcRect b="9004" l="14476" r="11400" t="12081"/>
          <a:stretch/>
        </p:blipFill>
        <p:spPr>
          <a:xfrm>
            <a:off x="5746150" y="1653175"/>
            <a:ext cx="3032850" cy="30767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6"/>
          <p:cNvSpPr txBox="1"/>
          <p:nvPr>
            <p:ph type="title"/>
          </p:nvPr>
        </p:nvSpPr>
        <p:spPr>
          <a:xfrm>
            <a:off x="1024750" y="906800"/>
            <a:ext cx="2513400" cy="522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uk" sz="1950">
                <a:solidFill>
                  <a:srgbClr val="4A86E8"/>
                </a:solidFill>
                <a:latin typeface="Times New Roman"/>
                <a:ea typeface="Times New Roman"/>
                <a:cs typeface="Times New Roman"/>
                <a:sym typeface="Times New Roman"/>
              </a:rPr>
              <a:t>Зворотний молоток</a:t>
            </a:r>
            <a:endParaRPr b="1" i="1" sz="3300">
              <a:solidFill>
                <a:srgbClr val="4A86E8"/>
              </a:solidFill>
              <a:latin typeface="Times New Roman"/>
              <a:ea typeface="Times New Roman"/>
              <a:cs typeface="Times New Roman"/>
              <a:sym typeface="Times New Roman"/>
            </a:endParaRPr>
          </a:p>
        </p:txBody>
      </p:sp>
      <p:sp>
        <p:nvSpPr>
          <p:cNvPr id="242" name="Google Shape;242;p26"/>
          <p:cNvSpPr txBox="1"/>
          <p:nvPr>
            <p:ph idx="1" type="body"/>
          </p:nvPr>
        </p:nvSpPr>
        <p:spPr>
          <a:xfrm>
            <a:off x="475375" y="1548750"/>
            <a:ext cx="4390200" cy="32733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rPr lang="uk" sz="1950">
                <a:solidFill>
                  <a:srgbClr val="FFFF00"/>
                </a:solidFill>
                <a:latin typeface="Times New Roman"/>
                <a:ea typeface="Times New Roman"/>
                <a:cs typeface="Times New Roman"/>
                <a:sym typeface="Times New Roman"/>
              </a:rPr>
              <a:t>Зворотний молоток під трикутні пластини використовується досить часто, проте його не можна застосовувати на ділянках, що займають велику площу (дах, капот і багажник), так як під час приварювання шайб може відбутися деформація деталі, виправити яку вже неможливо.</a:t>
            </a:r>
            <a:r>
              <a:rPr lang="uk" sz="1950">
                <a:latin typeface="Times New Roman"/>
                <a:ea typeface="Times New Roman"/>
                <a:cs typeface="Times New Roman"/>
                <a:sym typeface="Times New Roman"/>
              </a:rPr>
              <a:t> </a:t>
            </a:r>
            <a:endParaRPr sz="2200">
              <a:latin typeface="Times New Roman"/>
              <a:ea typeface="Times New Roman"/>
              <a:cs typeface="Times New Roman"/>
              <a:sym typeface="Times New Roman"/>
            </a:endParaRPr>
          </a:p>
        </p:txBody>
      </p:sp>
      <p:pic>
        <p:nvPicPr>
          <p:cNvPr id="243" name="Google Shape;243;p26"/>
          <p:cNvPicPr preferRelativeResize="0"/>
          <p:nvPr/>
        </p:nvPicPr>
        <p:blipFill>
          <a:blip r:embed="rId3">
            <a:alphaModFix/>
          </a:blip>
          <a:stretch>
            <a:fillRect/>
          </a:stretch>
        </p:blipFill>
        <p:spPr>
          <a:xfrm>
            <a:off x="4781575" y="964175"/>
            <a:ext cx="3950250" cy="39502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7"/>
          <p:cNvSpPr txBox="1"/>
          <p:nvPr>
            <p:ph type="title"/>
          </p:nvPr>
        </p:nvSpPr>
        <p:spPr>
          <a:xfrm>
            <a:off x="1018275" y="945750"/>
            <a:ext cx="2519700" cy="509400"/>
          </a:xfrm>
          <a:prstGeom prst="rect">
            <a:avLst/>
          </a:prstGeom>
        </p:spPr>
        <p:txBody>
          <a:bodyPr anchorCtr="0" anchor="t" bIns="91425" lIns="91425" spcFirstLastPara="1" rIns="91425" wrap="square" tIns="91425">
            <a:normAutofit fontScale="90000"/>
          </a:bodyPr>
          <a:lstStyle/>
          <a:p>
            <a:pPr indent="0" lvl="0" marL="0" rtl="0" algn="l">
              <a:lnSpc>
                <a:spcPct val="115000"/>
              </a:lnSpc>
              <a:spcBef>
                <a:spcPts val="0"/>
              </a:spcBef>
              <a:spcAft>
                <a:spcPts val="0"/>
              </a:spcAft>
              <a:buNone/>
            </a:pPr>
            <a:r>
              <a:rPr b="1" i="1" lang="uk" sz="2238">
                <a:solidFill>
                  <a:srgbClr val="4A86E8"/>
                </a:solidFill>
                <a:latin typeface="Times New Roman"/>
                <a:ea typeface="Times New Roman"/>
                <a:cs typeface="Times New Roman"/>
                <a:sym typeface="Times New Roman"/>
              </a:rPr>
              <a:t>Гребінка (насадка)</a:t>
            </a:r>
            <a:endParaRPr b="1" i="1" sz="2238">
              <a:solidFill>
                <a:srgbClr val="4A86E8"/>
              </a:solidFill>
              <a:latin typeface="Times New Roman"/>
              <a:ea typeface="Times New Roman"/>
              <a:cs typeface="Times New Roman"/>
              <a:sym typeface="Times New Roman"/>
            </a:endParaRPr>
          </a:p>
          <a:p>
            <a:pPr indent="0" lvl="0" marL="0" rtl="0" algn="l">
              <a:spcBef>
                <a:spcPts val="2300"/>
              </a:spcBef>
              <a:spcAft>
                <a:spcPts val="0"/>
              </a:spcAft>
              <a:buNone/>
            </a:pPr>
            <a:r>
              <a:t/>
            </a:r>
            <a:endParaRPr/>
          </a:p>
        </p:txBody>
      </p:sp>
      <p:sp>
        <p:nvSpPr>
          <p:cNvPr id="249" name="Google Shape;249;p27"/>
          <p:cNvSpPr txBox="1"/>
          <p:nvPr>
            <p:ph idx="1" type="body"/>
          </p:nvPr>
        </p:nvSpPr>
        <p:spPr>
          <a:xfrm>
            <a:off x="550650" y="1626000"/>
            <a:ext cx="4448700" cy="2875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uk" sz="1950">
                <a:solidFill>
                  <a:srgbClr val="FFFF00"/>
                </a:solidFill>
                <a:latin typeface="Times New Roman"/>
                <a:ea typeface="Times New Roman"/>
                <a:cs typeface="Times New Roman"/>
                <a:sym typeface="Times New Roman"/>
              </a:rPr>
              <a:t>Спеціальне пристосування для споттера гребінка. Завдяки 6-ти крюкам дозволяє "витягувати" більшу площу.</a:t>
            </a:r>
            <a:endParaRPr sz="2200">
              <a:solidFill>
                <a:srgbClr val="FFFF00"/>
              </a:solidFill>
              <a:latin typeface="Times New Roman"/>
              <a:ea typeface="Times New Roman"/>
              <a:cs typeface="Times New Roman"/>
              <a:sym typeface="Times New Roman"/>
            </a:endParaRPr>
          </a:p>
        </p:txBody>
      </p:sp>
      <p:pic>
        <p:nvPicPr>
          <p:cNvPr id="250" name="Google Shape;250;p27"/>
          <p:cNvPicPr preferRelativeResize="0"/>
          <p:nvPr/>
        </p:nvPicPr>
        <p:blipFill rotWithShape="1">
          <a:blip r:embed="rId3">
            <a:alphaModFix/>
          </a:blip>
          <a:srcRect b="16549" l="21212" r="22280" t="17172"/>
          <a:stretch/>
        </p:blipFill>
        <p:spPr>
          <a:xfrm>
            <a:off x="5486375" y="1753875"/>
            <a:ext cx="3143250" cy="30788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8"/>
          <p:cNvSpPr txBox="1"/>
          <p:nvPr>
            <p:ph type="title"/>
          </p:nvPr>
        </p:nvSpPr>
        <p:spPr>
          <a:xfrm>
            <a:off x="922150" y="974375"/>
            <a:ext cx="3434400" cy="451200"/>
          </a:xfrm>
          <a:prstGeom prst="rect">
            <a:avLst/>
          </a:prstGeom>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i="1" lang="uk" sz="1900">
                <a:solidFill>
                  <a:srgbClr val="4A86E8"/>
                </a:solidFill>
                <a:latin typeface="Times New Roman"/>
                <a:ea typeface="Times New Roman"/>
                <a:cs typeface="Times New Roman"/>
                <a:sym typeface="Times New Roman"/>
              </a:rPr>
              <a:t>Тримач шайб для споттера</a:t>
            </a:r>
            <a:endParaRPr b="1" i="1" sz="1900">
              <a:solidFill>
                <a:srgbClr val="4A86E8"/>
              </a:solidFill>
              <a:latin typeface="Times New Roman"/>
              <a:ea typeface="Times New Roman"/>
              <a:cs typeface="Times New Roman"/>
              <a:sym typeface="Times New Roman"/>
            </a:endParaRPr>
          </a:p>
          <a:p>
            <a:pPr indent="0" lvl="0" marL="0" rtl="0" algn="l">
              <a:spcBef>
                <a:spcPts val="400"/>
              </a:spcBef>
              <a:spcAft>
                <a:spcPts val="0"/>
              </a:spcAft>
              <a:buNone/>
            </a:pPr>
            <a:r>
              <a:t/>
            </a:r>
            <a:endParaRPr/>
          </a:p>
        </p:txBody>
      </p:sp>
      <p:sp>
        <p:nvSpPr>
          <p:cNvPr id="256" name="Google Shape;256;p28"/>
          <p:cNvSpPr txBox="1"/>
          <p:nvPr>
            <p:ph idx="1" type="body"/>
          </p:nvPr>
        </p:nvSpPr>
        <p:spPr>
          <a:xfrm>
            <a:off x="335675" y="1555825"/>
            <a:ext cx="4413600" cy="2655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uk" sz="1900">
                <a:solidFill>
                  <a:srgbClr val="FFFF00"/>
                </a:solidFill>
                <a:latin typeface="Times New Roman"/>
                <a:ea typeface="Times New Roman"/>
                <a:cs typeface="Times New Roman"/>
                <a:sym typeface="Times New Roman"/>
              </a:rPr>
              <a:t>Призначений для приварювання шайб до елементів кузова</a:t>
            </a:r>
            <a:endParaRPr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t/>
            </a:r>
            <a:endParaRPr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rPr lang="uk" sz="1900">
                <a:solidFill>
                  <a:srgbClr val="FFFF00"/>
                </a:solidFill>
                <a:latin typeface="Times New Roman"/>
                <a:ea typeface="Times New Roman"/>
                <a:cs typeface="Times New Roman"/>
                <a:sym typeface="Times New Roman"/>
              </a:rPr>
              <a:t>       </a:t>
            </a:r>
            <a:r>
              <a:rPr b="1" i="1" lang="uk" sz="1950">
                <a:solidFill>
                  <a:srgbClr val="4A86E8"/>
                </a:solidFill>
                <a:latin typeface="Times New Roman"/>
                <a:ea typeface="Times New Roman"/>
                <a:cs typeface="Times New Roman"/>
                <a:sym typeface="Times New Roman"/>
              </a:rPr>
              <a:t>Гачок для шайб</a:t>
            </a:r>
            <a:r>
              <a:rPr lang="uk" sz="1900">
                <a:solidFill>
                  <a:srgbClr val="FFFF00"/>
                </a:solidFill>
                <a:latin typeface="Times New Roman"/>
                <a:ea typeface="Times New Roman"/>
                <a:cs typeface="Times New Roman"/>
                <a:sym typeface="Times New Roman"/>
              </a:rPr>
              <a:t> </a:t>
            </a:r>
            <a:endParaRPr sz="1900">
              <a:solidFill>
                <a:srgbClr val="FFFF00"/>
              </a:solidFill>
              <a:latin typeface="Times New Roman"/>
              <a:ea typeface="Times New Roman"/>
              <a:cs typeface="Times New Roman"/>
              <a:sym typeface="Times New Roman"/>
            </a:endParaRPr>
          </a:p>
          <a:p>
            <a:pPr indent="0" lvl="0" marL="0" rtl="0" algn="l">
              <a:spcBef>
                <a:spcPts val="1200"/>
              </a:spcBef>
              <a:spcAft>
                <a:spcPts val="1200"/>
              </a:spcAft>
              <a:buNone/>
            </a:pPr>
            <a:r>
              <a:rPr lang="uk" sz="1900">
                <a:solidFill>
                  <a:srgbClr val="FFFF00"/>
                </a:solidFill>
                <a:latin typeface="Times New Roman"/>
                <a:ea typeface="Times New Roman"/>
                <a:cs typeface="Times New Roman"/>
                <a:sym typeface="Times New Roman"/>
              </a:rPr>
              <a:t>Гачок можна зачіплювати за шайбу та виконувати витягування</a:t>
            </a:r>
            <a:endParaRPr sz="1900">
              <a:solidFill>
                <a:srgbClr val="FFFF00"/>
              </a:solidFill>
              <a:latin typeface="Times New Roman"/>
              <a:ea typeface="Times New Roman"/>
              <a:cs typeface="Times New Roman"/>
              <a:sym typeface="Times New Roman"/>
            </a:endParaRPr>
          </a:p>
        </p:txBody>
      </p:sp>
      <p:pic>
        <p:nvPicPr>
          <p:cNvPr id="257" name="Google Shape;257;p28"/>
          <p:cNvPicPr preferRelativeResize="0"/>
          <p:nvPr/>
        </p:nvPicPr>
        <p:blipFill>
          <a:blip r:embed="rId3">
            <a:alphaModFix/>
          </a:blip>
          <a:stretch>
            <a:fillRect/>
          </a:stretch>
        </p:blipFill>
        <p:spPr>
          <a:xfrm>
            <a:off x="5548275" y="193450"/>
            <a:ext cx="2519925" cy="2440325"/>
          </a:xfrm>
          <a:prstGeom prst="rect">
            <a:avLst/>
          </a:prstGeom>
          <a:noFill/>
          <a:ln>
            <a:noFill/>
          </a:ln>
        </p:spPr>
      </p:pic>
      <p:pic>
        <p:nvPicPr>
          <p:cNvPr id="258" name="Google Shape;258;p28"/>
          <p:cNvPicPr preferRelativeResize="0"/>
          <p:nvPr/>
        </p:nvPicPr>
        <p:blipFill>
          <a:blip r:embed="rId4">
            <a:alphaModFix/>
          </a:blip>
          <a:stretch>
            <a:fillRect/>
          </a:stretch>
        </p:blipFill>
        <p:spPr>
          <a:xfrm>
            <a:off x="5548275" y="2774450"/>
            <a:ext cx="2519925" cy="22049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9"/>
          <p:cNvSpPr txBox="1"/>
          <p:nvPr>
            <p:ph type="title"/>
          </p:nvPr>
        </p:nvSpPr>
        <p:spPr>
          <a:xfrm>
            <a:off x="922150" y="974375"/>
            <a:ext cx="4138200" cy="451200"/>
          </a:xfrm>
          <a:prstGeom prst="rect">
            <a:avLst/>
          </a:prstGeom>
        </p:spPr>
        <p:txBody>
          <a:bodyPr anchorCtr="0" anchor="t" bIns="91425" lIns="91425" spcFirstLastPara="1" rIns="91425" wrap="square" tIns="91425">
            <a:noAutofit/>
          </a:bodyPr>
          <a:lstStyle/>
          <a:p>
            <a:pPr indent="0" lvl="0" marL="0" rtl="0" algn="ctr">
              <a:lnSpc>
                <a:spcPct val="115000"/>
              </a:lnSpc>
              <a:spcBef>
                <a:spcPts val="0"/>
              </a:spcBef>
              <a:spcAft>
                <a:spcPts val="400"/>
              </a:spcAft>
              <a:buNone/>
            </a:pPr>
            <a:r>
              <a:rPr b="1" i="1" lang="uk" sz="1900">
                <a:solidFill>
                  <a:srgbClr val="4A86E8"/>
                </a:solidFill>
                <a:latin typeface="Times New Roman"/>
                <a:ea typeface="Times New Roman"/>
                <a:cs typeface="Times New Roman"/>
                <a:sym typeface="Times New Roman"/>
              </a:rPr>
              <a:t>Точковий зварювальний наконечник</a:t>
            </a:r>
            <a:r>
              <a:rPr b="1" i="1" lang="uk" sz="1900">
                <a:solidFill>
                  <a:srgbClr val="4A86E8"/>
                </a:solidFill>
                <a:uFill>
                  <a:noFill/>
                </a:uFill>
                <a:latin typeface="Times New Roman"/>
                <a:ea typeface="Times New Roman"/>
                <a:cs typeface="Times New Roman"/>
                <a:sym typeface="Times New Roman"/>
                <a:hlinkClick r:id="rId3">
                  <a:extLst>
                    <a:ext uri="{A12FA001-AC4F-418D-AE19-62706E023703}">
                      <ahyp:hlinkClr val="tx"/>
                    </a:ext>
                  </a:extLst>
                </a:hlinkClick>
              </a:rPr>
              <a:t> </a:t>
            </a:r>
            <a:endParaRPr b="1" i="1" sz="3200">
              <a:solidFill>
                <a:srgbClr val="4A86E8"/>
              </a:solidFill>
              <a:latin typeface="Times New Roman"/>
              <a:ea typeface="Times New Roman"/>
              <a:cs typeface="Times New Roman"/>
              <a:sym typeface="Times New Roman"/>
            </a:endParaRPr>
          </a:p>
        </p:txBody>
      </p:sp>
      <p:sp>
        <p:nvSpPr>
          <p:cNvPr id="264" name="Google Shape;264;p29"/>
          <p:cNvSpPr txBox="1"/>
          <p:nvPr>
            <p:ph idx="1" type="body"/>
          </p:nvPr>
        </p:nvSpPr>
        <p:spPr>
          <a:xfrm>
            <a:off x="335675" y="1555825"/>
            <a:ext cx="4413600" cy="2655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uk" sz="1900">
                <a:solidFill>
                  <a:srgbClr val="FFFF00"/>
                </a:solidFill>
                <a:latin typeface="Times New Roman"/>
                <a:ea typeface="Times New Roman"/>
                <a:cs typeface="Times New Roman"/>
                <a:sym typeface="Times New Roman"/>
              </a:rPr>
              <a:t>Призначений для приварювання хвилястих дротів до елементів кузова</a:t>
            </a:r>
            <a:endParaRPr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t/>
            </a:r>
            <a:endParaRPr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rPr lang="uk" sz="1900">
                <a:solidFill>
                  <a:srgbClr val="FFFF00"/>
                </a:solidFill>
                <a:latin typeface="Times New Roman"/>
                <a:ea typeface="Times New Roman"/>
                <a:cs typeface="Times New Roman"/>
                <a:sym typeface="Times New Roman"/>
              </a:rPr>
              <a:t>       </a:t>
            </a:r>
            <a:r>
              <a:rPr b="1" i="1" lang="uk" sz="1900">
                <a:solidFill>
                  <a:srgbClr val="4A86E8"/>
                </a:solidFill>
                <a:latin typeface="Times New Roman"/>
                <a:ea typeface="Times New Roman"/>
                <a:cs typeface="Times New Roman"/>
                <a:sym typeface="Times New Roman"/>
              </a:rPr>
              <a:t>Тримач електрода для споттера</a:t>
            </a:r>
            <a:r>
              <a:rPr lang="uk" sz="1900">
                <a:solidFill>
                  <a:srgbClr val="FFFF00"/>
                </a:solidFill>
                <a:latin typeface="Times New Roman"/>
                <a:ea typeface="Times New Roman"/>
                <a:cs typeface="Times New Roman"/>
                <a:sym typeface="Times New Roman"/>
              </a:rPr>
              <a:t> </a:t>
            </a:r>
            <a:endParaRPr sz="1900">
              <a:solidFill>
                <a:srgbClr val="FFFF00"/>
              </a:solidFill>
              <a:latin typeface="Times New Roman"/>
              <a:ea typeface="Times New Roman"/>
              <a:cs typeface="Times New Roman"/>
              <a:sym typeface="Times New Roman"/>
            </a:endParaRPr>
          </a:p>
          <a:p>
            <a:pPr indent="0" lvl="0" marL="0" rtl="0" algn="l">
              <a:spcBef>
                <a:spcPts val="1200"/>
              </a:spcBef>
              <a:spcAft>
                <a:spcPts val="1200"/>
              </a:spcAft>
              <a:buNone/>
            </a:pPr>
            <a:r>
              <a:rPr lang="uk" sz="1900">
                <a:solidFill>
                  <a:srgbClr val="FFFF00"/>
                </a:solidFill>
                <a:latin typeface="Times New Roman"/>
                <a:ea typeface="Times New Roman"/>
                <a:cs typeface="Times New Roman"/>
                <a:sym typeface="Times New Roman"/>
              </a:rPr>
              <a:t>Призначений для використання графітового електрода</a:t>
            </a:r>
            <a:endParaRPr sz="1900">
              <a:solidFill>
                <a:srgbClr val="FFFF00"/>
              </a:solidFill>
              <a:latin typeface="Times New Roman"/>
              <a:ea typeface="Times New Roman"/>
              <a:cs typeface="Times New Roman"/>
              <a:sym typeface="Times New Roman"/>
            </a:endParaRPr>
          </a:p>
        </p:txBody>
      </p:sp>
      <p:pic>
        <p:nvPicPr>
          <p:cNvPr id="265" name="Google Shape;265;p29"/>
          <p:cNvPicPr preferRelativeResize="0"/>
          <p:nvPr/>
        </p:nvPicPr>
        <p:blipFill>
          <a:blip r:embed="rId4">
            <a:alphaModFix/>
          </a:blip>
          <a:stretch>
            <a:fillRect/>
          </a:stretch>
        </p:blipFill>
        <p:spPr>
          <a:xfrm>
            <a:off x="5548275" y="2715800"/>
            <a:ext cx="2519925" cy="2204925"/>
          </a:xfrm>
          <a:prstGeom prst="rect">
            <a:avLst/>
          </a:prstGeom>
          <a:noFill/>
          <a:ln>
            <a:noFill/>
          </a:ln>
        </p:spPr>
      </p:pic>
      <p:pic>
        <p:nvPicPr>
          <p:cNvPr id="266" name="Google Shape;266;p29"/>
          <p:cNvPicPr preferRelativeResize="0"/>
          <p:nvPr/>
        </p:nvPicPr>
        <p:blipFill>
          <a:blip r:embed="rId5">
            <a:alphaModFix/>
          </a:blip>
          <a:stretch>
            <a:fillRect/>
          </a:stretch>
        </p:blipFill>
        <p:spPr>
          <a:xfrm>
            <a:off x="5548275" y="160750"/>
            <a:ext cx="2519925" cy="24110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0"/>
          <p:cNvSpPr txBox="1"/>
          <p:nvPr>
            <p:ph type="title"/>
          </p:nvPr>
        </p:nvSpPr>
        <p:spPr>
          <a:xfrm>
            <a:off x="1385475" y="534525"/>
            <a:ext cx="2736300" cy="591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uk" sz="2100" u="sng">
                <a:solidFill>
                  <a:srgbClr val="4A86E8"/>
                </a:solidFill>
                <a:latin typeface="Times New Roman"/>
                <a:ea typeface="Times New Roman"/>
                <a:cs typeface="Times New Roman"/>
                <a:sym typeface="Times New Roman"/>
              </a:rPr>
              <a:t>Розхідні матеріали</a:t>
            </a:r>
            <a:endParaRPr b="1" i="1" sz="2100" u="sng">
              <a:solidFill>
                <a:srgbClr val="4A86E8"/>
              </a:solidFill>
              <a:latin typeface="Times New Roman"/>
              <a:ea typeface="Times New Roman"/>
              <a:cs typeface="Times New Roman"/>
              <a:sym typeface="Times New Roman"/>
            </a:endParaRPr>
          </a:p>
        </p:txBody>
      </p:sp>
      <p:sp>
        <p:nvSpPr>
          <p:cNvPr id="272" name="Google Shape;272;p30"/>
          <p:cNvSpPr txBox="1"/>
          <p:nvPr>
            <p:ph idx="1" type="body"/>
          </p:nvPr>
        </p:nvSpPr>
        <p:spPr>
          <a:xfrm>
            <a:off x="470575" y="1332950"/>
            <a:ext cx="2765700" cy="36408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uk" sz="1900">
                <a:solidFill>
                  <a:srgbClr val="FFFF00"/>
                </a:solidFill>
                <a:latin typeface="Times New Roman"/>
                <a:ea typeface="Times New Roman"/>
                <a:cs typeface="Times New Roman"/>
                <a:sym typeface="Times New Roman"/>
              </a:rPr>
              <a:t>Хвилясті дроти</a:t>
            </a:r>
            <a:r>
              <a:rPr b="1" lang="uk" sz="1900">
                <a:solidFill>
                  <a:srgbClr val="FFFF00"/>
                </a:solidFill>
                <a:latin typeface="Times New Roman"/>
                <a:ea typeface="Times New Roman"/>
                <a:cs typeface="Times New Roman"/>
                <a:sym typeface="Times New Roman"/>
              </a:rPr>
              <a:t>;</a:t>
            </a:r>
            <a:endParaRPr b="1"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t/>
            </a:r>
            <a:endParaRPr b="1"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rPr b="1" lang="uk" sz="1900">
                <a:solidFill>
                  <a:srgbClr val="FFFF00"/>
                </a:solidFill>
                <a:latin typeface="Times New Roman"/>
                <a:ea typeface="Times New Roman"/>
                <a:cs typeface="Times New Roman"/>
                <a:sym typeface="Times New Roman"/>
              </a:rPr>
              <a:t>Шайби;</a:t>
            </a:r>
            <a:endParaRPr b="1"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t/>
            </a:r>
            <a:endParaRPr b="1" sz="2116">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rPr b="1" lang="uk" sz="1900">
                <a:solidFill>
                  <a:srgbClr val="FFFF00"/>
                </a:solidFill>
                <a:latin typeface="Times New Roman"/>
                <a:ea typeface="Times New Roman"/>
                <a:cs typeface="Times New Roman"/>
                <a:sym typeface="Times New Roman"/>
              </a:rPr>
              <a:t>Зірочки;</a:t>
            </a:r>
            <a:endParaRPr b="1" sz="1900">
              <a:solidFill>
                <a:srgbClr val="FFFF00"/>
              </a:solidFill>
              <a:latin typeface="Times New Roman"/>
              <a:ea typeface="Times New Roman"/>
              <a:cs typeface="Times New Roman"/>
              <a:sym typeface="Times New Roman"/>
            </a:endParaRPr>
          </a:p>
          <a:p>
            <a:pPr indent="0" lvl="0" marL="0" rtl="0" algn="l">
              <a:spcBef>
                <a:spcPts val="1200"/>
              </a:spcBef>
              <a:spcAft>
                <a:spcPts val="0"/>
              </a:spcAft>
              <a:buNone/>
            </a:pPr>
            <a:r>
              <a:t/>
            </a:r>
            <a:endParaRPr b="1" sz="1900">
              <a:solidFill>
                <a:srgbClr val="FFFF00"/>
              </a:solidFill>
              <a:latin typeface="Times New Roman"/>
              <a:ea typeface="Times New Roman"/>
              <a:cs typeface="Times New Roman"/>
              <a:sym typeface="Times New Roman"/>
            </a:endParaRPr>
          </a:p>
          <a:p>
            <a:pPr indent="0" lvl="0" marL="0" rtl="0" algn="l">
              <a:spcBef>
                <a:spcPts val="1200"/>
              </a:spcBef>
              <a:spcAft>
                <a:spcPts val="1200"/>
              </a:spcAft>
              <a:buNone/>
            </a:pPr>
            <a:r>
              <a:rPr b="1" lang="uk" sz="1900">
                <a:solidFill>
                  <a:srgbClr val="FFFF00"/>
                </a:solidFill>
                <a:latin typeface="Times New Roman"/>
                <a:ea typeface="Times New Roman"/>
                <a:cs typeface="Times New Roman"/>
                <a:sym typeface="Times New Roman"/>
              </a:rPr>
              <a:t>Графітові стержні</a:t>
            </a:r>
            <a:endParaRPr/>
          </a:p>
        </p:txBody>
      </p:sp>
      <p:pic>
        <p:nvPicPr>
          <p:cNvPr id="273" name="Google Shape;273;p30"/>
          <p:cNvPicPr preferRelativeResize="0"/>
          <p:nvPr/>
        </p:nvPicPr>
        <p:blipFill rotWithShape="1">
          <a:blip r:embed="rId3">
            <a:alphaModFix/>
          </a:blip>
          <a:srcRect b="47516" l="-7295" r="-463" t="22629"/>
          <a:stretch/>
        </p:blipFill>
        <p:spPr>
          <a:xfrm>
            <a:off x="4356400" y="3941675"/>
            <a:ext cx="3577575" cy="991150"/>
          </a:xfrm>
          <a:prstGeom prst="rect">
            <a:avLst/>
          </a:prstGeom>
          <a:noFill/>
          <a:ln>
            <a:noFill/>
          </a:ln>
        </p:spPr>
      </p:pic>
      <p:pic>
        <p:nvPicPr>
          <p:cNvPr id="274" name="Google Shape;274;p30"/>
          <p:cNvPicPr preferRelativeResize="0"/>
          <p:nvPr/>
        </p:nvPicPr>
        <p:blipFill>
          <a:blip r:embed="rId4">
            <a:alphaModFix/>
          </a:blip>
          <a:stretch>
            <a:fillRect/>
          </a:stretch>
        </p:blipFill>
        <p:spPr>
          <a:xfrm>
            <a:off x="5879950" y="2191250"/>
            <a:ext cx="1791800" cy="1584050"/>
          </a:xfrm>
          <a:prstGeom prst="rect">
            <a:avLst/>
          </a:prstGeom>
          <a:noFill/>
          <a:ln>
            <a:noFill/>
          </a:ln>
        </p:spPr>
      </p:pic>
      <p:pic>
        <p:nvPicPr>
          <p:cNvPr id="275" name="Google Shape;275;p30"/>
          <p:cNvPicPr preferRelativeResize="0"/>
          <p:nvPr/>
        </p:nvPicPr>
        <p:blipFill rotWithShape="1">
          <a:blip r:embed="rId5">
            <a:alphaModFix/>
          </a:blip>
          <a:srcRect b="43547" l="0" r="0" t="39071"/>
          <a:stretch/>
        </p:blipFill>
        <p:spPr>
          <a:xfrm>
            <a:off x="3484150" y="1126425"/>
            <a:ext cx="2868275" cy="498525"/>
          </a:xfrm>
          <a:prstGeom prst="rect">
            <a:avLst/>
          </a:prstGeom>
          <a:noFill/>
          <a:ln>
            <a:noFill/>
          </a:ln>
        </p:spPr>
      </p:pic>
      <p:pic>
        <p:nvPicPr>
          <p:cNvPr id="276" name="Google Shape;276;p30"/>
          <p:cNvPicPr preferRelativeResize="0"/>
          <p:nvPr/>
        </p:nvPicPr>
        <p:blipFill>
          <a:blip r:embed="rId6">
            <a:alphaModFix/>
          </a:blip>
          <a:stretch>
            <a:fillRect/>
          </a:stretch>
        </p:blipFill>
        <p:spPr>
          <a:xfrm>
            <a:off x="3484150" y="1802400"/>
            <a:ext cx="1693075" cy="1693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1"/>
          <p:cNvSpPr txBox="1"/>
          <p:nvPr>
            <p:ph type="title"/>
          </p:nvPr>
        </p:nvSpPr>
        <p:spPr>
          <a:xfrm>
            <a:off x="1171775" y="552100"/>
            <a:ext cx="7595100" cy="175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uk" sz="6500">
                <a:solidFill>
                  <a:srgbClr val="4A86E8"/>
                </a:solidFill>
                <a:latin typeface="Times New Roman"/>
                <a:ea typeface="Times New Roman"/>
                <a:cs typeface="Times New Roman"/>
                <a:sym typeface="Times New Roman"/>
              </a:rPr>
              <a:t>Заняття завершене.</a:t>
            </a:r>
            <a:endParaRPr b="1" sz="6500">
              <a:solidFill>
                <a:srgbClr val="4A86E8"/>
              </a:solidFill>
              <a:latin typeface="Times New Roman"/>
              <a:ea typeface="Times New Roman"/>
              <a:cs typeface="Times New Roman"/>
              <a:sym typeface="Times New Roman"/>
            </a:endParaRPr>
          </a:p>
        </p:txBody>
      </p:sp>
      <p:sp>
        <p:nvSpPr>
          <p:cNvPr id="282" name="Google Shape;282;p31"/>
          <p:cNvSpPr txBox="1"/>
          <p:nvPr>
            <p:ph idx="1" type="body"/>
          </p:nvPr>
        </p:nvSpPr>
        <p:spPr>
          <a:xfrm>
            <a:off x="1297500" y="2410925"/>
            <a:ext cx="7038900" cy="20679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b="1" lang="uk" sz="6800">
                <a:solidFill>
                  <a:srgbClr val="FFFF00"/>
                </a:solidFill>
                <a:latin typeface="Times New Roman"/>
                <a:ea typeface="Times New Roman"/>
                <a:cs typeface="Times New Roman"/>
                <a:sym typeface="Times New Roman"/>
              </a:rPr>
              <a:t>Дякую за увагу!</a:t>
            </a:r>
            <a:endParaRPr b="1" sz="6800">
              <a:solidFill>
                <a:srgbClr val="FFFF0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