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257" r:id="rId4"/>
    <p:sldId id="263" r:id="rId5"/>
    <p:sldId id="259" r:id="rId6"/>
    <p:sldId id="260" r:id="rId7"/>
    <p:sldId id="261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7" r:id="rId19"/>
    <p:sldId id="278" r:id="rId20"/>
    <p:sldId id="284" r:id="rId21"/>
    <p:sldId id="280" r:id="rId22"/>
    <p:sldId id="285" r:id="rId23"/>
    <p:sldId id="281" r:id="rId24"/>
    <p:sldId id="282" r:id="rId25"/>
    <p:sldId id="283" r:id="rId26"/>
    <p:sldId id="289" r:id="rId27"/>
    <p:sldId id="286" r:id="rId28"/>
    <p:sldId id="287" r:id="rId29"/>
    <p:sldId id="288" r:id="rId30"/>
    <p:sldId id="266" r:id="rId31"/>
    <p:sldId id="290" r:id="rId32"/>
    <p:sldId id="291" r:id="rId33"/>
    <p:sldId id="294" r:id="rId34"/>
    <p:sldId id="292" r:id="rId35"/>
    <p:sldId id="293" r:id="rId36"/>
    <p:sldId id="295" r:id="rId37"/>
    <p:sldId id="296" r:id="rId38"/>
    <p:sldId id="267" r:id="rId39"/>
    <p:sldId id="297" r:id="rId40"/>
    <p:sldId id="298" r:id="rId41"/>
    <p:sldId id="299" r:id="rId42"/>
    <p:sldId id="300" r:id="rId43"/>
    <p:sldId id="302" r:id="rId44"/>
    <p:sldId id="303" r:id="rId4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AA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4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41837F-991D-41CC-8A12-98C26E57D09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0DE8D42F-8A44-4EEC-8F5C-5B6ACB5C73B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Спряження</a:t>
          </a:r>
          <a:r>
            <a:rPr kumimoji="0" lang="ru-RU" altLang="uk-UA" sz="2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 </a:t>
          </a: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прямих</a:t>
          </a:r>
          <a:endParaRPr kumimoji="0" lang="ru-RU" altLang="uk-UA" sz="2500" b="0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38952BDA-A12E-4342-A3DD-FB81CA4189D2}" type="parTrans" cxnId="{496D6059-FC7C-4A59-9E67-E4D65EFF864C}">
      <dgm:prSet/>
      <dgm:spPr/>
      <dgm:t>
        <a:bodyPr/>
        <a:lstStyle/>
        <a:p>
          <a:endParaRPr lang="uk-UA" sz="200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BC37B1BE-8DE7-45A3-A735-0AF18FDE6EC5}" type="sibTrans" cxnId="{496D6059-FC7C-4A59-9E67-E4D65EFF864C}">
      <dgm:prSet/>
      <dgm:spPr/>
      <dgm:t>
        <a:bodyPr/>
        <a:lstStyle/>
        <a:p>
          <a:endParaRPr lang="uk-UA"/>
        </a:p>
      </dgm:t>
    </dgm:pt>
    <dgm:pt modelId="{A6F3A584-E1A7-412D-A6CC-96DA033F0387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Спряження</a:t>
          </a:r>
          <a:r>
            <a:rPr kumimoji="0" lang="ru-RU" altLang="uk-UA" sz="2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 </a:t>
          </a: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кіл</a:t>
          </a:r>
          <a:endParaRPr kumimoji="0" lang="ru-RU" altLang="uk-UA" sz="2500" b="0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A4F3A655-4157-4F69-A310-F7304374B32B}" type="parTrans" cxnId="{ADBC912A-116F-4F14-8813-F9B58DB5F346}">
      <dgm:prSet/>
      <dgm:spPr/>
      <dgm:t>
        <a:bodyPr/>
        <a:lstStyle/>
        <a:p>
          <a:endParaRPr lang="uk-UA" sz="200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490D8803-D07E-49E4-85E8-B7AE4D681F13}" type="sibTrans" cxnId="{ADBC912A-116F-4F14-8813-F9B58DB5F346}">
      <dgm:prSet/>
      <dgm:spPr/>
      <dgm:t>
        <a:bodyPr/>
        <a:lstStyle/>
        <a:p>
          <a:endParaRPr lang="uk-UA"/>
        </a:p>
      </dgm:t>
    </dgm:pt>
    <dgm:pt modelId="{4B01BDA2-C20E-49B7-8A93-F7C3F852E6E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Внутрішнє</a:t>
          </a:r>
          <a:endParaRPr kumimoji="0" lang="ru-RU" altLang="uk-UA" sz="2500" b="0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D46C901F-D2F9-43F6-92B7-28FAF2F1196E}" type="parTrans" cxnId="{D894676E-AF4B-4B61-B973-B226FAA02DB9}">
      <dgm:prSet/>
      <dgm:spPr/>
      <dgm:t>
        <a:bodyPr/>
        <a:lstStyle/>
        <a:p>
          <a:endParaRPr lang="uk-UA" sz="200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054179D8-3E96-4A6F-BBDD-EFAD29047137}" type="sibTrans" cxnId="{D894676E-AF4B-4B61-B973-B226FAA02DB9}">
      <dgm:prSet/>
      <dgm:spPr/>
      <dgm:t>
        <a:bodyPr/>
        <a:lstStyle/>
        <a:p>
          <a:endParaRPr lang="uk-UA"/>
        </a:p>
      </dgm:t>
    </dgm:pt>
    <dgm:pt modelId="{74291D31-E9BE-45C5-B5D8-FF5D8ECAAC3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Зовнішнє</a:t>
          </a:r>
          <a:endParaRPr kumimoji="0" lang="ru-RU" altLang="uk-UA" sz="2500" b="0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26570979-9B83-4C57-A5F9-09096EF66C3F}" type="parTrans" cxnId="{D7BF6B5F-6269-44CA-9AE3-61CB6851E940}">
      <dgm:prSet/>
      <dgm:spPr/>
      <dgm:t>
        <a:bodyPr/>
        <a:lstStyle/>
        <a:p>
          <a:endParaRPr lang="uk-UA" sz="200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A857ADD9-6339-4C13-842B-A16994EF8350}" type="sibTrans" cxnId="{D7BF6B5F-6269-44CA-9AE3-61CB6851E940}">
      <dgm:prSet/>
      <dgm:spPr/>
      <dgm:t>
        <a:bodyPr/>
        <a:lstStyle/>
        <a:p>
          <a:endParaRPr lang="uk-UA"/>
        </a:p>
      </dgm:t>
    </dgm:pt>
    <dgm:pt modelId="{17503EE2-9CCF-4096-BE55-B0E2D50E61E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Змішане</a:t>
          </a:r>
          <a:endParaRPr kumimoji="0" lang="ru-RU" altLang="uk-UA" sz="2500" b="0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06C6E44F-6AF4-4F5C-8ECA-8532FEFD69FD}" type="parTrans" cxnId="{428E94E4-FFED-4F69-866A-B116E33BF76D}">
      <dgm:prSet/>
      <dgm:spPr/>
      <dgm:t>
        <a:bodyPr/>
        <a:lstStyle/>
        <a:p>
          <a:endParaRPr lang="uk-UA" sz="200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B501683F-2080-4E6A-82F8-F22728EDFB8F}" type="sibTrans" cxnId="{428E94E4-FFED-4F69-866A-B116E33BF76D}">
      <dgm:prSet/>
      <dgm:spPr/>
      <dgm:t>
        <a:bodyPr/>
        <a:lstStyle/>
        <a:p>
          <a:endParaRPr lang="uk-UA"/>
        </a:p>
      </dgm:t>
    </dgm:pt>
    <dgm:pt modelId="{EF1C41CD-1E10-4009-A8FC-3D6F4C5D6EA7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ru-RU" sz="3000" b="1" dirty="0" err="1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Основні</a:t>
          </a:r>
          <a:r>
            <a:rPr lang="ru-RU" sz="3000" b="1" dirty="0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 </a:t>
          </a:r>
          <a:r>
            <a:rPr lang="ru-RU" sz="3000" b="1" dirty="0" err="1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види</a:t>
          </a:r>
          <a:r>
            <a:rPr lang="ru-RU" sz="3000" b="1" dirty="0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 </a:t>
          </a:r>
          <a:r>
            <a:rPr lang="ru-RU" sz="3000" b="1" dirty="0" err="1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спряження</a:t>
          </a:r>
          <a:endParaRPr kumimoji="0" lang="ru-RU" altLang="uk-UA" sz="3000" b="1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7CB4E789-AF3B-4BCA-9874-F95E7F0C166E}" type="sibTrans" cxnId="{033142BE-3507-468F-B7EB-DE5C51983D80}">
      <dgm:prSet/>
      <dgm:spPr/>
      <dgm:t>
        <a:bodyPr/>
        <a:lstStyle/>
        <a:p>
          <a:endParaRPr lang="uk-UA"/>
        </a:p>
      </dgm:t>
    </dgm:pt>
    <dgm:pt modelId="{4D0B1B3A-A1A4-4DB1-9CCC-3486BDA91F1A}" type="parTrans" cxnId="{033142BE-3507-468F-B7EB-DE5C51983D80}">
      <dgm:prSet/>
      <dgm:spPr/>
      <dgm:t>
        <a:bodyPr/>
        <a:lstStyle/>
        <a:p>
          <a:endParaRPr lang="uk-UA"/>
        </a:p>
      </dgm:t>
    </dgm:pt>
    <dgm:pt modelId="{B0379870-E423-44F9-A09B-B08A18AA025B}">
      <dgm:prSet custT="1"/>
      <dgm:spPr/>
      <dgm:t>
        <a:bodyPr/>
        <a:lstStyle/>
        <a:p>
          <a:pPr marR="0" rtl="0" eaLnBrk="1" fontAlgn="base" latinLnBrk="0" hangingPunct="1">
            <a:buClrTx/>
            <a:buSzTx/>
            <a:buFontTx/>
            <a:buNone/>
            <a:tabLst/>
          </a:pPr>
          <a:r>
            <a:rPr lang="ru-RU" sz="2500" b="0" i="0" dirty="0" err="1">
              <a:solidFill>
                <a:schemeClr val="bg1"/>
              </a:solidFill>
              <a:latin typeface="Segoe Print" panose="02000600000000000000" pitchFamily="2" charset="0"/>
            </a:rPr>
            <a:t>спряження</a:t>
          </a:r>
          <a:r>
            <a:rPr lang="ru-RU" sz="2500" b="0" i="0" dirty="0">
              <a:solidFill>
                <a:schemeClr val="bg1"/>
              </a:solidFill>
              <a:latin typeface="Segoe Print" panose="02000600000000000000" pitchFamily="2" charset="0"/>
            </a:rPr>
            <a:t> дуги кола і </a:t>
          </a:r>
          <a:r>
            <a:rPr lang="ru-RU" sz="2500" b="0" i="0" dirty="0" err="1">
              <a:solidFill>
                <a:schemeClr val="bg1"/>
              </a:solidFill>
              <a:latin typeface="Segoe Print" panose="02000600000000000000" pitchFamily="2" charset="0"/>
            </a:rPr>
            <a:t>прямої</a:t>
          </a:r>
          <a:endParaRPr kumimoji="0" lang="ru-RU" altLang="uk-UA" sz="2500" b="0" i="0" u="none" strike="noStrike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gm:t>
    </dgm:pt>
    <dgm:pt modelId="{DB8F735C-96F5-4A75-8B27-AEC810CF7195}" type="parTrans" cxnId="{A151E7DA-93D4-4060-8B64-FB876736FDB7}">
      <dgm:prSet/>
      <dgm:spPr/>
      <dgm:t>
        <a:bodyPr/>
        <a:lstStyle/>
        <a:p>
          <a:endParaRPr lang="uk-UA"/>
        </a:p>
      </dgm:t>
    </dgm:pt>
    <dgm:pt modelId="{8707E067-1C50-457B-BE4B-2C0DCB21ABDB}" type="sibTrans" cxnId="{A151E7DA-93D4-4060-8B64-FB876736FDB7}">
      <dgm:prSet/>
      <dgm:spPr/>
      <dgm:t>
        <a:bodyPr/>
        <a:lstStyle/>
        <a:p>
          <a:endParaRPr lang="uk-UA"/>
        </a:p>
      </dgm:t>
    </dgm:pt>
    <dgm:pt modelId="{67AFBA4D-C601-4F35-A728-93AF0BC20841}" type="pres">
      <dgm:prSet presAssocID="{6341837F-991D-41CC-8A12-98C26E57D09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F801FB8-7523-4D7F-B05B-E3B749E4495D}" type="pres">
      <dgm:prSet presAssocID="{EF1C41CD-1E10-4009-A8FC-3D6F4C5D6EA7}" presName="hierRoot1" presStyleCnt="0">
        <dgm:presLayoutVars>
          <dgm:hierBranch/>
        </dgm:presLayoutVars>
      </dgm:prSet>
      <dgm:spPr/>
    </dgm:pt>
    <dgm:pt modelId="{01ACE48B-2FAA-4BA7-91EC-2D0AC4629EF3}" type="pres">
      <dgm:prSet presAssocID="{EF1C41CD-1E10-4009-A8FC-3D6F4C5D6EA7}" presName="rootComposite1" presStyleCnt="0"/>
      <dgm:spPr/>
    </dgm:pt>
    <dgm:pt modelId="{AD1EA228-F855-4EC6-B02A-81A08EEC9890}" type="pres">
      <dgm:prSet presAssocID="{EF1C41CD-1E10-4009-A8FC-3D6F4C5D6EA7}" presName="rootText1" presStyleLbl="node0" presStyleIdx="0" presStyleCnt="1" custScaleY="62039" custLinFactNeighborX="-388" custLinFactNeighborY="-2328">
        <dgm:presLayoutVars>
          <dgm:chPref val="3"/>
        </dgm:presLayoutVars>
      </dgm:prSet>
      <dgm:spPr/>
    </dgm:pt>
    <dgm:pt modelId="{118F474B-8975-4D96-9E9C-C4E3289C8446}" type="pres">
      <dgm:prSet presAssocID="{EF1C41CD-1E10-4009-A8FC-3D6F4C5D6EA7}" presName="rootConnector1" presStyleLbl="node1" presStyleIdx="0" presStyleCnt="0"/>
      <dgm:spPr/>
    </dgm:pt>
    <dgm:pt modelId="{FA3AA14C-65C5-4D93-8194-106DB1CF31F0}" type="pres">
      <dgm:prSet presAssocID="{EF1C41CD-1E10-4009-A8FC-3D6F4C5D6EA7}" presName="hierChild2" presStyleCnt="0"/>
      <dgm:spPr/>
    </dgm:pt>
    <dgm:pt modelId="{55CFABDB-7721-41E1-9FFB-371D92296BF4}" type="pres">
      <dgm:prSet presAssocID="{38952BDA-A12E-4342-A3DD-FB81CA4189D2}" presName="Name35" presStyleLbl="parChTrans1D2" presStyleIdx="0" presStyleCnt="3"/>
      <dgm:spPr/>
    </dgm:pt>
    <dgm:pt modelId="{4C9872EA-C6D0-4E46-B2A3-217092D3EDB8}" type="pres">
      <dgm:prSet presAssocID="{0DE8D42F-8A44-4EEC-8F5C-5B6ACB5C73B8}" presName="hierRoot2" presStyleCnt="0">
        <dgm:presLayoutVars>
          <dgm:hierBranch/>
        </dgm:presLayoutVars>
      </dgm:prSet>
      <dgm:spPr/>
    </dgm:pt>
    <dgm:pt modelId="{86C9F026-FD69-451B-8F65-3F2CE3B74FB0}" type="pres">
      <dgm:prSet presAssocID="{0DE8D42F-8A44-4EEC-8F5C-5B6ACB5C73B8}" presName="rootComposite" presStyleCnt="0"/>
      <dgm:spPr/>
    </dgm:pt>
    <dgm:pt modelId="{3136CD17-9F1E-4B30-80B7-0787E06E9D17}" type="pres">
      <dgm:prSet presAssocID="{0DE8D42F-8A44-4EEC-8F5C-5B6ACB5C73B8}" presName="rootText" presStyleLbl="node2" presStyleIdx="0" presStyleCnt="3" custScaleY="65790">
        <dgm:presLayoutVars>
          <dgm:chPref val="3"/>
        </dgm:presLayoutVars>
      </dgm:prSet>
      <dgm:spPr/>
    </dgm:pt>
    <dgm:pt modelId="{EB662D03-710E-483F-8AAD-AB60D77D90B6}" type="pres">
      <dgm:prSet presAssocID="{0DE8D42F-8A44-4EEC-8F5C-5B6ACB5C73B8}" presName="rootConnector" presStyleLbl="node2" presStyleIdx="0" presStyleCnt="3"/>
      <dgm:spPr/>
    </dgm:pt>
    <dgm:pt modelId="{7BD8B3FD-DCA5-46E0-B3A8-AA50845A39E9}" type="pres">
      <dgm:prSet presAssocID="{0DE8D42F-8A44-4EEC-8F5C-5B6ACB5C73B8}" presName="hierChild4" presStyleCnt="0"/>
      <dgm:spPr/>
    </dgm:pt>
    <dgm:pt modelId="{E2717C41-5337-49B2-A4C3-85B4F6EBFAC6}" type="pres">
      <dgm:prSet presAssocID="{0DE8D42F-8A44-4EEC-8F5C-5B6ACB5C73B8}" presName="hierChild5" presStyleCnt="0"/>
      <dgm:spPr/>
    </dgm:pt>
    <dgm:pt modelId="{98B7FADE-3AA2-4B1D-9A05-4D8EAA7C7CB8}" type="pres">
      <dgm:prSet presAssocID="{A4F3A655-4157-4F69-A310-F7304374B32B}" presName="Name35" presStyleLbl="parChTrans1D2" presStyleIdx="1" presStyleCnt="3"/>
      <dgm:spPr/>
    </dgm:pt>
    <dgm:pt modelId="{A2CDA554-2CE2-4E88-8CCC-9BF47B14A419}" type="pres">
      <dgm:prSet presAssocID="{A6F3A584-E1A7-412D-A6CC-96DA033F0387}" presName="hierRoot2" presStyleCnt="0">
        <dgm:presLayoutVars>
          <dgm:hierBranch/>
        </dgm:presLayoutVars>
      </dgm:prSet>
      <dgm:spPr/>
    </dgm:pt>
    <dgm:pt modelId="{00FA0ADF-6C5B-438F-B321-10D53D96FEAA}" type="pres">
      <dgm:prSet presAssocID="{A6F3A584-E1A7-412D-A6CC-96DA033F0387}" presName="rootComposite" presStyleCnt="0"/>
      <dgm:spPr/>
    </dgm:pt>
    <dgm:pt modelId="{3B775F04-5F33-461A-8418-6A1BACF10B73}" type="pres">
      <dgm:prSet presAssocID="{A6F3A584-E1A7-412D-A6CC-96DA033F0387}" presName="rootText" presStyleLbl="node2" presStyleIdx="1" presStyleCnt="3" custScaleY="70642" custLinFactNeighborX="0" custLinFactNeighborY="-1285">
        <dgm:presLayoutVars>
          <dgm:chPref val="3"/>
        </dgm:presLayoutVars>
      </dgm:prSet>
      <dgm:spPr/>
    </dgm:pt>
    <dgm:pt modelId="{5F10650A-DC1F-443D-9546-E19D997B3F90}" type="pres">
      <dgm:prSet presAssocID="{A6F3A584-E1A7-412D-A6CC-96DA033F0387}" presName="rootConnector" presStyleLbl="node2" presStyleIdx="1" presStyleCnt="3"/>
      <dgm:spPr/>
    </dgm:pt>
    <dgm:pt modelId="{244B7726-DB58-43E5-82D9-18C0966B4A5F}" type="pres">
      <dgm:prSet presAssocID="{A6F3A584-E1A7-412D-A6CC-96DA033F0387}" presName="hierChild4" presStyleCnt="0"/>
      <dgm:spPr/>
    </dgm:pt>
    <dgm:pt modelId="{0971F0EF-4651-4434-A79E-9E1F5D754314}" type="pres">
      <dgm:prSet presAssocID="{D46C901F-D2F9-43F6-92B7-28FAF2F1196E}" presName="Name35" presStyleLbl="parChTrans1D3" presStyleIdx="0" presStyleCnt="3"/>
      <dgm:spPr/>
    </dgm:pt>
    <dgm:pt modelId="{41A0FE7E-56A2-495D-9A3F-AE5AEAD1EE46}" type="pres">
      <dgm:prSet presAssocID="{4B01BDA2-C20E-49B7-8A93-F7C3F852E6EC}" presName="hierRoot2" presStyleCnt="0">
        <dgm:presLayoutVars>
          <dgm:hierBranch val="r"/>
        </dgm:presLayoutVars>
      </dgm:prSet>
      <dgm:spPr/>
    </dgm:pt>
    <dgm:pt modelId="{20A3BAE2-FDC3-4326-9A9B-6A1FEB573D0A}" type="pres">
      <dgm:prSet presAssocID="{4B01BDA2-C20E-49B7-8A93-F7C3F852E6EC}" presName="rootComposite" presStyleCnt="0"/>
      <dgm:spPr/>
    </dgm:pt>
    <dgm:pt modelId="{42C857C4-BE1A-4740-BFDF-6426ED20C1D2}" type="pres">
      <dgm:prSet presAssocID="{4B01BDA2-C20E-49B7-8A93-F7C3F852E6EC}" presName="rootText" presStyleLbl="node3" presStyleIdx="0" presStyleCnt="3" custScaleX="82118" custScaleY="64332">
        <dgm:presLayoutVars>
          <dgm:chPref val="3"/>
        </dgm:presLayoutVars>
      </dgm:prSet>
      <dgm:spPr/>
    </dgm:pt>
    <dgm:pt modelId="{9B612E4D-E7C5-42E8-9CD6-8F9D680613B7}" type="pres">
      <dgm:prSet presAssocID="{4B01BDA2-C20E-49B7-8A93-F7C3F852E6EC}" presName="rootConnector" presStyleLbl="node3" presStyleIdx="0" presStyleCnt="3"/>
      <dgm:spPr/>
    </dgm:pt>
    <dgm:pt modelId="{F7AF854B-E90C-473C-82D9-BF3825E67266}" type="pres">
      <dgm:prSet presAssocID="{4B01BDA2-C20E-49B7-8A93-F7C3F852E6EC}" presName="hierChild4" presStyleCnt="0"/>
      <dgm:spPr/>
    </dgm:pt>
    <dgm:pt modelId="{96D07447-0B9A-4362-A23F-8C78175CDEF6}" type="pres">
      <dgm:prSet presAssocID="{4B01BDA2-C20E-49B7-8A93-F7C3F852E6EC}" presName="hierChild5" presStyleCnt="0"/>
      <dgm:spPr/>
    </dgm:pt>
    <dgm:pt modelId="{41897011-5F7B-4938-B35A-70FC3E92ED9A}" type="pres">
      <dgm:prSet presAssocID="{26570979-9B83-4C57-A5F9-09096EF66C3F}" presName="Name35" presStyleLbl="parChTrans1D3" presStyleIdx="1" presStyleCnt="3"/>
      <dgm:spPr/>
    </dgm:pt>
    <dgm:pt modelId="{6EAA2B67-0455-40DD-856E-F2D04296646D}" type="pres">
      <dgm:prSet presAssocID="{74291D31-E9BE-45C5-B5D8-FF5D8ECAAC32}" presName="hierRoot2" presStyleCnt="0">
        <dgm:presLayoutVars>
          <dgm:hierBranch val="r"/>
        </dgm:presLayoutVars>
      </dgm:prSet>
      <dgm:spPr/>
    </dgm:pt>
    <dgm:pt modelId="{11B5EE7A-1D7A-42FD-A9BF-B62C6836F9A1}" type="pres">
      <dgm:prSet presAssocID="{74291D31-E9BE-45C5-B5D8-FF5D8ECAAC32}" presName="rootComposite" presStyleCnt="0"/>
      <dgm:spPr/>
    </dgm:pt>
    <dgm:pt modelId="{AB81796B-277D-41DC-B5C5-B09B6C4F6DB4}" type="pres">
      <dgm:prSet presAssocID="{74291D31-E9BE-45C5-B5D8-FF5D8ECAAC32}" presName="rootText" presStyleLbl="node3" presStyleIdx="1" presStyleCnt="3" custScaleX="84849" custScaleY="60984">
        <dgm:presLayoutVars>
          <dgm:chPref val="3"/>
        </dgm:presLayoutVars>
      </dgm:prSet>
      <dgm:spPr/>
    </dgm:pt>
    <dgm:pt modelId="{17F531F0-A2FD-41FD-B459-F9AD153080EA}" type="pres">
      <dgm:prSet presAssocID="{74291D31-E9BE-45C5-B5D8-FF5D8ECAAC32}" presName="rootConnector" presStyleLbl="node3" presStyleIdx="1" presStyleCnt="3"/>
      <dgm:spPr/>
    </dgm:pt>
    <dgm:pt modelId="{0E640428-9473-4C93-A301-6456E0F571C1}" type="pres">
      <dgm:prSet presAssocID="{74291D31-E9BE-45C5-B5D8-FF5D8ECAAC32}" presName="hierChild4" presStyleCnt="0"/>
      <dgm:spPr/>
    </dgm:pt>
    <dgm:pt modelId="{39E8C6AA-D5B3-4325-B229-DCC1711E7908}" type="pres">
      <dgm:prSet presAssocID="{74291D31-E9BE-45C5-B5D8-FF5D8ECAAC32}" presName="hierChild5" presStyleCnt="0"/>
      <dgm:spPr/>
    </dgm:pt>
    <dgm:pt modelId="{6E141E2D-0E7C-4D0A-8E4E-C02C7A690BEB}" type="pres">
      <dgm:prSet presAssocID="{06C6E44F-6AF4-4F5C-8ECA-8532FEFD69FD}" presName="Name35" presStyleLbl="parChTrans1D3" presStyleIdx="2" presStyleCnt="3"/>
      <dgm:spPr/>
    </dgm:pt>
    <dgm:pt modelId="{D94F56B4-5691-48D3-A43C-8EE34D310B83}" type="pres">
      <dgm:prSet presAssocID="{17503EE2-9CCF-4096-BE55-B0E2D50E61E0}" presName="hierRoot2" presStyleCnt="0">
        <dgm:presLayoutVars>
          <dgm:hierBranch val="r"/>
        </dgm:presLayoutVars>
      </dgm:prSet>
      <dgm:spPr/>
    </dgm:pt>
    <dgm:pt modelId="{40F715C6-1E25-4AD0-9C80-B393F4C06EEA}" type="pres">
      <dgm:prSet presAssocID="{17503EE2-9CCF-4096-BE55-B0E2D50E61E0}" presName="rootComposite" presStyleCnt="0"/>
      <dgm:spPr/>
    </dgm:pt>
    <dgm:pt modelId="{C446A1D2-6B93-458D-99E3-D29AF906675A}" type="pres">
      <dgm:prSet presAssocID="{17503EE2-9CCF-4096-BE55-B0E2D50E61E0}" presName="rootText" presStyleLbl="node3" presStyleIdx="2" presStyleCnt="3" custScaleX="94434" custScaleY="61618">
        <dgm:presLayoutVars>
          <dgm:chPref val="3"/>
        </dgm:presLayoutVars>
      </dgm:prSet>
      <dgm:spPr/>
    </dgm:pt>
    <dgm:pt modelId="{A4B62021-D5A5-45F1-B1E5-BB38CA854567}" type="pres">
      <dgm:prSet presAssocID="{17503EE2-9CCF-4096-BE55-B0E2D50E61E0}" presName="rootConnector" presStyleLbl="node3" presStyleIdx="2" presStyleCnt="3"/>
      <dgm:spPr/>
    </dgm:pt>
    <dgm:pt modelId="{9A4A9A3A-A916-4B47-84FD-E667E7B4CCAF}" type="pres">
      <dgm:prSet presAssocID="{17503EE2-9CCF-4096-BE55-B0E2D50E61E0}" presName="hierChild4" presStyleCnt="0"/>
      <dgm:spPr/>
    </dgm:pt>
    <dgm:pt modelId="{E26C0BB0-E3B4-4E6D-AFD7-5FF58FE123FA}" type="pres">
      <dgm:prSet presAssocID="{17503EE2-9CCF-4096-BE55-B0E2D50E61E0}" presName="hierChild5" presStyleCnt="0"/>
      <dgm:spPr/>
    </dgm:pt>
    <dgm:pt modelId="{23196830-8E48-46C2-892E-FC8798556FA6}" type="pres">
      <dgm:prSet presAssocID="{A6F3A584-E1A7-412D-A6CC-96DA033F0387}" presName="hierChild5" presStyleCnt="0"/>
      <dgm:spPr/>
    </dgm:pt>
    <dgm:pt modelId="{64F26684-74A6-4A56-9C4F-2B0B08902BB9}" type="pres">
      <dgm:prSet presAssocID="{DB8F735C-96F5-4A75-8B27-AEC810CF7195}" presName="Name35" presStyleLbl="parChTrans1D2" presStyleIdx="2" presStyleCnt="3"/>
      <dgm:spPr/>
    </dgm:pt>
    <dgm:pt modelId="{CCCA696E-9C44-4BE2-93FC-8018EC28A3C9}" type="pres">
      <dgm:prSet presAssocID="{B0379870-E423-44F9-A09B-B08A18AA025B}" presName="hierRoot2" presStyleCnt="0">
        <dgm:presLayoutVars>
          <dgm:hierBranch val="init"/>
        </dgm:presLayoutVars>
      </dgm:prSet>
      <dgm:spPr/>
    </dgm:pt>
    <dgm:pt modelId="{F6C92157-5417-4A5A-8221-8FAC841A94F6}" type="pres">
      <dgm:prSet presAssocID="{B0379870-E423-44F9-A09B-B08A18AA025B}" presName="rootComposite" presStyleCnt="0"/>
      <dgm:spPr/>
    </dgm:pt>
    <dgm:pt modelId="{CFAF5604-A02E-49C4-8B85-4CE5013FF38C}" type="pres">
      <dgm:prSet presAssocID="{B0379870-E423-44F9-A09B-B08A18AA025B}" presName="rootText" presStyleLbl="node2" presStyleIdx="2" presStyleCnt="3" custScaleY="70642">
        <dgm:presLayoutVars>
          <dgm:chPref val="3"/>
        </dgm:presLayoutVars>
      </dgm:prSet>
      <dgm:spPr/>
    </dgm:pt>
    <dgm:pt modelId="{A35F27E6-A1C2-4C91-9017-766028E9E850}" type="pres">
      <dgm:prSet presAssocID="{B0379870-E423-44F9-A09B-B08A18AA025B}" presName="rootConnector" presStyleLbl="node2" presStyleIdx="2" presStyleCnt="3"/>
      <dgm:spPr/>
    </dgm:pt>
    <dgm:pt modelId="{E8EBA77E-1A29-4F5F-A63B-122C4E6CCFF0}" type="pres">
      <dgm:prSet presAssocID="{B0379870-E423-44F9-A09B-B08A18AA025B}" presName="hierChild4" presStyleCnt="0"/>
      <dgm:spPr/>
    </dgm:pt>
    <dgm:pt modelId="{264F342F-2662-45FD-B6D9-9311B568CB35}" type="pres">
      <dgm:prSet presAssocID="{B0379870-E423-44F9-A09B-B08A18AA025B}" presName="hierChild5" presStyleCnt="0"/>
      <dgm:spPr/>
    </dgm:pt>
    <dgm:pt modelId="{E72B29E2-26BF-427E-9C61-5878D0633ABD}" type="pres">
      <dgm:prSet presAssocID="{EF1C41CD-1E10-4009-A8FC-3D6F4C5D6EA7}" presName="hierChild3" presStyleCnt="0"/>
      <dgm:spPr/>
    </dgm:pt>
  </dgm:ptLst>
  <dgm:cxnLst>
    <dgm:cxn modelId="{06052000-D291-4075-A69E-007377B9DD36}" type="presOf" srcId="{DB8F735C-96F5-4A75-8B27-AEC810CF7195}" destId="{64F26684-74A6-4A56-9C4F-2B0B08902BB9}" srcOrd="0" destOrd="0" presId="urn:microsoft.com/office/officeart/2005/8/layout/orgChart1"/>
    <dgm:cxn modelId="{EA4E650B-29C2-4BA9-8A13-BBB723AE3693}" type="presOf" srcId="{74291D31-E9BE-45C5-B5D8-FF5D8ECAAC32}" destId="{17F531F0-A2FD-41FD-B459-F9AD153080EA}" srcOrd="1" destOrd="0" presId="urn:microsoft.com/office/officeart/2005/8/layout/orgChart1"/>
    <dgm:cxn modelId="{7A73980D-5CAC-42FC-9B7D-7543FB017F82}" type="presOf" srcId="{EF1C41CD-1E10-4009-A8FC-3D6F4C5D6EA7}" destId="{AD1EA228-F855-4EC6-B02A-81A08EEC9890}" srcOrd="0" destOrd="0" presId="urn:microsoft.com/office/officeart/2005/8/layout/orgChart1"/>
    <dgm:cxn modelId="{967E6312-6D2D-4C84-892F-E343B9E80B30}" type="presOf" srcId="{4B01BDA2-C20E-49B7-8A93-F7C3F852E6EC}" destId="{9B612E4D-E7C5-42E8-9CD6-8F9D680613B7}" srcOrd="1" destOrd="0" presId="urn:microsoft.com/office/officeart/2005/8/layout/orgChart1"/>
    <dgm:cxn modelId="{88D2CD1E-3CE6-4FD2-B556-5F5BC9DA2399}" type="presOf" srcId="{0DE8D42F-8A44-4EEC-8F5C-5B6ACB5C73B8}" destId="{3136CD17-9F1E-4B30-80B7-0787E06E9D17}" srcOrd="0" destOrd="0" presId="urn:microsoft.com/office/officeart/2005/8/layout/orgChart1"/>
    <dgm:cxn modelId="{53BCA01F-21F9-43AF-B361-CFE71D255DC7}" type="presOf" srcId="{26570979-9B83-4C57-A5F9-09096EF66C3F}" destId="{41897011-5F7B-4938-B35A-70FC3E92ED9A}" srcOrd="0" destOrd="0" presId="urn:microsoft.com/office/officeart/2005/8/layout/orgChart1"/>
    <dgm:cxn modelId="{3ABD1F22-E906-47ED-9009-363EEF1A7266}" type="presOf" srcId="{A6F3A584-E1A7-412D-A6CC-96DA033F0387}" destId="{3B775F04-5F33-461A-8418-6A1BACF10B73}" srcOrd="0" destOrd="0" presId="urn:microsoft.com/office/officeart/2005/8/layout/orgChart1"/>
    <dgm:cxn modelId="{ADBC912A-116F-4F14-8813-F9B58DB5F346}" srcId="{EF1C41CD-1E10-4009-A8FC-3D6F4C5D6EA7}" destId="{A6F3A584-E1A7-412D-A6CC-96DA033F0387}" srcOrd="1" destOrd="0" parTransId="{A4F3A655-4157-4F69-A310-F7304374B32B}" sibTransId="{490D8803-D07E-49E4-85E8-B7AE4D681F13}"/>
    <dgm:cxn modelId="{B75E7733-328B-4291-9EBC-C6CC3EB71E26}" type="presOf" srcId="{4B01BDA2-C20E-49B7-8A93-F7C3F852E6EC}" destId="{42C857C4-BE1A-4740-BFDF-6426ED20C1D2}" srcOrd="0" destOrd="0" presId="urn:microsoft.com/office/officeart/2005/8/layout/orgChart1"/>
    <dgm:cxn modelId="{D7BF6B5F-6269-44CA-9AE3-61CB6851E940}" srcId="{A6F3A584-E1A7-412D-A6CC-96DA033F0387}" destId="{74291D31-E9BE-45C5-B5D8-FF5D8ECAAC32}" srcOrd="1" destOrd="0" parTransId="{26570979-9B83-4C57-A5F9-09096EF66C3F}" sibTransId="{A857ADD9-6339-4C13-842B-A16994EF8350}"/>
    <dgm:cxn modelId="{997CE063-F174-487B-8C4C-B282AC2B087A}" type="presOf" srcId="{B0379870-E423-44F9-A09B-B08A18AA025B}" destId="{CFAF5604-A02E-49C4-8B85-4CE5013FF38C}" srcOrd="0" destOrd="0" presId="urn:microsoft.com/office/officeart/2005/8/layout/orgChart1"/>
    <dgm:cxn modelId="{13875F6D-5898-429E-ACA1-70613F277861}" type="presOf" srcId="{0DE8D42F-8A44-4EEC-8F5C-5B6ACB5C73B8}" destId="{EB662D03-710E-483F-8AAD-AB60D77D90B6}" srcOrd="1" destOrd="0" presId="urn:microsoft.com/office/officeart/2005/8/layout/orgChart1"/>
    <dgm:cxn modelId="{D894676E-AF4B-4B61-B973-B226FAA02DB9}" srcId="{A6F3A584-E1A7-412D-A6CC-96DA033F0387}" destId="{4B01BDA2-C20E-49B7-8A93-F7C3F852E6EC}" srcOrd="0" destOrd="0" parTransId="{D46C901F-D2F9-43F6-92B7-28FAF2F1196E}" sibTransId="{054179D8-3E96-4A6F-BBDD-EFAD29047137}"/>
    <dgm:cxn modelId="{BFB49975-5C0D-4F39-8178-5F06CCE744EC}" type="presOf" srcId="{B0379870-E423-44F9-A09B-B08A18AA025B}" destId="{A35F27E6-A1C2-4C91-9017-766028E9E850}" srcOrd="1" destOrd="0" presId="urn:microsoft.com/office/officeart/2005/8/layout/orgChart1"/>
    <dgm:cxn modelId="{496D6059-FC7C-4A59-9E67-E4D65EFF864C}" srcId="{EF1C41CD-1E10-4009-A8FC-3D6F4C5D6EA7}" destId="{0DE8D42F-8A44-4EEC-8F5C-5B6ACB5C73B8}" srcOrd="0" destOrd="0" parTransId="{38952BDA-A12E-4342-A3DD-FB81CA4189D2}" sibTransId="{BC37B1BE-8DE7-45A3-A735-0AF18FDE6EC5}"/>
    <dgm:cxn modelId="{D2DC8D86-FFB1-4F8B-9FD6-A131F875C2B9}" type="presOf" srcId="{6341837F-991D-41CC-8A12-98C26E57D093}" destId="{67AFBA4D-C601-4F35-A728-93AF0BC20841}" srcOrd="0" destOrd="0" presId="urn:microsoft.com/office/officeart/2005/8/layout/orgChart1"/>
    <dgm:cxn modelId="{5E277EA3-A7EA-4A6D-A9D6-3085927AB5BB}" type="presOf" srcId="{D46C901F-D2F9-43F6-92B7-28FAF2F1196E}" destId="{0971F0EF-4651-4434-A79E-9E1F5D754314}" srcOrd="0" destOrd="0" presId="urn:microsoft.com/office/officeart/2005/8/layout/orgChart1"/>
    <dgm:cxn modelId="{E4A1FFB7-C017-4243-A4CA-1774BD60D5F0}" type="presOf" srcId="{74291D31-E9BE-45C5-B5D8-FF5D8ECAAC32}" destId="{AB81796B-277D-41DC-B5C5-B09B6C4F6DB4}" srcOrd="0" destOrd="0" presId="urn:microsoft.com/office/officeart/2005/8/layout/orgChart1"/>
    <dgm:cxn modelId="{24FE02BB-D2AE-4196-833C-888356A91F4C}" type="presOf" srcId="{06C6E44F-6AF4-4F5C-8ECA-8532FEFD69FD}" destId="{6E141E2D-0E7C-4D0A-8E4E-C02C7A690BEB}" srcOrd="0" destOrd="0" presId="urn:microsoft.com/office/officeart/2005/8/layout/orgChart1"/>
    <dgm:cxn modelId="{033142BE-3507-468F-B7EB-DE5C51983D80}" srcId="{6341837F-991D-41CC-8A12-98C26E57D093}" destId="{EF1C41CD-1E10-4009-A8FC-3D6F4C5D6EA7}" srcOrd="0" destOrd="0" parTransId="{4D0B1B3A-A1A4-4DB1-9CCC-3486BDA91F1A}" sibTransId="{7CB4E789-AF3B-4BCA-9874-F95E7F0C166E}"/>
    <dgm:cxn modelId="{C110FEC4-D86D-4C87-8BAB-700DF4241751}" type="presOf" srcId="{38952BDA-A12E-4342-A3DD-FB81CA4189D2}" destId="{55CFABDB-7721-41E1-9FFB-371D92296BF4}" srcOrd="0" destOrd="0" presId="urn:microsoft.com/office/officeart/2005/8/layout/orgChart1"/>
    <dgm:cxn modelId="{BC4637C9-440F-420C-9767-152B7F64F65C}" type="presOf" srcId="{EF1C41CD-1E10-4009-A8FC-3D6F4C5D6EA7}" destId="{118F474B-8975-4D96-9E9C-C4E3289C8446}" srcOrd="1" destOrd="0" presId="urn:microsoft.com/office/officeart/2005/8/layout/orgChart1"/>
    <dgm:cxn modelId="{A151E7DA-93D4-4060-8B64-FB876736FDB7}" srcId="{EF1C41CD-1E10-4009-A8FC-3D6F4C5D6EA7}" destId="{B0379870-E423-44F9-A09B-B08A18AA025B}" srcOrd="2" destOrd="0" parTransId="{DB8F735C-96F5-4A75-8B27-AEC810CF7195}" sibTransId="{8707E067-1C50-457B-BE4B-2C0DCB21ABDB}"/>
    <dgm:cxn modelId="{7A392BDE-13AD-41C5-AC88-4B5D1DBCCB3F}" type="presOf" srcId="{17503EE2-9CCF-4096-BE55-B0E2D50E61E0}" destId="{C446A1D2-6B93-458D-99E3-D29AF906675A}" srcOrd="0" destOrd="0" presId="urn:microsoft.com/office/officeart/2005/8/layout/orgChart1"/>
    <dgm:cxn modelId="{93304DE2-7C09-46D3-9F2A-B5B0D5C31C54}" type="presOf" srcId="{A6F3A584-E1A7-412D-A6CC-96DA033F0387}" destId="{5F10650A-DC1F-443D-9546-E19D997B3F90}" srcOrd="1" destOrd="0" presId="urn:microsoft.com/office/officeart/2005/8/layout/orgChart1"/>
    <dgm:cxn modelId="{428E94E4-FFED-4F69-866A-B116E33BF76D}" srcId="{A6F3A584-E1A7-412D-A6CC-96DA033F0387}" destId="{17503EE2-9CCF-4096-BE55-B0E2D50E61E0}" srcOrd="2" destOrd="0" parTransId="{06C6E44F-6AF4-4F5C-8ECA-8532FEFD69FD}" sibTransId="{B501683F-2080-4E6A-82F8-F22728EDFB8F}"/>
    <dgm:cxn modelId="{0668D9F1-1657-4D66-AB00-E454070598E0}" type="presOf" srcId="{17503EE2-9CCF-4096-BE55-B0E2D50E61E0}" destId="{A4B62021-D5A5-45F1-B1E5-BB38CA854567}" srcOrd="1" destOrd="0" presId="urn:microsoft.com/office/officeart/2005/8/layout/orgChart1"/>
    <dgm:cxn modelId="{FEB849F4-5638-4D3A-BCD9-4F41FD9FE922}" type="presOf" srcId="{A4F3A655-4157-4F69-A310-F7304374B32B}" destId="{98B7FADE-3AA2-4B1D-9A05-4D8EAA7C7CB8}" srcOrd="0" destOrd="0" presId="urn:microsoft.com/office/officeart/2005/8/layout/orgChart1"/>
    <dgm:cxn modelId="{79A2C6B7-D8E6-491C-9123-DDFA7453B916}" type="presParOf" srcId="{67AFBA4D-C601-4F35-A728-93AF0BC20841}" destId="{AF801FB8-7523-4D7F-B05B-E3B749E4495D}" srcOrd="0" destOrd="0" presId="urn:microsoft.com/office/officeart/2005/8/layout/orgChart1"/>
    <dgm:cxn modelId="{FD84180A-0882-41DB-99A4-3AF027220EA9}" type="presParOf" srcId="{AF801FB8-7523-4D7F-B05B-E3B749E4495D}" destId="{01ACE48B-2FAA-4BA7-91EC-2D0AC4629EF3}" srcOrd="0" destOrd="0" presId="urn:microsoft.com/office/officeart/2005/8/layout/orgChart1"/>
    <dgm:cxn modelId="{395A8F72-F081-4903-896E-C6ABA7A965DB}" type="presParOf" srcId="{01ACE48B-2FAA-4BA7-91EC-2D0AC4629EF3}" destId="{AD1EA228-F855-4EC6-B02A-81A08EEC9890}" srcOrd="0" destOrd="0" presId="urn:microsoft.com/office/officeart/2005/8/layout/orgChart1"/>
    <dgm:cxn modelId="{47BE0EE2-7F53-470B-9069-E1AE760D776A}" type="presParOf" srcId="{01ACE48B-2FAA-4BA7-91EC-2D0AC4629EF3}" destId="{118F474B-8975-4D96-9E9C-C4E3289C8446}" srcOrd="1" destOrd="0" presId="urn:microsoft.com/office/officeart/2005/8/layout/orgChart1"/>
    <dgm:cxn modelId="{423D3646-0CEC-4046-94E7-4F6D8CBC3190}" type="presParOf" srcId="{AF801FB8-7523-4D7F-B05B-E3B749E4495D}" destId="{FA3AA14C-65C5-4D93-8194-106DB1CF31F0}" srcOrd="1" destOrd="0" presId="urn:microsoft.com/office/officeart/2005/8/layout/orgChart1"/>
    <dgm:cxn modelId="{152B6D1D-9DEC-4349-BFC5-A90459184240}" type="presParOf" srcId="{FA3AA14C-65C5-4D93-8194-106DB1CF31F0}" destId="{55CFABDB-7721-41E1-9FFB-371D92296BF4}" srcOrd="0" destOrd="0" presId="urn:microsoft.com/office/officeart/2005/8/layout/orgChart1"/>
    <dgm:cxn modelId="{DD3C0C92-E4F2-4CEA-BFFA-E1B0E7B3A094}" type="presParOf" srcId="{FA3AA14C-65C5-4D93-8194-106DB1CF31F0}" destId="{4C9872EA-C6D0-4E46-B2A3-217092D3EDB8}" srcOrd="1" destOrd="0" presId="urn:microsoft.com/office/officeart/2005/8/layout/orgChart1"/>
    <dgm:cxn modelId="{584D5055-9755-4508-B450-7D8BEB67C58E}" type="presParOf" srcId="{4C9872EA-C6D0-4E46-B2A3-217092D3EDB8}" destId="{86C9F026-FD69-451B-8F65-3F2CE3B74FB0}" srcOrd="0" destOrd="0" presId="urn:microsoft.com/office/officeart/2005/8/layout/orgChart1"/>
    <dgm:cxn modelId="{DE4CF867-D56A-4C42-8C24-38B65A9ABCF7}" type="presParOf" srcId="{86C9F026-FD69-451B-8F65-3F2CE3B74FB0}" destId="{3136CD17-9F1E-4B30-80B7-0787E06E9D17}" srcOrd="0" destOrd="0" presId="urn:microsoft.com/office/officeart/2005/8/layout/orgChart1"/>
    <dgm:cxn modelId="{D3AE30C6-5C99-44D5-B64E-58D3A0AB71AE}" type="presParOf" srcId="{86C9F026-FD69-451B-8F65-3F2CE3B74FB0}" destId="{EB662D03-710E-483F-8AAD-AB60D77D90B6}" srcOrd="1" destOrd="0" presId="urn:microsoft.com/office/officeart/2005/8/layout/orgChart1"/>
    <dgm:cxn modelId="{DDC64C36-CAF6-4A68-ACB2-3408E3E9F82F}" type="presParOf" srcId="{4C9872EA-C6D0-4E46-B2A3-217092D3EDB8}" destId="{7BD8B3FD-DCA5-46E0-B3A8-AA50845A39E9}" srcOrd="1" destOrd="0" presId="urn:microsoft.com/office/officeart/2005/8/layout/orgChart1"/>
    <dgm:cxn modelId="{597618C1-7F02-4264-8DCC-5EC7640DBD2D}" type="presParOf" srcId="{4C9872EA-C6D0-4E46-B2A3-217092D3EDB8}" destId="{E2717C41-5337-49B2-A4C3-85B4F6EBFAC6}" srcOrd="2" destOrd="0" presId="urn:microsoft.com/office/officeart/2005/8/layout/orgChart1"/>
    <dgm:cxn modelId="{ADEED189-AD36-4767-B5EE-22E970189EBC}" type="presParOf" srcId="{FA3AA14C-65C5-4D93-8194-106DB1CF31F0}" destId="{98B7FADE-3AA2-4B1D-9A05-4D8EAA7C7CB8}" srcOrd="2" destOrd="0" presId="urn:microsoft.com/office/officeart/2005/8/layout/orgChart1"/>
    <dgm:cxn modelId="{2C7A4C97-808F-45CA-AF8B-954C64799135}" type="presParOf" srcId="{FA3AA14C-65C5-4D93-8194-106DB1CF31F0}" destId="{A2CDA554-2CE2-4E88-8CCC-9BF47B14A419}" srcOrd="3" destOrd="0" presId="urn:microsoft.com/office/officeart/2005/8/layout/orgChart1"/>
    <dgm:cxn modelId="{A7C0FBA7-B986-4680-B95F-EA7186B45337}" type="presParOf" srcId="{A2CDA554-2CE2-4E88-8CCC-9BF47B14A419}" destId="{00FA0ADF-6C5B-438F-B321-10D53D96FEAA}" srcOrd="0" destOrd="0" presId="urn:microsoft.com/office/officeart/2005/8/layout/orgChart1"/>
    <dgm:cxn modelId="{8040C51A-8584-478C-A432-B088169493AB}" type="presParOf" srcId="{00FA0ADF-6C5B-438F-B321-10D53D96FEAA}" destId="{3B775F04-5F33-461A-8418-6A1BACF10B73}" srcOrd="0" destOrd="0" presId="urn:microsoft.com/office/officeart/2005/8/layout/orgChart1"/>
    <dgm:cxn modelId="{65D14442-ECFA-4396-AD81-0593604E94E2}" type="presParOf" srcId="{00FA0ADF-6C5B-438F-B321-10D53D96FEAA}" destId="{5F10650A-DC1F-443D-9546-E19D997B3F90}" srcOrd="1" destOrd="0" presId="urn:microsoft.com/office/officeart/2005/8/layout/orgChart1"/>
    <dgm:cxn modelId="{93121AEA-00CB-4125-9EE7-A0D35366AB15}" type="presParOf" srcId="{A2CDA554-2CE2-4E88-8CCC-9BF47B14A419}" destId="{244B7726-DB58-43E5-82D9-18C0966B4A5F}" srcOrd="1" destOrd="0" presId="urn:microsoft.com/office/officeart/2005/8/layout/orgChart1"/>
    <dgm:cxn modelId="{8078315A-E78F-4034-8BAF-085059FEF64D}" type="presParOf" srcId="{244B7726-DB58-43E5-82D9-18C0966B4A5F}" destId="{0971F0EF-4651-4434-A79E-9E1F5D754314}" srcOrd="0" destOrd="0" presId="urn:microsoft.com/office/officeart/2005/8/layout/orgChart1"/>
    <dgm:cxn modelId="{8CB196B4-571E-4DFC-8230-40AC024A3261}" type="presParOf" srcId="{244B7726-DB58-43E5-82D9-18C0966B4A5F}" destId="{41A0FE7E-56A2-495D-9A3F-AE5AEAD1EE46}" srcOrd="1" destOrd="0" presId="urn:microsoft.com/office/officeart/2005/8/layout/orgChart1"/>
    <dgm:cxn modelId="{68277DA6-1727-44C0-AC6D-E69090D5F835}" type="presParOf" srcId="{41A0FE7E-56A2-495D-9A3F-AE5AEAD1EE46}" destId="{20A3BAE2-FDC3-4326-9A9B-6A1FEB573D0A}" srcOrd="0" destOrd="0" presId="urn:microsoft.com/office/officeart/2005/8/layout/orgChart1"/>
    <dgm:cxn modelId="{DE391A73-F8D3-4C89-BC06-12DF7B8DBAA5}" type="presParOf" srcId="{20A3BAE2-FDC3-4326-9A9B-6A1FEB573D0A}" destId="{42C857C4-BE1A-4740-BFDF-6426ED20C1D2}" srcOrd="0" destOrd="0" presId="urn:microsoft.com/office/officeart/2005/8/layout/orgChart1"/>
    <dgm:cxn modelId="{81FDB1C0-656A-4012-884D-7F0258B4A9AA}" type="presParOf" srcId="{20A3BAE2-FDC3-4326-9A9B-6A1FEB573D0A}" destId="{9B612E4D-E7C5-42E8-9CD6-8F9D680613B7}" srcOrd="1" destOrd="0" presId="urn:microsoft.com/office/officeart/2005/8/layout/orgChart1"/>
    <dgm:cxn modelId="{1ABED61A-0493-4859-B22C-60309C1A4342}" type="presParOf" srcId="{41A0FE7E-56A2-495D-9A3F-AE5AEAD1EE46}" destId="{F7AF854B-E90C-473C-82D9-BF3825E67266}" srcOrd="1" destOrd="0" presId="urn:microsoft.com/office/officeart/2005/8/layout/orgChart1"/>
    <dgm:cxn modelId="{2D502592-9367-46C6-A557-73743802A881}" type="presParOf" srcId="{41A0FE7E-56A2-495D-9A3F-AE5AEAD1EE46}" destId="{96D07447-0B9A-4362-A23F-8C78175CDEF6}" srcOrd="2" destOrd="0" presId="urn:microsoft.com/office/officeart/2005/8/layout/orgChart1"/>
    <dgm:cxn modelId="{61482D2C-D8FC-4779-8534-9C8527C9A34E}" type="presParOf" srcId="{244B7726-DB58-43E5-82D9-18C0966B4A5F}" destId="{41897011-5F7B-4938-B35A-70FC3E92ED9A}" srcOrd="2" destOrd="0" presId="urn:microsoft.com/office/officeart/2005/8/layout/orgChart1"/>
    <dgm:cxn modelId="{298B53BB-FB93-4489-8450-E9E4B55207DC}" type="presParOf" srcId="{244B7726-DB58-43E5-82D9-18C0966B4A5F}" destId="{6EAA2B67-0455-40DD-856E-F2D04296646D}" srcOrd="3" destOrd="0" presId="urn:microsoft.com/office/officeart/2005/8/layout/orgChart1"/>
    <dgm:cxn modelId="{15CE5B0B-A679-478F-9375-EB13851E4ECC}" type="presParOf" srcId="{6EAA2B67-0455-40DD-856E-F2D04296646D}" destId="{11B5EE7A-1D7A-42FD-A9BF-B62C6836F9A1}" srcOrd="0" destOrd="0" presId="urn:microsoft.com/office/officeart/2005/8/layout/orgChart1"/>
    <dgm:cxn modelId="{15898ECE-ECBD-49C0-A6AA-BA9E86816771}" type="presParOf" srcId="{11B5EE7A-1D7A-42FD-A9BF-B62C6836F9A1}" destId="{AB81796B-277D-41DC-B5C5-B09B6C4F6DB4}" srcOrd="0" destOrd="0" presId="urn:microsoft.com/office/officeart/2005/8/layout/orgChart1"/>
    <dgm:cxn modelId="{80B68E67-1020-4712-8374-255B7D888998}" type="presParOf" srcId="{11B5EE7A-1D7A-42FD-A9BF-B62C6836F9A1}" destId="{17F531F0-A2FD-41FD-B459-F9AD153080EA}" srcOrd="1" destOrd="0" presId="urn:microsoft.com/office/officeart/2005/8/layout/orgChart1"/>
    <dgm:cxn modelId="{855D0016-282E-4BD3-B8C2-3B77CFE9961D}" type="presParOf" srcId="{6EAA2B67-0455-40DD-856E-F2D04296646D}" destId="{0E640428-9473-4C93-A301-6456E0F571C1}" srcOrd="1" destOrd="0" presId="urn:microsoft.com/office/officeart/2005/8/layout/orgChart1"/>
    <dgm:cxn modelId="{10A50036-2B5D-40EA-8064-85976C6326A1}" type="presParOf" srcId="{6EAA2B67-0455-40DD-856E-F2D04296646D}" destId="{39E8C6AA-D5B3-4325-B229-DCC1711E7908}" srcOrd="2" destOrd="0" presId="urn:microsoft.com/office/officeart/2005/8/layout/orgChart1"/>
    <dgm:cxn modelId="{0C77D47F-B176-47CC-8723-AEF1E1211B11}" type="presParOf" srcId="{244B7726-DB58-43E5-82D9-18C0966B4A5F}" destId="{6E141E2D-0E7C-4D0A-8E4E-C02C7A690BEB}" srcOrd="4" destOrd="0" presId="urn:microsoft.com/office/officeart/2005/8/layout/orgChart1"/>
    <dgm:cxn modelId="{3051F946-49AA-4752-B0AE-9439CAEFA5F2}" type="presParOf" srcId="{244B7726-DB58-43E5-82D9-18C0966B4A5F}" destId="{D94F56B4-5691-48D3-A43C-8EE34D310B83}" srcOrd="5" destOrd="0" presId="urn:microsoft.com/office/officeart/2005/8/layout/orgChart1"/>
    <dgm:cxn modelId="{B56518D7-4EE6-4F5C-879C-8E9DD7AE8450}" type="presParOf" srcId="{D94F56B4-5691-48D3-A43C-8EE34D310B83}" destId="{40F715C6-1E25-4AD0-9C80-B393F4C06EEA}" srcOrd="0" destOrd="0" presId="urn:microsoft.com/office/officeart/2005/8/layout/orgChart1"/>
    <dgm:cxn modelId="{9212CAB6-84A5-45BE-9117-C4D5E21C689D}" type="presParOf" srcId="{40F715C6-1E25-4AD0-9C80-B393F4C06EEA}" destId="{C446A1D2-6B93-458D-99E3-D29AF906675A}" srcOrd="0" destOrd="0" presId="urn:microsoft.com/office/officeart/2005/8/layout/orgChart1"/>
    <dgm:cxn modelId="{E0EE5240-F93F-46F2-9F65-9B4FAD19AA37}" type="presParOf" srcId="{40F715C6-1E25-4AD0-9C80-B393F4C06EEA}" destId="{A4B62021-D5A5-45F1-B1E5-BB38CA854567}" srcOrd="1" destOrd="0" presId="urn:microsoft.com/office/officeart/2005/8/layout/orgChart1"/>
    <dgm:cxn modelId="{C69174B8-D11D-4AC9-BE7F-EADBBBB5AB75}" type="presParOf" srcId="{D94F56B4-5691-48D3-A43C-8EE34D310B83}" destId="{9A4A9A3A-A916-4B47-84FD-E667E7B4CCAF}" srcOrd="1" destOrd="0" presId="urn:microsoft.com/office/officeart/2005/8/layout/orgChart1"/>
    <dgm:cxn modelId="{2E31B0BE-26F9-4914-811C-1B7DF877EADE}" type="presParOf" srcId="{D94F56B4-5691-48D3-A43C-8EE34D310B83}" destId="{E26C0BB0-E3B4-4E6D-AFD7-5FF58FE123FA}" srcOrd="2" destOrd="0" presId="urn:microsoft.com/office/officeart/2005/8/layout/orgChart1"/>
    <dgm:cxn modelId="{FAC52A7F-137D-46A8-9BF1-E82493BE2D3E}" type="presParOf" srcId="{A2CDA554-2CE2-4E88-8CCC-9BF47B14A419}" destId="{23196830-8E48-46C2-892E-FC8798556FA6}" srcOrd="2" destOrd="0" presId="urn:microsoft.com/office/officeart/2005/8/layout/orgChart1"/>
    <dgm:cxn modelId="{FD12AA6D-0D81-40C0-A8D9-9D91D76ACE1D}" type="presParOf" srcId="{FA3AA14C-65C5-4D93-8194-106DB1CF31F0}" destId="{64F26684-74A6-4A56-9C4F-2B0B08902BB9}" srcOrd="4" destOrd="0" presId="urn:microsoft.com/office/officeart/2005/8/layout/orgChart1"/>
    <dgm:cxn modelId="{6B8B23EF-103B-44B8-96DA-7D7FBD098EEE}" type="presParOf" srcId="{FA3AA14C-65C5-4D93-8194-106DB1CF31F0}" destId="{CCCA696E-9C44-4BE2-93FC-8018EC28A3C9}" srcOrd="5" destOrd="0" presId="urn:microsoft.com/office/officeart/2005/8/layout/orgChart1"/>
    <dgm:cxn modelId="{2A52723C-6EC2-4BFF-8139-563423A3261E}" type="presParOf" srcId="{CCCA696E-9C44-4BE2-93FC-8018EC28A3C9}" destId="{F6C92157-5417-4A5A-8221-8FAC841A94F6}" srcOrd="0" destOrd="0" presId="urn:microsoft.com/office/officeart/2005/8/layout/orgChart1"/>
    <dgm:cxn modelId="{AE2CDE88-1B61-4B55-B83D-EEDF24B052AA}" type="presParOf" srcId="{F6C92157-5417-4A5A-8221-8FAC841A94F6}" destId="{CFAF5604-A02E-49C4-8B85-4CE5013FF38C}" srcOrd="0" destOrd="0" presId="urn:microsoft.com/office/officeart/2005/8/layout/orgChart1"/>
    <dgm:cxn modelId="{07222371-0EFB-44DC-A7D9-CCA0D8E26F34}" type="presParOf" srcId="{F6C92157-5417-4A5A-8221-8FAC841A94F6}" destId="{A35F27E6-A1C2-4C91-9017-766028E9E850}" srcOrd="1" destOrd="0" presId="urn:microsoft.com/office/officeart/2005/8/layout/orgChart1"/>
    <dgm:cxn modelId="{D094BD12-F0C8-4E07-A5E2-22F32CCC181F}" type="presParOf" srcId="{CCCA696E-9C44-4BE2-93FC-8018EC28A3C9}" destId="{E8EBA77E-1A29-4F5F-A63B-122C4E6CCFF0}" srcOrd="1" destOrd="0" presId="urn:microsoft.com/office/officeart/2005/8/layout/orgChart1"/>
    <dgm:cxn modelId="{F9ED7CFD-259D-4C8B-B220-E252125A4A24}" type="presParOf" srcId="{CCCA696E-9C44-4BE2-93FC-8018EC28A3C9}" destId="{264F342F-2662-45FD-B6D9-9311B568CB35}" srcOrd="2" destOrd="0" presId="urn:microsoft.com/office/officeart/2005/8/layout/orgChart1"/>
    <dgm:cxn modelId="{A0F62A74-5789-4D81-8EDA-A4240F3700B8}" type="presParOf" srcId="{AF801FB8-7523-4D7F-B05B-E3B749E4495D}" destId="{E72B29E2-26BF-427E-9C61-5878D0633AB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F26684-74A6-4A56-9C4F-2B0B08902BB9}">
      <dsp:nvSpPr>
        <dsp:cNvPr id="0" name=""/>
        <dsp:cNvSpPr/>
      </dsp:nvSpPr>
      <dsp:spPr>
        <a:xfrm>
          <a:off x="5930115" y="1301147"/>
          <a:ext cx="4218624" cy="7702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361"/>
              </a:lnTo>
              <a:lnTo>
                <a:pt x="4218624" y="405361"/>
              </a:lnTo>
              <a:lnTo>
                <a:pt x="4218624" y="7702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141E2D-0E7C-4D0A-8E4E-C02C7A690BEB}">
      <dsp:nvSpPr>
        <dsp:cNvPr id="0" name=""/>
        <dsp:cNvSpPr/>
      </dsp:nvSpPr>
      <dsp:spPr>
        <a:xfrm>
          <a:off x="5943599" y="3276608"/>
          <a:ext cx="3631138" cy="752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7237"/>
              </a:lnTo>
              <a:lnTo>
                <a:pt x="3631138" y="387237"/>
              </a:lnTo>
              <a:lnTo>
                <a:pt x="3631138" y="7521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897011-5F7B-4938-B35A-70FC3E92ED9A}">
      <dsp:nvSpPr>
        <dsp:cNvPr id="0" name=""/>
        <dsp:cNvSpPr/>
      </dsp:nvSpPr>
      <dsp:spPr>
        <a:xfrm>
          <a:off x="5729589" y="3276608"/>
          <a:ext cx="214010" cy="752146"/>
        </a:xfrm>
        <a:custGeom>
          <a:avLst/>
          <a:gdLst/>
          <a:ahLst/>
          <a:cxnLst/>
          <a:rect l="0" t="0" r="0" b="0"/>
          <a:pathLst>
            <a:path>
              <a:moveTo>
                <a:pt x="214010" y="0"/>
              </a:moveTo>
              <a:lnTo>
                <a:pt x="214010" y="387237"/>
              </a:lnTo>
              <a:lnTo>
                <a:pt x="0" y="387237"/>
              </a:lnTo>
              <a:lnTo>
                <a:pt x="0" y="7521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71F0EF-4651-4434-A79E-9E1F5D754314}">
      <dsp:nvSpPr>
        <dsp:cNvPr id="0" name=""/>
        <dsp:cNvSpPr/>
      </dsp:nvSpPr>
      <dsp:spPr>
        <a:xfrm>
          <a:off x="2098450" y="3276608"/>
          <a:ext cx="3845148" cy="752146"/>
        </a:xfrm>
        <a:custGeom>
          <a:avLst/>
          <a:gdLst/>
          <a:ahLst/>
          <a:cxnLst/>
          <a:rect l="0" t="0" r="0" b="0"/>
          <a:pathLst>
            <a:path>
              <a:moveTo>
                <a:pt x="3845148" y="0"/>
              </a:moveTo>
              <a:lnTo>
                <a:pt x="3845148" y="387237"/>
              </a:lnTo>
              <a:lnTo>
                <a:pt x="0" y="387237"/>
              </a:lnTo>
              <a:lnTo>
                <a:pt x="0" y="7521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B7FADE-3AA2-4B1D-9A05-4D8EAA7C7CB8}">
      <dsp:nvSpPr>
        <dsp:cNvPr id="0" name=""/>
        <dsp:cNvSpPr/>
      </dsp:nvSpPr>
      <dsp:spPr>
        <a:xfrm>
          <a:off x="5884395" y="1301147"/>
          <a:ext cx="91440" cy="74794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3032"/>
              </a:lnTo>
              <a:lnTo>
                <a:pt x="59204" y="383032"/>
              </a:lnTo>
              <a:lnTo>
                <a:pt x="59204" y="7479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CFABDB-7721-41E1-9FFB-371D92296BF4}">
      <dsp:nvSpPr>
        <dsp:cNvPr id="0" name=""/>
        <dsp:cNvSpPr/>
      </dsp:nvSpPr>
      <dsp:spPr>
        <a:xfrm>
          <a:off x="1738459" y="1301147"/>
          <a:ext cx="4191655" cy="770270"/>
        </a:xfrm>
        <a:custGeom>
          <a:avLst/>
          <a:gdLst/>
          <a:ahLst/>
          <a:cxnLst/>
          <a:rect l="0" t="0" r="0" b="0"/>
          <a:pathLst>
            <a:path>
              <a:moveTo>
                <a:pt x="4191655" y="0"/>
              </a:moveTo>
              <a:lnTo>
                <a:pt x="4191655" y="405361"/>
              </a:lnTo>
              <a:lnTo>
                <a:pt x="0" y="405361"/>
              </a:lnTo>
              <a:lnTo>
                <a:pt x="0" y="7702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1EA228-F855-4EC6-B02A-81A08EEC9890}">
      <dsp:nvSpPr>
        <dsp:cNvPr id="0" name=""/>
        <dsp:cNvSpPr/>
      </dsp:nvSpPr>
      <dsp:spPr>
        <a:xfrm>
          <a:off x="4192454" y="223120"/>
          <a:ext cx="3475322" cy="10780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ru-RU" sz="3000" b="1" kern="1200" dirty="0" err="1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Основні</a:t>
          </a:r>
          <a:r>
            <a:rPr lang="ru-RU" sz="3000" b="1" kern="1200" dirty="0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 </a:t>
          </a:r>
          <a:r>
            <a:rPr lang="ru-RU" sz="3000" b="1" kern="1200" dirty="0" err="1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види</a:t>
          </a:r>
          <a:r>
            <a:rPr lang="ru-RU" sz="3000" b="1" kern="1200" dirty="0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 </a:t>
          </a:r>
          <a:r>
            <a:rPr lang="ru-RU" sz="3000" b="1" kern="1200" dirty="0" err="1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rPr>
            <a:t>спряження</a:t>
          </a:r>
          <a:endParaRPr kumimoji="0" lang="ru-RU" altLang="uk-UA" sz="3000" b="1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4192454" y="223120"/>
        <a:ext cx="3475322" cy="1078027"/>
      </dsp:txXfrm>
    </dsp:sp>
    <dsp:sp modelId="{3136CD17-9F1E-4B30-80B7-0787E06E9D17}">
      <dsp:nvSpPr>
        <dsp:cNvPr id="0" name=""/>
        <dsp:cNvSpPr/>
      </dsp:nvSpPr>
      <dsp:spPr>
        <a:xfrm>
          <a:off x="798" y="2071418"/>
          <a:ext cx="3475322" cy="1143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Спряження</a:t>
          </a:r>
          <a:r>
            <a:rPr kumimoji="0" lang="ru-RU" altLang="uk-UA" sz="25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 </a:t>
          </a: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прямих</a:t>
          </a:r>
          <a:endParaRPr kumimoji="0" lang="ru-RU" altLang="uk-UA" sz="2500" b="0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798" y="2071418"/>
        <a:ext cx="3475322" cy="1143207"/>
      </dsp:txXfrm>
    </dsp:sp>
    <dsp:sp modelId="{3B775F04-5F33-461A-8418-6A1BACF10B73}">
      <dsp:nvSpPr>
        <dsp:cNvPr id="0" name=""/>
        <dsp:cNvSpPr/>
      </dsp:nvSpPr>
      <dsp:spPr>
        <a:xfrm>
          <a:off x="4205938" y="2049089"/>
          <a:ext cx="3475322" cy="12275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Спряження</a:t>
          </a:r>
          <a:r>
            <a:rPr kumimoji="0" lang="ru-RU" altLang="uk-UA" sz="25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 </a:t>
          </a: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кіл</a:t>
          </a:r>
          <a:endParaRPr kumimoji="0" lang="ru-RU" altLang="uk-UA" sz="2500" b="0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4205938" y="2049089"/>
        <a:ext cx="3475322" cy="1227518"/>
      </dsp:txXfrm>
    </dsp:sp>
    <dsp:sp modelId="{42C857C4-BE1A-4740-BFDF-6426ED20C1D2}">
      <dsp:nvSpPr>
        <dsp:cNvPr id="0" name=""/>
        <dsp:cNvSpPr/>
      </dsp:nvSpPr>
      <dsp:spPr>
        <a:xfrm>
          <a:off x="671517" y="4028754"/>
          <a:ext cx="2853865" cy="1117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Внутрішнє</a:t>
          </a:r>
          <a:endParaRPr kumimoji="0" lang="ru-RU" altLang="uk-UA" sz="2500" b="0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671517" y="4028754"/>
        <a:ext cx="2853865" cy="1117872"/>
      </dsp:txXfrm>
    </dsp:sp>
    <dsp:sp modelId="{AB81796B-277D-41DC-B5C5-B09B6C4F6DB4}">
      <dsp:nvSpPr>
        <dsp:cNvPr id="0" name=""/>
        <dsp:cNvSpPr/>
      </dsp:nvSpPr>
      <dsp:spPr>
        <a:xfrm>
          <a:off x="4255200" y="4028754"/>
          <a:ext cx="2948776" cy="10596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Зовнішнє</a:t>
          </a:r>
          <a:endParaRPr kumimoji="0" lang="ru-RU" altLang="uk-UA" sz="2500" b="0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4255200" y="4028754"/>
        <a:ext cx="2948776" cy="1059695"/>
      </dsp:txXfrm>
    </dsp:sp>
    <dsp:sp modelId="{C446A1D2-6B93-458D-99E3-D29AF906675A}">
      <dsp:nvSpPr>
        <dsp:cNvPr id="0" name=""/>
        <dsp:cNvSpPr/>
      </dsp:nvSpPr>
      <dsp:spPr>
        <a:xfrm>
          <a:off x="7933795" y="4028754"/>
          <a:ext cx="3281886" cy="10707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uk-UA" sz="2500" b="0" i="0" u="none" strike="noStrike" kern="1200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rPr>
            <a:t>Змішане</a:t>
          </a:r>
          <a:endParaRPr kumimoji="0" lang="ru-RU" altLang="uk-UA" sz="2500" b="0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7933795" y="4028754"/>
        <a:ext cx="3281886" cy="1070712"/>
      </dsp:txXfrm>
    </dsp:sp>
    <dsp:sp modelId="{CFAF5604-A02E-49C4-8B85-4CE5013FF38C}">
      <dsp:nvSpPr>
        <dsp:cNvPr id="0" name=""/>
        <dsp:cNvSpPr/>
      </dsp:nvSpPr>
      <dsp:spPr>
        <a:xfrm>
          <a:off x="8411078" y="2071418"/>
          <a:ext cx="3475322" cy="12275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111125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</a:pPr>
          <a:r>
            <a:rPr lang="ru-RU" sz="2500" b="0" i="0" kern="1200" dirty="0" err="1">
              <a:solidFill>
                <a:schemeClr val="bg1"/>
              </a:solidFill>
              <a:latin typeface="Segoe Print" panose="02000600000000000000" pitchFamily="2" charset="0"/>
            </a:rPr>
            <a:t>спряження</a:t>
          </a:r>
          <a:r>
            <a:rPr lang="ru-RU" sz="2500" b="0" i="0" kern="1200" dirty="0">
              <a:solidFill>
                <a:schemeClr val="bg1"/>
              </a:solidFill>
              <a:latin typeface="Segoe Print" panose="02000600000000000000" pitchFamily="2" charset="0"/>
            </a:rPr>
            <a:t> дуги кола і </a:t>
          </a:r>
          <a:r>
            <a:rPr lang="ru-RU" sz="2500" b="0" i="0" kern="1200" dirty="0" err="1">
              <a:solidFill>
                <a:schemeClr val="bg1"/>
              </a:solidFill>
              <a:latin typeface="Segoe Print" panose="02000600000000000000" pitchFamily="2" charset="0"/>
            </a:rPr>
            <a:t>прямої</a:t>
          </a:r>
          <a:endParaRPr kumimoji="0" lang="ru-RU" altLang="uk-UA" sz="2500" b="0" i="0" u="none" strike="noStrike" kern="1200" cap="none" normalizeH="0" baseline="0" dirty="0">
            <a:ln>
              <a:noFill/>
            </a:ln>
            <a:solidFill>
              <a:schemeClr val="bg1"/>
            </a:solidFill>
            <a:effectLst/>
            <a:latin typeface="Segoe Print" panose="02000600000000000000" pitchFamily="2" charset="0"/>
          </a:endParaRPr>
        </a:p>
      </dsp:txBody>
      <dsp:txXfrm>
        <a:off x="8411078" y="2071418"/>
        <a:ext cx="3475322" cy="12275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1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1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1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1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1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1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1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31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43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12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12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12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12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31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31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31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31.w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31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C78AB8-D283-4AAF-B1A2-8BFC1D57C4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CC6D05C-5B53-4739-8295-99409BA6EA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0C2224-CF1B-40C3-8CD5-0519DCE65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108CE5-E216-498F-B24B-2153309F5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8AAE09-002D-499E-8698-EECA59375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3A8CDB-B1A1-46B3-A111-05D6F40B49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3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6128F1-7726-4714-AB3B-732C7949A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4C43EB-CB00-4CA7-80F1-C16D3DEA3F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06F51A-E087-4095-A184-4E27C74C5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7C1F6A-D07C-4378-ADDF-FDA330B72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88557C-9882-43DF-AD03-F29B661F0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83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698AA8-70EB-4E3D-9D8B-58217D3FF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FFFCB9F-7CB7-4035-8C6E-8A3049E12E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AF43A8-BF62-40A4-9556-794B3CFF3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2A8195-07C6-47A9-8396-6F3F91A13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78F98F-E2EE-40C7-8294-55F8BA4A4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79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56DE4C-9EBE-4B1F-8BBE-8956FDA71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D2A9DC-6AA0-403B-A44E-22F0AE2611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5225E06-52DD-488B-A976-26124517B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C00E7C-B121-48AC-B524-C3F2296BC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C5E9830-E17A-4885-B812-0361242B7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BE36DD-E6C3-419D-82F9-79E1007EB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671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F9F9A-8C02-4C33-8406-65757EF7F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7F4CE4-9869-4C31-9B0B-9E911DC3A4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1083D59-5654-4B13-9FA5-9750627B31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402F52A-96EA-40E0-91DA-B685D2166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679808E-DC23-46CB-BE53-8F6AE84C2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BFB2F62-F3E5-448B-863E-FEC4C4FAB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19D858F-90A4-4497-A59A-A38219E7E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AFA479-BB5A-44CC-A16F-8A6BBA766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03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9798F9-7B04-4DA6-84EA-43A7E4532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98D51E-889E-4D17-9335-DA01C922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55066FF-675B-435C-9D71-F82D676B8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BED29E8-F348-49C8-A69A-119B91BC1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66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9271DD6-A573-42A2-80AB-AC9002FB0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BDD0BF1-2056-4258-96C2-217DAA774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515352-FF8D-4AE6-B7C1-539A60DFC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36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6BF9A-DB6E-48FE-9F01-A54B641EF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08EF6E-5664-4EEE-91D8-88EEA000B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AB752E9-19B5-404F-9E20-4F5ED7A2AF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A1CE65-37AB-4B3D-B5D3-12B347EFA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C19B24-4933-4A77-9AED-574286D76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576B10-86D9-4433-8DC3-07AAEC33F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88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4AF10-8179-4922-9129-5472327AD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0C687FC-4FE7-44F9-8C9E-612D9BAEC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6EE98F-B2E0-4E35-A5F4-029E3992F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143C59-7348-4077-AF7F-BEB534532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0A6E064-AA8B-495A-9813-23C0CCF86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BCDA5F-CAD5-481A-9DAB-1A692D7DA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08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3FC4B5-BE98-413A-AB71-1710795F4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0C6E728-4D95-48BF-A9D8-88DD7F6FF1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85B992-F262-475E-AC28-AFDC5F08B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7134B4-041E-430F-B0CE-31D1261CF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68CDA6-4DEB-477F-8E0E-F162DF185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226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0790ACC-5D34-4909-A8D5-558356C1B5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234F58E-671D-45B2-8EB3-2734548F35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BC7C27-08BF-4502-A7C2-8C8087B89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F95462-8463-4B4C-B0E1-57BA022C7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27BE84-A0E9-4736-9EA7-2EA51F3CD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874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34DC17-8FE4-4C23-995A-C0DF0D685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14AACB-428F-4B3F-AA26-8731E3592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75A996-7ADF-49C0-9EC7-7675201B5B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5B889-7B89-42E4-9B2C-CFA3C55732E4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3986B4-3389-429E-8C71-DDDECA6E8A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FFD27C-FC5D-4FA7-944C-BEF1B9622A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A5F002D-02C8-4DD1-827A-AA53F55DF7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5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22.jpeg"/><Relationship Id="rId4" Type="http://schemas.openxmlformats.org/officeDocument/2006/relationships/image" Target="../media/image18.wmf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1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oleObject" Target="../embeddings/oleObject30.bin"/><Relationship Id="rId7" Type="http://schemas.openxmlformats.org/officeDocument/2006/relationships/hyperlink" Target="http://www.otdelstroy-spb.ru/images/20060627120206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1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31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7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1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31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3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12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12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12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oleObject" Target="../embeddings/oleObject50.bin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1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31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31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31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31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31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73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74.w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mailto:maletz_natasha@ukr.ne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2C4CF5-3086-4C9D-BF9B-261319D49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0874" y="937638"/>
            <a:ext cx="4775200" cy="238760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chemeClr val="bg1"/>
                </a:solidFill>
                <a:latin typeface="+mn-lt"/>
              </a:rPr>
              <a:t>СПРЯЖЕННЯ</a:t>
            </a:r>
            <a:endParaRPr lang="ru-RU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C5409570-2CFE-4167-8543-FC459D289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9270" y="5555532"/>
            <a:ext cx="8287413" cy="1131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en-US" sz="2400" b="1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Підготувала: викладач </a:t>
            </a:r>
            <a:r>
              <a:rPr lang="uk-UA" altLang="en-US" sz="2400" b="1" dirty="0" err="1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професійно</a:t>
            </a:r>
            <a:r>
              <a:rPr lang="uk-UA" altLang="en-US" sz="2400" b="1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-теоретичної підготовки Наталія </a:t>
            </a:r>
            <a:r>
              <a:rPr lang="uk-UA" altLang="en-US" sz="2400" b="1" dirty="0" err="1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МАЛЕЦЬ</a:t>
            </a:r>
            <a:r>
              <a:rPr lang="uk-UA" altLang="en-US" sz="2400" b="1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endParaRPr lang="en-US" altLang="en-US" sz="2400" b="1" dirty="0">
              <a:solidFill>
                <a:schemeClr val="bg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726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640971F8-27E6-45AA-BFB5-1F637744A8DC}"/>
              </a:ext>
            </a:extLst>
          </p:cNvPr>
          <p:cNvSpPr txBox="1">
            <a:spLocks/>
          </p:cNvSpPr>
          <p:nvPr/>
        </p:nvSpPr>
        <p:spPr>
          <a:xfrm>
            <a:off x="2094346" y="130046"/>
            <a:ext cx="10023763" cy="7062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>
                <a:solidFill>
                  <a:schemeClr val="bg1"/>
                </a:solidFill>
                <a:latin typeface="Segoe Print" panose="02000600000000000000" pitchFamily="2" charset="0"/>
              </a:rPr>
              <a:t>Що спільного:</a:t>
            </a:r>
            <a:endParaRPr lang="ru-RU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8" name="Picture 4" descr="Chinese Highway Interchange Bridge | Highway architecture, City maps  design, Roads and streets">
            <a:extLst>
              <a:ext uri="{FF2B5EF4-FFF2-40B4-BE49-F238E27FC236}">
                <a16:creationId xmlns:a16="http://schemas.microsoft.com/office/drawing/2014/main" id="{C63D86F6-3E0E-40FE-AF9B-F467ED89D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520" y="4002639"/>
            <a:ext cx="3776431" cy="284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Триумфальная арка Парижа (Arc de Triomphe) - путеводитель">
            <a:extLst>
              <a:ext uri="{FF2B5EF4-FFF2-40B4-BE49-F238E27FC236}">
                <a16:creationId xmlns:a16="http://schemas.microsoft.com/office/drawing/2014/main" id="{1D875FF5-D12B-472C-80C3-C11B4CFF8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8" r="29109"/>
          <a:stretch/>
        </p:blipFill>
        <p:spPr bwMode="auto">
          <a:xfrm>
            <a:off x="9667378" y="796102"/>
            <a:ext cx="2306992" cy="302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Аквапарк - Orka World Hotel &amp; Aqua Park">
            <a:extLst>
              <a:ext uri="{FF2B5EF4-FFF2-40B4-BE49-F238E27FC236}">
                <a16:creationId xmlns:a16="http://schemas.microsoft.com/office/drawing/2014/main" id="{95D326B7-BF89-47E8-9F81-2AA7329E52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3" r="35256"/>
          <a:stretch/>
        </p:blipFill>
        <p:spPr bwMode="auto">
          <a:xfrm>
            <a:off x="5930153" y="4017073"/>
            <a:ext cx="6187956" cy="282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Крісло-гойдалка 0504 | купити в магазині mebel-vs.com.ua">
            <a:extLst>
              <a:ext uri="{FF2B5EF4-FFF2-40B4-BE49-F238E27FC236}">
                <a16:creationId xmlns:a16="http://schemas.microsoft.com/office/drawing/2014/main" id="{F635E925-E398-46C9-91B8-A641ADFA8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185" y="824482"/>
            <a:ext cx="2851302" cy="285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Сообщение про арфу - Kratkoe.com">
            <a:extLst>
              <a:ext uri="{FF2B5EF4-FFF2-40B4-BE49-F238E27FC236}">
                <a16:creationId xmlns:a16="http://schemas.microsoft.com/office/drawing/2014/main" id="{30E1F410-4E28-4986-A719-5BE6F0F29A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4" r="10937"/>
          <a:stretch/>
        </p:blipFill>
        <p:spPr bwMode="auto">
          <a:xfrm>
            <a:off x="4787795" y="824482"/>
            <a:ext cx="1760620" cy="285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Набір Рожково-накидних Ключів 47 Шт. 6-32 Мм — Купити Недорого на Bigl.ua  (1364625333)">
            <a:extLst>
              <a:ext uri="{FF2B5EF4-FFF2-40B4-BE49-F238E27FC236}">
                <a16:creationId xmlns:a16="http://schemas.microsoft.com/office/drawing/2014/main" id="{81320F21-C53A-4175-9129-1C7328337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64726" y="1163105"/>
            <a:ext cx="2793289" cy="208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Набор посуды Греция 24 карат позолота Лот №6531624229 - купити в Україні на  Crafta.ua">
            <a:extLst>
              <a:ext uri="{FF2B5EF4-FFF2-40B4-BE49-F238E27FC236}">
                <a16:creationId xmlns:a16="http://schemas.microsoft.com/office/drawing/2014/main" id="{F0AEE69A-BD55-45FF-B47E-D3BFEE8009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8" t="18729" r="18449" b="23399"/>
          <a:stretch/>
        </p:blipFill>
        <p:spPr bwMode="auto">
          <a:xfrm>
            <a:off x="218693" y="811222"/>
            <a:ext cx="2154175" cy="283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458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6BECC2B-4165-4209-88EA-92EC3B986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012" y="1"/>
            <a:ext cx="9578788" cy="860612"/>
          </a:xfrm>
        </p:spPr>
        <p:txBody>
          <a:bodyPr/>
          <a:lstStyle/>
          <a:p>
            <a:r>
              <a:rPr lang="uk-UA" b="1" dirty="0">
                <a:solidFill>
                  <a:schemeClr val="bg1"/>
                </a:solidFill>
                <a:latin typeface="Segoe Print" panose="02000600000000000000" pitchFamily="2" charset="0"/>
              </a:rPr>
              <a:t>Тема уроку: Спряження</a:t>
            </a:r>
          </a:p>
        </p:txBody>
      </p:sp>
      <p:sp>
        <p:nvSpPr>
          <p:cNvPr id="40" name="Заголовок 2">
            <a:extLst>
              <a:ext uri="{FF2B5EF4-FFF2-40B4-BE49-F238E27FC236}">
                <a16:creationId xmlns:a16="http://schemas.microsoft.com/office/drawing/2014/main" id="{3166EC6C-1E95-45AD-BEC2-4D38BA2B73B2}"/>
              </a:ext>
            </a:extLst>
          </p:cNvPr>
          <p:cNvSpPr txBox="1">
            <a:spLocks/>
          </p:cNvSpPr>
          <p:nvPr/>
        </p:nvSpPr>
        <p:spPr>
          <a:xfrm>
            <a:off x="2017058" y="1035423"/>
            <a:ext cx="9816353" cy="5822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Мета уроку:</a:t>
            </a:r>
          </a:p>
          <a:p>
            <a:r>
              <a:rPr lang="uk-UA" sz="2200" i="1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Навчальна –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ознайомити здобувачів освіти із видами спряження,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навчити виконувати різні види спряження при практичному застосуванні,</a:t>
            </a:r>
          </a:p>
          <a:p>
            <a:r>
              <a:rPr lang="uk-UA" sz="2200" i="1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Розвивальна –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розвивати творче мислення та просторову уяву, логічне мислення здобувачів освіти,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розвивати пізнавальний інтерес до предметів професійної підготовки та уроків креслення,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розвивати комунікабельність, уміння вирішувати поставлені завдання.</a:t>
            </a:r>
          </a:p>
          <a:p>
            <a:r>
              <a:rPr lang="uk-UA" sz="2200" i="1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Виховна –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виховувати у здобувачів освіти усвідомлення важливості якості роботи при виконанні креслення,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виховувати креативність, акуратність, наполегливість,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виховувати риси сучасного фахівця, підвищувати інтерес та виховувати любов до обраної професії.</a:t>
            </a:r>
          </a:p>
          <a:p>
            <a:endParaRPr lang="uk-UA" sz="2000" b="1" dirty="0">
              <a:solidFill>
                <a:schemeClr val="bg1"/>
              </a:solidFill>
              <a:latin typeface="Miama Nueva" panose="02000603000000000000" pitchFamily="2" charset="-52"/>
              <a:ea typeface="Microsoft Himalaya" panose="01010100010101010101" pitchFamily="2" charset="0"/>
              <a:cs typeface="Microsoft Himalaya" panose="01010100010101010101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030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6BECC2B-4165-4209-88EA-92EC3B986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7435" y="228600"/>
            <a:ext cx="9659471" cy="1290919"/>
          </a:xfrm>
        </p:spPr>
        <p:txBody>
          <a:bodyPr>
            <a:noAutofit/>
          </a:bodyPr>
          <a:lstStyle/>
          <a:p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Плавний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перехід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від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однієї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лінії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до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іншої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,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виконаний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за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допомогою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проміжної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дуги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називається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СПРЯЖЕННЯМ</a:t>
            </a:r>
            <a:endParaRPr lang="uk-UA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5" name="Об'єкт 4">
            <a:extLst>
              <a:ext uri="{FF2B5EF4-FFF2-40B4-BE49-F238E27FC236}">
                <a16:creationId xmlns:a16="http://schemas.microsoft.com/office/drawing/2014/main" id="{81D352F1-513A-4253-B0B0-159E3DFA574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9604372"/>
              </p:ext>
            </p:extLst>
          </p:nvPr>
        </p:nvGraphicFramePr>
        <p:xfrm>
          <a:off x="5754688" y="2108200"/>
          <a:ext cx="6440487" cy="409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54688" y="2108200"/>
                        <a:ext cx="6440487" cy="4090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87850219-8E7F-4A1C-BE0E-743F8213984E}"/>
              </a:ext>
            </a:extLst>
          </p:cNvPr>
          <p:cNvSpPr txBox="1">
            <a:spLocks/>
          </p:cNvSpPr>
          <p:nvPr/>
        </p:nvSpPr>
        <p:spPr>
          <a:xfrm>
            <a:off x="626467" y="1774265"/>
            <a:ext cx="5128221" cy="667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Основні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елементи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спряження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6" name="Стрілка: вправо 5">
            <a:extLst>
              <a:ext uri="{FF2B5EF4-FFF2-40B4-BE49-F238E27FC236}">
                <a16:creationId xmlns:a16="http://schemas.microsoft.com/office/drawing/2014/main" id="{5EF530EB-00F6-4639-998D-2D1A8691F69E}"/>
              </a:ext>
            </a:extLst>
          </p:cNvPr>
          <p:cNvSpPr/>
          <p:nvPr/>
        </p:nvSpPr>
        <p:spPr>
          <a:xfrm rot="2511571">
            <a:off x="5919368" y="2362758"/>
            <a:ext cx="2133803" cy="667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Точки спряження</a:t>
            </a:r>
          </a:p>
        </p:txBody>
      </p:sp>
      <p:sp>
        <p:nvSpPr>
          <p:cNvPr id="9" name="Заголовок 2">
            <a:extLst>
              <a:ext uri="{FF2B5EF4-FFF2-40B4-BE49-F238E27FC236}">
                <a16:creationId xmlns:a16="http://schemas.microsoft.com/office/drawing/2014/main" id="{4C8D3533-D5CC-44D8-BFBC-B74EECD6D204}"/>
              </a:ext>
            </a:extLst>
          </p:cNvPr>
          <p:cNvSpPr txBox="1">
            <a:spLocks/>
          </p:cNvSpPr>
          <p:nvPr/>
        </p:nvSpPr>
        <p:spPr>
          <a:xfrm>
            <a:off x="882776" y="2693501"/>
            <a:ext cx="5518024" cy="667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Точки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спряження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-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це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точки плавного переходу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однієї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лінії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іншу</a:t>
            </a:r>
            <a:endParaRPr lang="ru-RU" sz="2200" dirty="0">
              <a:solidFill>
                <a:schemeClr val="bg1"/>
              </a:solidFill>
              <a:latin typeface="Segoe Print" panose="02000600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B533E6E5-A2DC-4BC5-818D-16C4D0F09AA6}"/>
              </a:ext>
            </a:extLst>
          </p:cNvPr>
          <p:cNvSpPr/>
          <p:nvPr/>
        </p:nvSpPr>
        <p:spPr>
          <a:xfrm>
            <a:off x="1900253" y="3598829"/>
            <a:ext cx="307167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200">
                <a:solidFill>
                  <a:schemeClr val="bg1"/>
                </a:solidFill>
                <a:latin typeface="Segoe Print" panose="02000600000000000000" pitchFamily="2" charset="0"/>
              </a:rPr>
              <a:t>радіус спряження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Стрілка: вліво 9">
            <a:extLst>
              <a:ext uri="{FF2B5EF4-FFF2-40B4-BE49-F238E27FC236}">
                <a16:creationId xmlns:a16="http://schemas.microsoft.com/office/drawing/2014/main" id="{A3C62F5F-1978-47A9-96C5-AA8BBFBFCB53}"/>
              </a:ext>
            </a:extLst>
          </p:cNvPr>
          <p:cNvSpPr/>
          <p:nvPr/>
        </p:nvSpPr>
        <p:spPr>
          <a:xfrm rot="2049444">
            <a:off x="8520546" y="4935682"/>
            <a:ext cx="2317173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Радіус спряження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11363B48-A9C3-4FDA-B322-01ED7AADC2F6}"/>
              </a:ext>
            </a:extLst>
          </p:cNvPr>
          <p:cNvSpPr/>
          <p:nvPr/>
        </p:nvSpPr>
        <p:spPr>
          <a:xfrm>
            <a:off x="2866608" y="4326972"/>
            <a:ext cx="313579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центр спряження</a:t>
            </a:r>
          </a:p>
        </p:txBody>
      </p:sp>
      <p:sp>
        <p:nvSpPr>
          <p:cNvPr id="12" name="Стрілка: вліво 11">
            <a:extLst>
              <a:ext uri="{FF2B5EF4-FFF2-40B4-BE49-F238E27FC236}">
                <a16:creationId xmlns:a16="http://schemas.microsoft.com/office/drawing/2014/main" id="{27BAE224-8239-4F79-B659-F08CE56B0235}"/>
              </a:ext>
            </a:extLst>
          </p:cNvPr>
          <p:cNvSpPr/>
          <p:nvPr/>
        </p:nvSpPr>
        <p:spPr>
          <a:xfrm rot="1421329">
            <a:off x="9009933" y="4283510"/>
            <a:ext cx="2180432" cy="5178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/>
              <a:t>Ценр</a:t>
            </a:r>
            <a:r>
              <a:rPr lang="uk-UA" dirty="0"/>
              <a:t> спряження</a:t>
            </a:r>
          </a:p>
        </p:txBody>
      </p:sp>
    </p:spTree>
    <p:extLst>
      <p:ext uri="{BB962C8B-B14F-4D97-AF65-F5344CB8AC3E}">
        <p14:creationId xmlns:p14="http://schemas.microsoft.com/office/powerpoint/2010/main" val="225056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9" grpId="0"/>
      <p:bldP spid="8" grpId="0"/>
      <p:bldP spid="10" grpId="0" animBg="1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Схема 33">
            <a:extLst>
              <a:ext uri="{FF2B5EF4-FFF2-40B4-BE49-F238E27FC236}">
                <a16:creationId xmlns:a16="http://schemas.microsoft.com/office/drawing/2014/main" id="{42848704-BDCD-47B4-BF9A-D6E3CB80E6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1061264"/>
              </p:ext>
            </p:extLst>
          </p:nvPr>
        </p:nvGraphicFramePr>
        <p:xfrm>
          <a:off x="152400" y="152400"/>
          <a:ext cx="11887199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3319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">
            <a:extLst>
              <a:ext uri="{FF2B5EF4-FFF2-40B4-BE49-F238E27FC236}">
                <a16:creationId xmlns:a16="http://schemas.microsoft.com/office/drawing/2014/main" id="{6DC4AC74-D5A1-4706-A33F-E8051F056A5C}"/>
              </a:ext>
            </a:extLst>
          </p:cNvPr>
          <p:cNvSpPr txBox="1">
            <a:spLocks/>
          </p:cNvSpPr>
          <p:nvPr/>
        </p:nvSpPr>
        <p:spPr>
          <a:xfrm>
            <a:off x="4739527" y="136721"/>
            <a:ext cx="7098227" cy="6392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Спряження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прямих</a:t>
            </a:r>
            <a:r>
              <a:rPr lang="uk-UA" sz="3000" dirty="0">
                <a:solidFill>
                  <a:schemeClr val="bg1"/>
                </a:solidFill>
                <a:latin typeface="Segoe Print" panose="02000600000000000000" pitchFamily="2" charset="0"/>
                <a:cs typeface="Arial" panose="020B0604020202020204" pitchFamily="34" charset="0"/>
              </a:rPr>
              <a:t> ліній, що перетинаються</a:t>
            </a:r>
            <a:endParaRPr lang="uk-UA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1" name="Об'єкт 30">
            <a:extLst>
              <a:ext uri="{FF2B5EF4-FFF2-40B4-BE49-F238E27FC236}">
                <a16:creationId xmlns:a16="http://schemas.microsoft.com/office/drawing/2014/main" id="{3AC200DB-BDD2-4FAA-8054-CFBDE252F7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6554448"/>
              </p:ext>
            </p:extLst>
          </p:nvPr>
        </p:nvGraphicFramePr>
        <p:xfrm>
          <a:off x="1969294" y="-1551900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5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69294" y="-1551900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Об'єкт 31">
            <a:extLst>
              <a:ext uri="{FF2B5EF4-FFF2-40B4-BE49-F238E27FC236}">
                <a16:creationId xmlns:a16="http://schemas.microsoft.com/office/drawing/2014/main" id="{1C2F0E48-C901-45AB-BAB4-B2F66F6196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7003057"/>
              </p:ext>
            </p:extLst>
          </p:nvPr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6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Об'єкт 32">
            <a:extLst>
              <a:ext uri="{FF2B5EF4-FFF2-40B4-BE49-F238E27FC236}">
                <a16:creationId xmlns:a16="http://schemas.microsoft.com/office/drawing/2014/main" id="{9DCA5267-B6DE-44D5-81DB-832DE8F2A94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5430661"/>
              </p:ext>
            </p:extLst>
          </p:nvPr>
        </p:nvGraphicFramePr>
        <p:xfrm>
          <a:off x="1969294" y="0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7" name="AutoCAD Drawing" r:id="rId7" imgW="8252640" imgH="5250240" progId="AutoCAD.Drawing.23">
                  <p:embed/>
                </p:oleObj>
              </mc:Choice>
              <mc:Fallback>
                <p:oleObj name="AutoCAD Drawing" r:id="rId7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69294" y="0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Об'єкт 33">
            <a:extLst>
              <a:ext uri="{FF2B5EF4-FFF2-40B4-BE49-F238E27FC236}">
                <a16:creationId xmlns:a16="http://schemas.microsoft.com/office/drawing/2014/main" id="{899FC735-9825-4ABF-AD97-87627AAD18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7662818"/>
              </p:ext>
            </p:extLst>
          </p:nvPr>
        </p:nvGraphicFramePr>
        <p:xfrm>
          <a:off x="1969294" y="1551900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8" name="AutoCAD Drawing" r:id="rId9" imgW="8252640" imgH="5250240" progId="AutoCAD.Drawing.23">
                  <p:embed/>
                </p:oleObj>
              </mc:Choice>
              <mc:Fallback>
                <p:oleObj name="AutoCAD Drawing" r:id="rId9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69294" y="1551900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Об'єкт 34">
            <a:extLst>
              <a:ext uri="{FF2B5EF4-FFF2-40B4-BE49-F238E27FC236}">
                <a16:creationId xmlns:a16="http://schemas.microsoft.com/office/drawing/2014/main" id="{E4135BDD-DCE1-482F-9A91-526B79445A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8437053"/>
              </p:ext>
            </p:extLst>
          </p:nvPr>
        </p:nvGraphicFramePr>
        <p:xfrm>
          <a:off x="1969294" y="3225503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9" name="AutoCAD Drawing" r:id="rId11" imgW="8252640" imgH="5250240" progId="AutoCAD.Drawing.23">
                  <p:embed/>
                </p:oleObj>
              </mc:Choice>
              <mc:Fallback>
                <p:oleObj name="AutoCAD Drawing" r:id="rId11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69294" y="3225503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120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 descr="noto_sicily10.jpg">
            <a:extLst>
              <a:ext uri="{FF2B5EF4-FFF2-40B4-BE49-F238E27FC236}">
                <a16:creationId xmlns:a16="http://schemas.microsoft.com/office/drawing/2014/main" id="{F50DCE4E-A795-449E-8E1E-28128E31DA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r="15399"/>
          <a:stretch/>
        </p:blipFill>
        <p:spPr>
          <a:xfrm>
            <a:off x="503939" y="902309"/>
            <a:ext cx="6154037" cy="5455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Slide">
            <a:extLst>
              <a:ext uri="{FF2B5EF4-FFF2-40B4-BE49-F238E27FC236}">
                <a16:creationId xmlns:a16="http://schemas.microsoft.com/office/drawing/2014/main" id="{FD2B96BF-EE98-4A20-BBC4-947A445C40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75" t="29911" r="5782" b="16330"/>
          <a:stretch/>
        </p:blipFill>
        <p:spPr>
          <a:xfrm>
            <a:off x="6766468" y="902309"/>
            <a:ext cx="4814778" cy="5341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6745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паралельних прямих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1941FD4-EAA3-4876-80C7-AE3696B7BE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6868628"/>
              </p:ext>
            </p:extLst>
          </p:nvPr>
        </p:nvGraphicFramePr>
        <p:xfrm>
          <a:off x="455615" y="1145492"/>
          <a:ext cx="4074315" cy="2591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5615" y="1145492"/>
                        <a:ext cx="4074315" cy="25916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82AADAEE-A987-4633-B763-ED6B8D328C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636528"/>
              </p:ext>
            </p:extLst>
          </p:nvPr>
        </p:nvGraphicFramePr>
        <p:xfrm>
          <a:off x="4737894" y="1145493"/>
          <a:ext cx="4074315" cy="2591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37894" y="1145493"/>
                        <a:ext cx="4074315" cy="25916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>
            <a:extLst>
              <a:ext uri="{FF2B5EF4-FFF2-40B4-BE49-F238E27FC236}">
                <a16:creationId xmlns:a16="http://schemas.microsoft.com/office/drawing/2014/main" id="{24418ABA-054A-42B5-8C51-555492D4DA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1801138"/>
              </p:ext>
            </p:extLst>
          </p:nvPr>
        </p:nvGraphicFramePr>
        <p:xfrm>
          <a:off x="8043793" y="1145491"/>
          <a:ext cx="4074316" cy="2591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2" name="AutoCAD Drawing" r:id="rId7" imgW="8252640" imgH="5250240" progId="AutoCAD.Drawing.23">
                  <p:embed/>
                </p:oleObj>
              </mc:Choice>
              <mc:Fallback>
                <p:oleObj name="AutoCAD Drawing" r:id="rId7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043793" y="1145491"/>
                        <a:ext cx="4074316" cy="25916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4" name="Picture 4" descr="Класицизм в українській архітектурі ХІХ століття - презентация онлайн">
            <a:extLst>
              <a:ext uri="{FF2B5EF4-FFF2-40B4-BE49-F238E27FC236}">
                <a16:creationId xmlns:a16="http://schemas.microsoft.com/office/drawing/2014/main" id="{10C0839E-89DB-488C-B80B-7F1215B6B8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8" t="21885" r="9692" b="9583"/>
          <a:stretch/>
        </p:blipFill>
        <p:spPr bwMode="auto">
          <a:xfrm>
            <a:off x="325761" y="2157412"/>
            <a:ext cx="5237958" cy="335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Архітерктура другої половини XIX століття - презентация онлайн">
            <a:extLst>
              <a:ext uri="{FF2B5EF4-FFF2-40B4-BE49-F238E27FC236}">
                <a16:creationId xmlns:a16="http://schemas.microsoft.com/office/drawing/2014/main" id="{CD754309-E030-427C-8C20-1698E4D65E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8" r="9319" b="25000"/>
          <a:stretch/>
        </p:blipFill>
        <p:spPr bwMode="auto">
          <a:xfrm>
            <a:off x="5799897" y="3847882"/>
            <a:ext cx="4487791" cy="298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67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ЗОВНІШНЄ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E9BDE61-6E56-4B1C-B7A8-99FDAD2D77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8803112"/>
              </p:ext>
            </p:extLst>
          </p:nvPr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32" name="Об'єкт 31">
                        <a:extLst>
                          <a:ext uri="{FF2B5EF4-FFF2-40B4-BE49-F238E27FC236}">
                            <a16:creationId xmlns:a16="http://schemas.microsoft.com/office/drawing/2014/main" id="{1C2F0E48-C901-45AB-BAB4-B2F66F6196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83062512-9EC2-4837-BC9F-E3F9699AB74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949785"/>
              </p:ext>
            </p:extLst>
          </p:nvPr>
        </p:nvGraphicFramePr>
        <p:xfrm>
          <a:off x="1969294" y="1160463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69294" y="1160463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305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ЗОВНІШНЄ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E9BDE61-6E56-4B1C-B7A8-99FDAD2D77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3" name="Об'єкт 2">
                        <a:extLst>
                          <a:ext uri="{FF2B5EF4-FFF2-40B4-BE49-F238E27FC236}">
                            <a16:creationId xmlns:a16="http://schemas.microsoft.com/office/drawing/2014/main" id="{AE9BDE61-6E56-4B1C-B7A8-99FDAD2D77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AC2C34A5-29A6-4BDB-AD03-6DF069488A5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8485685"/>
              </p:ext>
            </p:extLst>
          </p:nvPr>
        </p:nvGraphicFramePr>
        <p:xfrm>
          <a:off x="1970088" y="803275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8" y="803275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3790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ЗОВНІШНЄ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E9BDE61-6E56-4B1C-B7A8-99FDAD2D77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3" name="Об'єкт 2">
                        <a:extLst>
                          <a:ext uri="{FF2B5EF4-FFF2-40B4-BE49-F238E27FC236}">
                            <a16:creationId xmlns:a16="http://schemas.microsoft.com/office/drawing/2014/main" id="{AE9BDE61-6E56-4B1C-B7A8-99FDAD2D77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A0ADD858-E56C-4096-97D4-F42D662E28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1831700"/>
              </p:ext>
            </p:extLst>
          </p:nvPr>
        </p:nvGraphicFramePr>
        <p:xfrm>
          <a:off x="1970088" y="803275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8" y="803275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4688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ЗОВНІШНЄ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E9BDE61-6E56-4B1C-B7A8-99FDAD2D77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3" name="Об'єкт 2">
                        <a:extLst>
                          <a:ext uri="{FF2B5EF4-FFF2-40B4-BE49-F238E27FC236}">
                            <a16:creationId xmlns:a16="http://schemas.microsoft.com/office/drawing/2014/main" id="{AE9BDE61-6E56-4B1C-B7A8-99FDAD2D77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71531AD2-C4A2-44AB-A8E6-4B0A9D117D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829487"/>
              </p:ext>
            </p:extLst>
          </p:nvPr>
        </p:nvGraphicFramePr>
        <p:xfrm>
          <a:off x="1970088" y="803275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5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8" y="803275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4569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ЗОВНІШНЄ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E9BDE61-6E56-4B1C-B7A8-99FDAD2D77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3" name="Об'єкт 2">
                        <a:extLst>
                          <a:ext uri="{FF2B5EF4-FFF2-40B4-BE49-F238E27FC236}">
                            <a16:creationId xmlns:a16="http://schemas.microsoft.com/office/drawing/2014/main" id="{AE9BDE61-6E56-4B1C-B7A8-99FDAD2D77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E1ED6BC3-4686-4781-A454-526778440A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5846559"/>
              </p:ext>
            </p:extLst>
          </p:nvPr>
        </p:nvGraphicFramePr>
        <p:xfrm>
          <a:off x="1970088" y="803275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8" y="803275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9400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ЗОВНІШНЄ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E9BDE61-6E56-4B1C-B7A8-99FDAD2D77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258985" y="4849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2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3" name="Об'єкт 2">
                        <a:extLst>
                          <a:ext uri="{FF2B5EF4-FFF2-40B4-BE49-F238E27FC236}">
                            <a16:creationId xmlns:a16="http://schemas.microsoft.com/office/drawing/2014/main" id="{AE9BDE61-6E56-4B1C-B7A8-99FDAD2D77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58985" y="4849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C323CCB0-DCBE-40B0-8C15-6BEB488FC1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0127292"/>
              </p:ext>
            </p:extLst>
          </p:nvPr>
        </p:nvGraphicFramePr>
        <p:xfrm>
          <a:off x="1970088" y="803275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3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8" y="803275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Slide">
            <a:extLst>
              <a:ext uri="{FF2B5EF4-FFF2-40B4-BE49-F238E27FC236}">
                <a16:creationId xmlns:a16="http://schemas.microsoft.com/office/drawing/2014/main" id="{9C5D7759-3681-4016-AB30-1EF2DB1A215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9440" t="22084" r="8429" b="48999"/>
          <a:stretch/>
        </p:blipFill>
        <p:spPr>
          <a:xfrm>
            <a:off x="6174581" y="3190041"/>
            <a:ext cx="5434013" cy="3667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825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Внутрішнє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5" name="Об'єкт 4">
            <a:extLst>
              <a:ext uri="{FF2B5EF4-FFF2-40B4-BE49-F238E27FC236}">
                <a16:creationId xmlns:a16="http://schemas.microsoft.com/office/drawing/2014/main" id="{C2296B51-019C-433E-9D7D-F75F1BC8A0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4762539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3431654"/>
              </p:ext>
            </p:extLst>
          </p:nvPr>
        </p:nvGraphicFramePr>
        <p:xfrm>
          <a:off x="7509597" y="3926599"/>
          <a:ext cx="4608512" cy="293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509597" y="3926599"/>
                        <a:ext cx="4608512" cy="2931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241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Внутрішнє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5220775"/>
              </p:ext>
            </p:extLst>
          </p:nvPr>
        </p:nvGraphicFramePr>
        <p:xfrm>
          <a:off x="7509597" y="3926599"/>
          <a:ext cx="4608512" cy="293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09597" y="3926599"/>
                        <a:ext cx="4608512" cy="2931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F452D54E-7920-4004-8487-9D5C844124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1675920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9777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Внутрішнє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09597" y="3926599"/>
          <a:ext cx="4608512" cy="293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09597" y="3926599"/>
                        <a:ext cx="4608512" cy="2931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BB7A7789-61A5-4928-AB7D-8315095B77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9740009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6064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Внутрішнє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09597" y="3926599"/>
          <a:ext cx="4608512" cy="293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09597" y="3926599"/>
                        <a:ext cx="4608512" cy="2931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CCEFF032-6460-4DF1-B270-D8B646C1A5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8333769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0709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Внутрішнє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09597" y="3926599"/>
          <a:ext cx="4608512" cy="293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09597" y="3926599"/>
                        <a:ext cx="4608512" cy="2931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7A358F97-4D58-40F7-91ED-2734811CCE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7747961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 descr="Картинка 38 из 10341">
            <a:hlinkClick r:id="rId7"/>
            <a:extLst>
              <a:ext uri="{FF2B5EF4-FFF2-40B4-BE49-F238E27FC236}">
                <a16:creationId xmlns:a16="http://schemas.microsoft.com/office/drawing/2014/main" id="{F9F30549-8FBD-46CA-AD9D-3BBA405BE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142484"/>
            <a:ext cx="5560146" cy="3713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87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Змішане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58237" y="4720840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4720840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13AAA017-ED61-4EC0-9EED-5F46487C8D4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9153179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4" name="Об'єкт 3">
                        <a:extLst>
                          <a:ext uri="{FF2B5EF4-FFF2-40B4-BE49-F238E27FC236}">
                            <a16:creationId xmlns:a16="http://schemas.microsoft.com/office/drawing/2014/main" id="{13AAA017-ED61-4EC0-9EED-5F46487C8D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38641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Змішане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58237" y="4720840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4720840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BAFC68B9-D0F9-4AE9-B5C9-A6076AAEA2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309951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0766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Змішане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58237" y="4720840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4720840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32335A2-8973-4A44-8831-078501E839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369918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7809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Змішане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58237" y="4720840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4720840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69E45E92-206D-460F-923D-265F10F07D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9546820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12907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6" y="23581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Спряження кіл: Змішане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94765E20-741F-4756-8991-22AD9592F5A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58237" y="4720840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4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4720840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274759BD-C7A0-4208-93F6-865A5E6DE4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4382625"/>
              </p:ext>
            </p:extLst>
          </p:nvPr>
        </p:nvGraphicFramePr>
        <p:xfrm>
          <a:off x="1970088" y="803275"/>
          <a:ext cx="8253412" cy="524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5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8" y="803275"/>
                        <a:ext cx="8253412" cy="5249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03" name="Picture 7" descr="Фасад храму Іль-Джезу (Італія, Рим)">
            <a:extLst>
              <a:ext uri="{FF2B5EF4-FFF2-40B4-BE49-F238E27FC236}">
                <a16:creationId xmlns:a16="http://schemas.microsoft.com/office/drawing/2014/main" id="{8E27DF39-529A-4293-919E-65E4D497F0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42"/>
          <a:stretch/>
        </p:blipFill>
        <p:spPr bwMode="auto">
          <a:xfrm>
            <a:off x="6297790" y="1106840"/>
            <a:ext cx="5660847" cy="563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072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дуги кола та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прямої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4814B8FD-F9F5-4357-988E-81DAAEFB51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2317611"/>
              </p:ext>
            </p:extLst>
          </p:nvPr>
        </p:nvGraphicFramePr>
        <p:xfrm>
          <a:off x="1970087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1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0087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>
            <a:extLst>
              <a:ext uri="{FF2B5EF4-FFF2-40B4-BE49-F238E27FC236}">
                <a16:creationId xmlns:a16="http://schemas.microsoft.com/office/drawing/2014/main" id="{5731BED4-D605-4A06-8817-805CA889B1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675726"/>
              </p:ext>
            </p:extLst>
          </p:nvPr>
        </p:nvGraphicFramePr>
        <p:xfrm>
          <a:off x="9592034" y="10074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2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3" name="Об'єкт 2">
                        <a:extLst>
                          <a:ext uri="{FF2B5EF4-FFF2-40B4-BE49-F238E27FC236}">
                            <a16:creationId xmlns:a16="http://schemas.microsoft.com/office/drawing/2014/main" id="{AE9BDE61-6E56-4B1C-B7A8-99FDAD2D77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592034" y="10074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02915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дуги кола та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прямої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6" name="Об'єкт 5">
            <a:extLst>
              <a:ext uri="{FF2B5EF4-FFF2-40B4-BE49-F238E27FC236}">
                <a16:creationId xmlns:a16="http://schemas.microsoft.com/office/drawing/2014/main" id="{5731BED4-D605-4A06-8817-805CA889B1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592034" y="10074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6" name="Об'єкт 5">
                        <a:extLst>
                          <a:ext uri="{FF2B5EF4-FFF2-40B4-BE49-F238E27FC236}">
                            <a16:creationId xmlns:a16="http://schemas.microsoft.com/office/drawing/2014/main" id="{5731BED4-D605-4A06-8817-805CA889B1B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92034" y="10074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AF25981C-7F0C-47CB-87BC-BB2CFFAE03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1166692"/>
              </p:ext>
            </p:extLst>
          </p:nvPr>
        </p:nvGraphicFramePr>
        <p:xfrm>
          <a:off x="1970087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7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57702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дуги кола та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прямої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6" name="Об'єкт 5">
            <a:extLst>
              <a:ext uri="{FF2B5EF4-FFF2-40B4-BE49-F238E27FC236}">
                <a16:creationId xmlns:a16="http://schemas.microsoft.com/office/drawing/2014/main" id="{5731BED4-D605-4A06-8817-805CA889B1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592034" y="10074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6" name="Об'єкт 5">
                        <a:extLst>
                          <a:ext uri="{FF2B5EF4-FFF2-40B4-BE49-F238E27FC236}">
                            <a16:creationId xmlns:a16="http://schemas.microsoft.com/office/drawing/2014/main" id="{5731BED4-D605-4A06-8817-805CA889B1B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92034" y="10074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B405521C-D5D0-4343-B6CE-CEEAD21A0C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7883901"/>
              </p:ext>
            </p:extLst>
          </p:nvPr>
        </p:nvGraphicFramePr>
        <p:xfrm>
          <a:off x="1970087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7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58351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дуги кола та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прямої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6" name="Об'єкт 5">
            <a:extLst>
              <a:ext uri="{FF2B5EF4-FFF2-40B4-BE49-F238E27FC236}">
                <a16:creationId xmlns:a16="http://schemas.microsoft.com/office/drawing/2014/main" id="{5731BED4-D605-4A06-8817-805CA889B1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592034" y="10074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2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6" name="Об'єкт 5">
                        <a:extLst>
                          <a:ext uri="{FF2B5EF4-FFF2-40B4-BE49-F238E27FC236}">
                            <a16:creationId xmlns:a16="http://schemas.microsoft.com/office/drawing/2014/main" id="{5731BED4-D605-4A06-8817-805CA889B1B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92034" y="10074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47F27976-C03D-474F-86BC-E7A6367E523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0102989"/>
              </p:ext>
            </p:extLst>
          </p:nvPr>
        </p:nvGraphicFramePr>
        <p:xfrm>
          <a:off x="1970087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3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7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96887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14763-DF7D-4768-BF9F-A80F9B8A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дуги кола та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прямої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6" name="Об'єкт 5">
            <a:extLst>
              <a:ext uri="{FF2B5EF4-FFF2-40B4-BE49-F238E27FC236}">
                <a16:creationId xmlns:a16="http://schemas.microsoft.com/office/drawing/2014/main" id="{5731BED4-D605-4A06-8817-805CA889B1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592034" y="1007453"/>
          <a:ext cx="1578769" cy="1004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6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6" name="Об'єкт 5">
                        <a:extLst>
                          <a:ext uri="{FF2B5EF4-FFF2-40B4-BE49-F238E27FC236}">
                            <a16:creationId xmlns:a16="http://schemas.microsoft.com/office/drawing/2014/main" id="{5731BED4-D605-4A06-8817-805CA889B1B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92034" y="1007453"/>
                        <a:ext cx="1578769" cy="1004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A50CA49A-0A45-4004-84FD-B0D94CCE7E0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645026"/>
              </p:ext>
            </p:extLst>
          </p:nvPr>
        </p:nvGraphicFramePr>
        <p:xfrm>
          <a:off x="1970087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7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087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2" descr="Версальский дворец: экскурсии, время работы и местоположение в Париже">
            <a:extLst>
              <a:ext uri="{FF2B5EF4-FFF2-40B4-BE49-F238E27FC236}">
                <a16:creationId xmlns:a16="http://schemas.microsoft.com/office/drawing/2014/main" id="{4BAA643D-D90B-4A77-ACA4-976A897AD4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59"/>
          <a:stretch/>
        </p:blipFill>
        <p:spPr bwMode="auto">
          <a:xfrm>
            <a:off x="6516141" y="3116471"/>
            <a:ext cx="4972697" cy="345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ворота — фото: Версаль - Tripadvisor">
            <a:extLst>
              <a:ext uri="{FF2B5EF4-FFF2-40B4-BE49-F238E27FC236}">
                <a16:creationId xmlns:a16="http://schemas.microsoft.com/office/drawing/2014/main" id="{1E0D46F1-393E-41F6-8822-301D3D4032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5" t="5755" r="8428" b="20164"/>
          <a:stretch/>
        </p:blipFill>
        <p:spPr bwMode="auto">
          <a:xfrm>
            <a:off x="1515267" y="803275"/>
            <a:ext cx="6242846" cy="422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31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80EAD96-CE39-45A2-986C-4541493B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кіл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11B8D5AF-5AD7-4A35-A6B4-8FEFFFD840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0934106"/>
              </p:ext>
            </p:extLst>
          </p:nvPr>
        </p:nvGraphicFramePr>
        <p:xfrm>
          <a:off x="8417719" y="531812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3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94765E20-741F-4756-8991-22AD9592F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17719" y="531812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'єкт 7">
            <a:extLst>
              <a:ext uri="{FF2B5EF4-FFF2-40B4-BE49-F238E27FC236}">
                <a16:creationId xmlns:a16="http://schemas.microsoft.com/office/drawing/2014/main" id="{E888C909-D72A-4AFA-943C-DC3C7324655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2434287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4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01631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80EAD96-CE39-45A2-986C-4541493B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кіл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11B8D5AF-5AD7-4A35-A6B4-8FEFFFD840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719" y="531812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11B8D5AF-5AD7-4A35-A6B4-8FEFFFD840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17719" y="531812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'єкт 1">
            <a:extLst>
              <a:ext uri="{FF2B5EF4-FFF2-40B4-BE49-F238E27FC236}">
                <a16:creationId xmlns:a16="http://schemas.microsoft.com/office/drawing/2014/main" id="{180A0811-5600-463E-AEE3-57320EBF3A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412623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90394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80EAD96-CE39-45A2-986C-4541493B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кіл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11B8D5AF-5AD7-4A35-A6B4-8FEFFFD840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816640"/>
              </p:ext>
            </p:extLst>
          </p:nvPr>
        </p:nvGraphicFramePr>
        <p:xfrm>
          <a:off x="8758237" y="2989262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0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11B8D5AF-5AD7-4A35-A6B4-8FEFFFD840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2989262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'єкт 1">
            <a:extLst>
              <a:ext uri="{FF2B5EF4-FFF2-40B4-BE49-F238E27FC236}">
                <a16:creationId xmlns:a16="http://schemas.microsoft.com/office/drawing/2014/main" id="{4859AA97-B6A3-4595-9B60-A6872A751E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3462663"/>
              </p:ext>
            </p:extLst>
          </p:nvPr>
        </p:nvGraphicFramePr>
        <p:xfrm>
          <a:off x="704749" y="883325"/>
          <a:ext cx="9392905" cy="59746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1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83325"/>
                        <a:ext cx="9392905" cy="59746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5401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80EAD96-CE39-45A2-986C-4541493B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кіл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11B8D5AF-5AD7-4A35-A6B4-8FEFFFD840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58237" y="2989262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4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11B8D5AF-5AD7-4A35-A6B4-8FEFFFD840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58237" y="2989262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'єкт 2">
            <a:extLst>
              <a:ext uri="{FF2B5EF4-FFF2-40B4-BE49-F238E27FC236}">
                <a16:creationId xmlns:a16="http://schemas.microsoft.com/office/drawing/2014/main" id="{F0DA57B5-3106-4E99-AB08-1D5DC772E9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0007498"/>
              </p:ext>
            </p:extLst>
          </p:nvPr>
        </p:nvGraphicFramePr>
        <p:xfrm>
          <a:off x="704749" y="803275"/>
          <a:ext cx="9518751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5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9" y="803275"/>
                        <a:ext cx="9518751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55821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80EAD96-CE39-45A2-986C-4541493B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С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пряження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Segoe Print" panose="02000600000000000000" pitchFamily="2" charset="0"/>
              </a:rPr>
              <a:t>кіл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7" name="Об'єкт 6">
            <a:extLst>
              <a:ext uri="{FF2B5EF4-FFF2-40B4-BE49-F238E27FC236}">
                <a16:creationId xmlns:a16="http://schemas.microsoft.com/office/drawing/2014/main" id="{11B8D5AF-5AD7-4A35-A6B4-8FEFFFD840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719" y="531812"/>
          <a:ext cx="3359871" cy="213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4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7" name="Об'єкт 6">
                        <a:extLst>
                          <a:ext uri="{FF2B5EF4-FFF2-40B4-BE49-F238E27FC236}">
                            <a16:creationId xmlns:a16="http://schemas.microsoft.com/office/drawing/2014/main" id="{11B8D5AF-5AD7-4A35-A6B4-8FEFFFD840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17719" y="531812"/>
                        <a:ext cx="3359871" cy="2137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'єкт 1">
            <a:extLst>
              <a:ext uri="{FF2B5EF4-FFF2-40B4-BE49-F238E27FC236}">
                <a16:creationId xmlns:a16="http://schemas.microsoft.com/office/drawing/2014/main" id="{6142B8D7-0EDB-455B-A026-5E1BD5037B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6786705"/>
              </p:ext>
            </p:extLst>
          </p:nvPr>
        </p:nvGraphicFramePr>
        <p:xfrm>
          <a:off x="704748" y="803275"/>
          <a:ext cx="9518752" cy="605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5" name="AutoCAD Drawing" r:id="rId5" imgW="8252640" imgH="5250240" progId="AutoCAD.Drawing.23">
                  <p:embed/>
                </p:oleObj>
              </mc:Choice>
              <mc:Fallback>
                <p:oleObj name="AutoCAD Drawing" r:id="rId5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4748" y="803275"/>
                        <a:ext cx="9518752" cy="6054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Slide">
            <a:extLst>
              <a:ext uri="{FF2B5EF4-FFF2-40B4-BE49-F238E27FC236}">
                <a16:creationId xmlns:a16="http://schemas.microsoft.com/office/drawing/2014/main" id="{0666D079-0C29-4C1A-B2B5-FC88DFE9AB6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250" t="25277" r="33532" b="9306"/>
          <a:stretch/>
        </p:blipFill>
        <p:spPr>
          <a:xfrm>
            <a:off x="6946033" y="2193059"/>
            <a:ext cx="5049117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395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F6F2F05B-FFC6-4D2C-A13A-6625BE7A1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Застосування спряження: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9" name="Shape 114">
            <a:extLst>
              <a:ext uri="{FF2B5EF4-FFF2-40B4-BE49-F238E27FC236}">
                <a16:creationId xmlns:a16="http://schemas.microsoft.com/office/drawing/2014/main" id="{C5D3ADDB-9F01-4BBC-B8C7-86BA9224B8A2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397103" y="1174080"/>
            <a:ext cx="3951694" cy="2357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hape 101">
            <a:extLst>
              <a:ext uri="{FF2B5EF4-FFF2-40B4-BE49-F238E27FC236}">
                <a16:creationId xmlns:a16="http://schemas.microsoft.com/office/drawing/2014/main" id="{25CEC3B7-15D8-4328-BE07-B2D293382FA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3801" t="6930" r="9289" b="5122"/>
          <a:stretch/>
        </p:blipFill>
        <p:spPr>
          <a:xfrm>
            <a:off x="4093078" y="3956187"/>
            <a:ext cx="2814761" cy="222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102">
            <a:extLst>
              <a:ext uri="{FF2B5EF4-FFF2-40B4-BE49-F238E27FC236}">
                <a16:creationId xmlns:a16="http://schemas.microsoft.com/office/drawing/2014/main" id="{DEB7EEC6-13BC-4DD4-BC6C-F8CEA860321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8542" t="12088" r="5258" b="11820"/>
          <a:stretch/>
        </p:blipFill>
        <p:spPr>
          <a:xfrm>
            <a:off x="451282" y="3932065"/>
            <a:ext cx="3463370" cy="2274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5">
            <a:extLst>
              <a:ext uri="{FF2B5EF4-FFF2-40B4-BE49-F238E27FC236}">
                <a16:creationId xmlns:a16="http://schemas.microsoft.com/office/drawing/2014/main" id="{FDBD4166-3028-43D1-BD9D-B98733BD17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2" b="5185"/>
          <a:stretch/>
        </p:blipFill>
        <p:spPr>
          <a:xfrm>
            <a:off x="7926388" y="1065730"/>
            <a:ext cx="2592952" cy="2806011"/>
          </a:xfrm>
          <a:prstGeom prst="rect">
            <a:avLst/>
          </a:prstGeom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BBBB2562-FBF4-4F3D-8E17-7E365D970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lum bright="-12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74" t="7179" b="5100"/>
          <a:stretch/>
        </p:blipFill>
        <p:spPr>
          <a:xfrm>
            <a:off x="5791475" y="1089919"/>
            <a:ext cx="1578261" cy="2806011"/>
          </a:xfrm>
          <a:prstGeom prst="rect">
            <a:avLst/>
          </a:prstGeom>
          <a:solidFill>
            <a:srgbClr val="CCFFFF"/>
          </a:solidFill>
        </p:spPr>
      </p:pic>
      <p:pic>
        <p:nvPicPr>
          <p:cNvPr id="15" name="Picture 5" descr="prod-77061">
            <a:extLst>
              <a:ext uri="{FF2B5EF4-FFF2-40B4-BE49-F238E27FC236}">
                <a16:creationId xmlns:a16="http://schemas.microsoft.com/office/drawing/2014/main" id="{4ECF31AA-D784-44A2-8304-9D52FC375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226" y="3956186"/>
            <a:ext cx="3709412" cy="278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093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F6F2F05B-FFC6-4D2C-A13A-6625BE7A1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4345" y="178666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Застосування спряження: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16" name="Picture 4" descr="G:\Картинки\Тачки\Техника\А-6ю.jpg">
            <a:extLst>
              <a:ext uri="{FF2B5EF4-FFF2-40B4-BE49-F238E27FC236}">
                <a16:creationId xmlns:a16="http://schemas.microsoft.com/office/drawing/2014/main" id="{19A7A4CD-DCDC-480D-B256-06C9482CA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7624" y="790657"/>
            <a:ext cx="6196094" cy="35384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7" name="Picture 11" descr="512097">
            <a:extLst>
              <a:ext uri="{FF2B5EF4-FFF2-40B4-BE49-F238E27FC236}">
                <a16:creationId xmlns:a16="http://schemas.microsoft.com/office/drawing/2014/main" id="{389F3F55-A68A-4E15-B30C-173584482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2263624"/>
            <a:ext cx="4846947" cy="400382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Купити машину • Нові авто купити по низькій ціні: Kia, Opel, Peugeot, Jeep  в Києві | Автоцентр на Столичному">
            <a:extLst>
              <a:ext uri="{FF2B5EF4-FFF2-40B4-BE49-F238E27FC236}">
                <a16:creationId xmlns:a16="http://schemas.microsoft.com/office/drawing/2014/main" id="{B4B78278-3A90-4FB2-8020-4B79679C1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3805237"/>
            <a:ext cx="540067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7074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A52811C-C164-45BF-8F00-E29F5D5F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638" y="39782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Застосування спряження: Шрифти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44040" name="Picture 8" descr="logotipo de lujo letras k oro con logotipo de corona 10838830 Vector en  Vecteezy">
            <a:extLst>
              <a:ext uri="{FF2B5EF4-FFF2-40B4-BE49-F238E27FC236}">
                <a16:creationId xmlns:a16="http://schemas.microsoft.com/office/drawing/2014/main" id="{C98AEFC4-B5CF-4DAD-AFBC-36294FF32D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0" t="24044" r="29398" b="25833"/>
          <a:stretch/>
        </p:blipFill>
        <p:spPr bwMode="auto">
          <a:xfrm>
            <a:off x="1904351" y="3266506"/>
            <a:ext cx="4600575" cy="343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4" name="Picture 2" descr="С засечками против без засечек | Интернет-креативы">
            <a:extLst>
              <a:ext uri="{FF2B5EF4-FFF2-40B4-BE49-F238E27FC236}">
                <a16:creationId xmlns:a16="http://schemas.microsoft.com/office/drawing/2014/main" id="{86242AF1-F5DB-4CCD-8659-EE888B092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5140">
            <a:off x="351343" y="1428028"/>
            <a:ext cx="5347762" cy="233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66" name="Picture 22" descr="Coca-cola, 12 мл, может, газированные фон, черный, прозрачные, Редакционное  Изображение - изображение насчитывающей еда, энергия: 168799500">
            <a:extLst>
              <a:ext uri="{FF2B5EF4-FFF2-40B4-BE49-F238E27FC236}">
                <a16:creationId xmlns:a16="http://schemas.microsoft.com/office/drawing/2014/main" id="{925AB929-CCBB-437C-99EC-6D10A385F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1648938"/>
            <a:ext cx="5343525" cy="356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81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2" name="Picture 18" descr="Одна з найочікуваніших подій року: компанія Apple представляє нову лінійку  гаджетів (ПРЯМИЙ ЕФІР)">
            <a:extLst>
              <a:ext uri="{FF2B5EF4-FFF2-40B4-BE49-F238E27FC236}">
                <a16:creationId xmlns:a16="http://schemas.microsoft.com/office/drawing/2014/main" id="{34404BE1-3B35-4BD4-B7F8-8B268D9BB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8" y="746075"/>
            <a:ext cx="4900613" cy="305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68" name="Picture 24" descr="Целый город безработных, блины с лопаты и чайный гриб. В российских  пабликах обсуждают закрытие McDonalds, KFC">
            <a:extLst>
              <a:ext uri="{FF2B5EF4-FFF2-40B4-BE49-F238E27FC236}">
                <a16:creationId xmlns:a16="http://schemas.microsoft.com/office/drawing/2014/main" id="{FACD1D19-EECE-458E-9E3A-176246BAEF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9" b="13134"/>
          <a:stretch/>
        </p:blipFill>
        <p:spPr bwMode="auto">
          <a:xfrm>
            <a:off x="528637" y="3301999"/>
            <a:ext cx="4953725" cy="305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A52811C-C164-45BF-8F00-E29F5D5F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638" y="39782"/>
            <a:ext cx="10023763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Застосування спряження: Логотип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31772" name="Picture 28" descr="Бренд Louis Vuitton (Луи Витон): история фирмы и выпускаемая продукция">
            <a:extLst>
              <a:ext uri="{FF2B5EF4-FFF2-40B4-BE49-F238E27FC236}">
                <a16:creationId xmlns:a16="http://schemas.microsoft.com/office/drawing/2014/main" id="{499F9A28-72C5-41E5-93AD-099A40EC63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8" t="27810" r="15429" b="19475"/>
          <a:stretch/>
        </p:blipFill>
        <p:spPr bwMode="auto">
          <a:xfrm>
            <a:off x="5750721" y="3429000"/>
            <a:ext cx="3929062" cy="301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70" name="Picture 26" descr="Обои с логотипом найк - 70 фото">
            <a:extLst>
              <a:ext uri="{FF2B5EF4-FFF2-40B4-BE49-F238E27FC236}">
                <a16:creationId xmlns:a16="http://schemas.microsoft.com/office/drawing/2014/main" id="{CFFECE08-346E-45FB-A072-2B14CB7ABB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2" t="25063" r="29834" b="27430"/>
          <a:stretch/>
        </p:blipFill>
        <p:spPr bwMode="auto">
          <a:xfrm>
            <a:off x="6793706" y="844524"/>
            <a:ext cx="5100638" cy="305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День герба Украины 2020: история и интересные факты - Korrespondent.net">
            <a:extLst>
              <a:ext uri="{FF2B5EF4-FFF2-40B4-BE49-F238E27FC236}">
                <a16:creationId xmlns:a16="http://schemas.microsoft.com/office/drawing/2014/main" id="{BBAB605C-E099-43A2-801C-48F39C6799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1" t="20391" r="16244" b="24453"/>
          <a:stretch/>
        </p:blipFill>
        <p:spPr bwMode="auto">
          <a:xfrm>
            <a:off x="98158" y="746073"/>
            <a:ext cx="11995683" cy="6091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23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A52811C-C164-45BF-8F00-E29F5D5F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782"/>
            <a:ext cx="12192000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Практична робота: Виконання спряження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2" name="Об'єкт 1">
            <a:extLst>
              <a:ext uri="{FF2B5EF4-FFF2-40B4-BE49-F238E27FC236}">
                <a16:creationId xmlns:a16="http://schemas.microsoft.com/office/drawing/2014/main" id="{44478D10-38AB-436B-891C-868B178068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939478"/>
              </p:ext>
            </p:extLst>
          </p:nvPr>
        </p:nvGraphicFramePr>
        <p:xfrm>
          <a:off x="1067329" y="421528"/>
          <a:ext cx="10056361" cy="6396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9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67329" y="421528"/>
                        <a:ext cx="10056361" cy="63966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72145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A52811C-C164-45BF-8F00-E29F5D5F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613" y="225520"/>
            <a:ext cx="12192000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Підведення підсумків: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4" name="Прямоугольник 1">
            <a:extLst>
              <a:ext uri="{FF2B5EF4-FFF2-40B4-BE49-F238E27FC236}">
                <a16:creationId xmlns:a16="http://schemas.microsoft.com/office/drawing/2014/main" id="{F296200C-8334-420D-9798-010507A784D6}"/>
              </a:ext>
            </a:extLst>
          </p:cNvPr>
          <p:cNvSpPr/>
          <p:nvPr/>
        </p:nvSpPr>
        <p:spPr>
          <a:xfrm>
            <a:off x="2361308" y="1228397"/>
            <a:ext cx="9283005" cy="440120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457200" lvl="0" indent="-457200" algn="just">
              <a:buFont typeface="+mj-lt"/>
              <a:buAutoNum type="arabicParenR"/>
            </a:pP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називають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спряженням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?</a:t>
            </a:r>
          </a:p>
          <a:p>
            <a:pPr marL="457200" lvl="0" indent="-457200" algn="just">
              <a:buFont typeface="+mj-lt"/>
              <a:buAutoNum type="arabicParenR"/>
            </a:pPr>
            <a:endParaRPr lang="ru-RU" sz="28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lvl="0" indent="-457200" algn="just">
              <a:buFont typeface="+mj-lt"/>
              <a:buAutoNum type="arabicParenR"/>
            </a:pP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Чому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дорівнює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радіус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спряження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паралельних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прямих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?</a:t>
            </a:r>
          </a:p>
          <a:p>
            <a:pPr marL="457200" lvl="0" indent="-457200" algn="just">
              <a:buFont typeface="+mj-lt"/>
              <a:buAutoNum type="arabicParenR"/>
            </a:pPr>
            <a:endParaRPr lang="ru-RU" sz="28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lvl="0" indent="-457200" algn="just">
              <a:buFont typeface="+mj-lt"/>
              <a:buAutoNum type="arabicParenR"/>
            </a:pP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Як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знайти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центр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спряження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при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побудові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спряження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двох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прямих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перетинаються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?</a:t>
            </a:r>
          </a:p>
          <a:p>
            <a:pPr marL="457200" lvl="0" indent="-457200" algn="just">
              <a:buFont typeface="+mj-lt"/>
              <a:buAutoNum type="arabicParenR"/>
            </a:pPr>
            <a:endParaRPr lang="ru-RU" sz="28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lvl="0" indent="-457200" algn="just">
              <a:buFont typeface="+mj-lt"/>
              <a:buAutoNum type="arabicParenR"/>
            </a:pP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Назвіть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елементи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обов'язкові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в будь-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якому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спряженні</a:t>
            </a:r>
            <a:r>
              <a:rPr lang="ru-RU" sz="28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78889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A52811C-C164-45BF-8F00-E29F5D5F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782"/>
            <a:ext cx="12192000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Підведення підсумків: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53CE90-BE14-418A-A19A-970B40A23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514" y="1716376"/>
            <a:ext cx="10434523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1. Сьогодні на </a:t>
            </a:r>
            <a:r>
              <a:rPr kumimoji="0" lang="uk-UA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уроці</a:t>
            </a:r>
            <a:r>
              <a:rPr kumimoji="0" lang="uk-UA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 я найкраще </a:t>
            </a:r>
            <a:r>
              <a:rPr kumimoji="0" lang="uk-UA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запам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’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ятав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…</a:t>
            </a: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2. До уроку я не знав…</a:t>
            </a: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3. 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Найскладнішим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 у 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вивченні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 теми для мене 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було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…</a:t>
            </a: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1012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553CE90-BE14-418A-A19A-970B40A23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514" y="1716376"/>
            <a:ext cx="10434523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1. Сьогодні на </a:t>
            </a:r>
            <a:r>
              <a:rPr kumimoji="0" lang="uk-UA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уроці</a:t>
            </a:r>
            <a:r>
              <a:rPr kumimoji="0" lang="uk-UA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 я найкраще </a:t>
            </a:r>
            <a:r>
              <a:rPr kumimoji="0" lang="uk-UA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запам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’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ятав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…</a:t>
            </a: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2. До уроку я не знав…</a:t>
            </a: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3. 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Найскладнішим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 у 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вивченні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 теми для мене </a:t>
            </a:r>
            <a:r>
              <a:rPr kumimoji="0" lang="ru-RU" altLang="uk-UA" sz="30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було</a:t>
            </a:r>
            <a:r>
              <a:rPr kumimoji="0" lang="ru-RU" altLang="uk-UA" sz="3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…</a:t>
            </a:r>
            <a:endParaRPr kumimoji="0" lang="ru-RU" altLang="uk-UA" sz="3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6175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A52811C-C164-45BF-8F00-E29F5D5F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5030" y="0"/>
            <a:ext cx="5643090" cy="7062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Segoe Print" panose="02000600000000000000" pitchFamily="2" charset="0"/>
              </a:rPr>
              <a:t>Домашнє завдання: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2" name="Об'єкт 1">
            <a:extLst>
              <a:ext uri="{FF2B5EF4-FFF2-40B4-BE49-F238E27FC236}">
                <a16:creationId xmlns:a16="http://schemas.microsoft.com/office/drawing/2014/main" id="{44478D10-38AB-436B-891C-868B178068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168640"/>
              </p:ext>
            </p:extLst>
          </p:nvPr>
        </p:nvGraphicFramePr>
        <p:xfrm>
          <a:off x="-413584" y="598290"/>
          <a:ext cx="9821403" cy="6259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8" name="AutoCAD Drawing" r:id="rId3" imgW="8252640" imgH="5250240" progId="AutoCAD.Drawing.23">
                  <p:embed/>
                </p:oleObj>
              </mc:Choice>
              <mc:Fallback>
                <p:oleObj name="AutoCAD Drawing" r:id="rId3" imgW="8252640" imgH="5250240" progId="AutoCAD.Drawing.23">
                  <p:embed/>
                  <p:pic>
                    <p:nvPicPr>
                      <p:cNvPr id="2" name="Об'єкт 1">
                        <a:extLst>
                          <a:ext uri="{FF2B5EF4-FFF2-40B4-BE49-F238E27FC236}">
                            <a16:creationId xmlns:a16="http://schemas.microsoft.com/office/drawing/2014/main" id="{44478D10-38AB-436B-891C-868B178068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413584" y="598290"/>
                        <a:ext cx="9821403" cy="62597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4D225FB-B21C-4D0C-90D0-83E7123DDC12}"/>
              </a:ext>
            </a:extLst>
          </p:cNvPr>
          <p:cNvSpPr txBox="1">
            <a:spLocks/>
          </p:cNvSpPr>
          <p:nvPr/>
        </p:nvSpPr>
        <p:spPr>
          <a:xfrm>
            <a:off x="7818120" y="598290"/>
            <a:ext cx="4562856" cy="4814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buAutoNum type="arabicPeriod"/>
            </a:pPr>
            <a:r>
              <a:rPr lang="uk-UA" sz="2600" dirty="0">
                <a:solidFill>
                  <a:schemeClr val="bg1"/>
                </a:solidFill>
                <a:latin typeface="Segoe Print" panose="02000600000000000000" pitchFamily="2" charset="0"/>
              </a:rPr>
              <a:t>Опрацювати конспект за відео-</a:t>
            </a:r>
            <a:r>
              <a:rPr lang="uk-UA" sz="2600" dirty="0" err="1">
                <a:solidFill>
                  <a:schemeClr val="bg1"/>
                </a:solidFill>
                <a:latin typeface="Segoe Print" panose="02000600000000000000" pitchFamily="2" charset="0"/>
              </a:rPr>
              <a:t>уроком</a:t>
            </a:r>
            <a:r>
              <a:rPr lang="uk-UA" sz="2600" dirty="0">
                <a:solidFill>
                  <a:schemeClr val="bg1"/>
                </a:solidFill>
                <a:latin typeface="Segoe Print" panose="02000600000000000000" pitchFamily="2" charset="0"/>
              </a:rPr>
              <a:t> письмово.</a:t>
            </a:r>
          </a:p>
          <a:p>
            <a:pPr marL="514350" indent="-514350">
              <a:buAutoNum type="arabicPeriod"/>
            </a:pPr>
            <a:r>
              <a:rPr lang="uk-UA" sz="2600" dirty="0">
                <a:solidFill>
                  <a:schemeClr val="bg1"/>
                </a:solidFill>
                <a:latin typeface="Segoe Print" panose="02000600000000000000" pitchFamily="2" charset="0"/>
              </a:rPr>
              <a:t>Дати відповіді на запитання усно.</a:t>
            </a:r>
          </a:p>
          <a:p>
            <a:pPr marL="514350" indent="-514350">
              <a:buAutoNum type="arabicPeriod"/>
            </a:pPr>
            <a:r>
              <a:rPr lang="uk-UA" sz="2600" dirty="0">
                <a:solidFill>
                  <a:schemeClr val="bg1"/>
                </a:solidFill>
                <a:latin typeface="Segoe Print" panose="02000600000000000000" pitchFamily="2" charset="0"/>
              </a:rPr>
              <a:t>Доопрацювати праву частину графічної роботи</a:t>
            </a:r>
          </a:p>
          <a:p>
            <a:pPr marL="514350" indent="-514350">
              <a:buAutoNum type="arabicPeriod"/>
            </a:pPr>
            <a:endParaRPr lang="ru-RU" sz="30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7410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4D225FB-B21C-4D0C-90D0-83E7123DDC12}"/>
              </a:ext>
            </a:extLst>
          </p:cNvPr>
          <p:cNvSpPr txBox="1">
            <a:spLocks/>
          </p:cNvSpPr>
          <p:nvPr/>
        </p:nvSpPr>
        <p:spPr>
          <a:xfrm>
            <a:off x="1517904" y="598290"/>
            <a:ext cx="10863072" cy="4814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Виконаний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 конспект уроку та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графічну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 роботу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надіслати</a:t>
            </a:r>
            <a:endParaRPr lang="ru-RU" sz="30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		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або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 на ел.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пошту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: </a:t>
            </a:r>
            <a:r>
              <a:rPr lang="en-US" b="1" dirty="0" err="1">
                <a:solidFill>
                  <a:schemeClr val="bg1"/>
                </a:solidFill>
                <a:latin typeface="Segoe Print" panose="02000600000000000000" pitchFamily="2" charset="0"/>
                <a:hlinkClick r:id="rId2"/>
              </a:rPr>
              <a:t>maletz_natasha@ukr.net</a:t>
            </a:r>
            <a:endParaRPr lang="uk-UA" b="1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		</a:t>
            </a:r>
          </a:p>
          <a:p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		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або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 в </a:t>
            </a:r>
            <a:r>
              <a:rPr lang="ru-RU" sz="3000" dirty="0" err="1">
                <a:solidFill>
                  <a:schemeClr val="bg1"/>
                </a:solidFill>
                <a:latin typeface="Segoe Print" panose="02000600000000000000" pitchFamily="2" charset="0"/>
              </a:rPr>
              <a:t>телеграм</a:t>
            </a:r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 за номером:</a:t>
            </a:r>
          </a:p>
          <a:p>
            <a:r>
              <a:rPr lang="ru-RU" sz="3000" dirty="0">
                <a:solidFill>
                  <a:schemeClr val="bg1"/>
                </a:solidFill>
                <a:latin typeface="Segoe Print" panose="02000600000000000000" pitchFamily="2" charset="0"/>
              </a:rPr>
              <a:t>+38066 28 78 117</a:t>
            </a:r>
          </a:p>
        </p:txBody>
      </p:sp>
    </p:spTree>
    <p:extLst>
      <p:ext uri="{BB962C8B-B14F-4D97-AF65-F5344CB8AC3E}">
        <p14:creationId xmlns:p14="http://schemas.microsoft.com/office/powerpoint/2010/main" val="17469558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454</Words>
  <Application>Microsoft Office PowerPoint</Application>
  <PresentationFormat>Широкий екран</PresentationFormat>
  <Paragraphs>92</Paragraphs>
  <Slides>44</Slides>
  <Notes>0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44</vt:i4>
      </vt:variant>
    </vt:vector>
  </HeadingPairs>
  <TitlesOfParts>
    <vt:vector size="54" baseType="lpstr">
      <vt:lpstr>Arial</vt:lpstr>
      <vt:lpstr>Calibri</vt:lpstr>
      <vt:lpstr>Calibri Light</vt:lpstr>
      <vt:lpstr>Lato Light</vt:lpstr>
      <vt:lpstr>Miama Nueva</vt:lpstr>
      <vt:lpstr>Microsoft Himalaya</vt:lpstr>
      <vt:lpstr>Segoe Print</vt:lpstr>
      <vt:lpstr>Times New Roman</vt:lpstr>
      <vt:lpstr>Тема Office</vt:lpstr>
      <vt:lpstr>AutoCAD Drawing</vt:lpstr>
      <vt:lpstr>СПРЯЖЕННЯ</vt:lpstr>
      <vt:lpstr>Презентація PowerPoint</vt:lpstr>
      <vt:lpstr>Тема уроку: Спряження</vt:lpstr>
      <vt:lpstr>Плавний перехід від однієї лінії до іншої, виконаний за допомогою проміжної дуги називається СПРЯЖЕННЯМ</vt:lpstr>
      <vt:lpstr>Презентація PowerPoint</vt:lpstr>
      <vt:lpstr>Презентація PowerPoint</vt:lpstr>
      <vt:lpstr>Презентація PowerPoint</vt:lpstr>
      <vt:lpstr>Спряження паралельних прямих</vt:lpstr>
      <vt:lpstr>Спряження кіл: ЗОВНІШНЄ</vt:lpstr>
      <vt:lpstr>Спряження кіл: ЗОВНІШНЄ</vt:lpstr>
      <vt:lpstr>Спряження кіл: ЗОВНІШНЄ</vt:lpstr>
      <vt:lpstr>Спряження кіл: ЗОВНІШНЄ</vt:lpstr>
      <vt:lpstr>Спряження кіл: ЗОВНІШНЄ</vt:lpstr>
      <vt:lpstr>Спряження кіл: ЗОВНІШНЄ</vt:lpstr>
      <vt:lpstr>Спряження кіл: Внутрішнє</vt:lpstr>
      <vt:lpstr>Спряження кіл: Внутрішнє</vt:lpstr>
      <vt:lpstr>Спряження кіл: Внутрішнє</vt:lpstr>
      <vt:lpstr>Спряження кіл: Внутрішнє</vt:lpstr>
      <vt:lpstr>Спряження кіл: Внутрішнє</vt:lpstr>
      <vt:lpstr>Спряження кіл: Змішане</vt:lpstr>
      <vt:lpstr>Спряження кіл: Змішане</vt:lpstr>
      <vt:lpstr>Спряження кіл: Змішане</vt:lpstr>
      <vt:lpstr>Спряження кіл: Змішане</vt:lpstr>
      <vt:lpstr>Спряження кіл: Змішане</vt:lpstr>
      <vt:lpstr>Спряження дуги кола та прямої</vt:lpstr>
      <vt:lpstr>Спряження дуги кола та прямої</vt:lpstr>
      <vt:lpstr>Спряження дуги кола та прямої</vt:lpstr>
      <vt:lpstr>Спряження дуги кола та прямої</vt:lpstr>
      <vt:lpstr>Спряження дуги кола та прямої</vt:lpstr>
      <vt:lpstr>Спряження двох кіл</vt:lpstr>
      <vt:lpstr>Спряження двох кіл</vt:lpstr>
      <vt:lpstr>Спряження двох кіл</vt:lpstr>
      <vt:lpstr>Спряження двох кіл</vt:lpstr>
      <vt:lpstr>Спряження двох кіл</vt:lpstr>
      <vt:lpstr>Застосування спряження:</vt:lpstr>
      <vt:lpstr>Застосування спряження:</vt:lpstr>
      <vt:lpstr>Застосування спряження: Шрифти</vt:lpstr>
      <vt:lpstr>Застосування спряження: Логотип</vt:lpstr>
      <vt:lpstr>Практична робота: Виконання спряження</vt:lpstr>
      <vt:lpstr>Підведення підсумків:</vt:lpstr>
      <vt:lpstr>Підведення підсумків:</vt:lpstr>
      <vt:lpstr>Презентація PowerPoint</vt:lpstr>
      <vt:lpstr>Домашнє завдання: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Admin</cp:lastModifiedBy>
  <cp:revision>47</cp:revision>
  <dcterms:created xsi:type="dcterms:W3CDTF">2021-06-25T08:48:03Z</dcterms:created>
  <dcterms:modified xsi:type="dcterms:W3CDTF">2023-01-03T19:10:00Z</dcterms:modified>
</cp:coreProperties>
</file>