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942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3539D-1CB6-40CA-8192-5C7D8F207FF8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A0F94-0692-4F98-ABD1-02AE4FB68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757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A0F94-0692-4F98-ABD1-02AE4FB68B5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059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A0F94-0692-4F98-ABD1-02AE4FB68B5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766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E203596-18B3-4537-B05D-D9BD450013FF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8ED5C5B-42F4-4231-A4DF-CF6300F0C34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158963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Відокремлений структурний підрозділ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«Чернятинський фаховий коледж 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Вінницького національного аграрного університету»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8656" y="1412776"/>
            <a:ext cx="74888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ВІДКРИТЕ БІНАРНЕ ПРАКТИЧНЕ ЗАНЯТТЯ</a:t>
            </a:r>
          </a:p>
          <a:p>
            <a:pPr algn="ctr"/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тему:</a:t>
            </a:r>
          </a:p>
          <a:p>
            <a:pPr algn="ctr"/>
            <a:r>
              <a:rPr lang="uk-U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«Розв'язання фахових завдань з використанням прикладного програмного забезпечення. </a:t>
            </a:r>
          </a:p>
          <a:p>
            <a:pPr algn="ctr"/>
            <a:r>
              <a:rPr lang="uk-U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Розрахунок кормової бази для пасіки конкретного господарства»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62" t="4242" r="17037" b="3232"/>
          <a:stretch/>
        </p:blipFill>
        <p:spPr>
          <a:xfrm>
            <a:off x="0" y="21707"/>
            <a:ext cx="1475656" cy="1391068"/>
          </a:xfrm>
          <a:prstGeom prst="flowChartConnector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t="5100" r="15873" b="9581"/>
          <a:stretch/>
        </p:blipFill>
        <p:spPr bwMode="auto">
          <a:xfrm>
            <a:off x="7668344" y="32414"/>
            <a:ext cx="1458556" cy="1380361"/>
          </a:xfrm>
          <a:prstGeom prst="flowChartConnector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66558" y="3068960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дисципліни</a:t>
            </a: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«Інформатика і комп'ютеризація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навчальної практики: «Планування діяльності підприємств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43808" y="433374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     Викладачі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Шульган М.Я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uk-U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Волкотруб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С.О</a:t>
            </a: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1" t="28594" r="37945" b="35366"/>
          <a:stretch/>
        </p:blipFill>
        <p:spPr bwMode="auto">
          <a:xfrm>
            <a:off x="-21161" y="3715291"/>
            <a:ext cx="4035338" cy="30689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446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49560"/>
            <a:ext cx="878497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Міністерство освіти і науки України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Відокремлений структурний підрозділ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«Чернятинський фахового коледж 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Вінницького національного аграрного університету»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ІНСТРУКЦІЙНА КАРТКА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проведення </a:t>
            </a:r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бінарно-практичного 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заняття з дисциплін</a:t>
            </a:r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Інформатика і комп’ютеризація»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навчальна 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практика «Планування діяльності підприємств</a:t>
            </a:r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Використання інформаційних технологій у виробництві.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заняття: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Розв’язання фахових завдань з використанням прикладного програмного забезпечення. </a:t>
            </a:r>
            <a:endParaRPr lang="uk-UA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Розрахунок 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кормової бази для пасіки конкретного господарства.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Отримання навичок правильно розраховувати медовий запас пасіки з використанням програмного забезпечення </a:t>
            </a:r>
            <a:r>
              <a:rPr lang="en-US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Microsoft Excel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Техніка 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безпеки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Не розпочинати роботу з ПЕОМ без дозволу викладача, перед початком роботи упевнитись у справності комп’ютера, дотримуватись загальних правил техніки безпеки.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Матеріально 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технічне забезпечення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ПЕОМ з глобальною мережею Інтернет,  папка спеціаліста: інструкційні картки із завданнями виробничого характеру, прикладні програми </a:t>
            </a:r>
            <a:r>
              <a:rPr lang="en-US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Microsoft Office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довідкова література, довідково-пошукові сайти виробничого характеру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Література: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uk-UA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Баженов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В.А. та ін. Інформатика. Комп’ютерна техніка. Комп’ютерні технології. Підручник. 3-тє вид. К.:, 2011р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.; 2. </a:t>
            </a:r>
            <a:r>
              <a:rPr lang="uk-UA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Мегедь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А.Г., Поліщук В.П. 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Бджільництво.; 3. </a:t>
            </a:r>
            <a:r>
              <a:rPr lang="uk-UA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Боднарчук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Л.І. Атлас медоносних рослин України. </a:t>
            </a:r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Войтюшенко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Н.М., Остапець А.І. Інформатика і комп’ютерна техніка. 2-ге видання. Навчальний посібник. 2009 р.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Методичні </a:t>
            </a:r>
            <a:r>
              <a:rPr lang="uk-UA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вказівки: </a:t>
            </a:r>
            <a:endParaRPr lang="uk-UA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61950"/>
            <a:r>
              <a:rPr lang="uk-U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основі засвоєних теоретичних знань та практичних навичок, необхідно оволодіти методикою розв’язання фахових завдань із використанням прикладного програмного забезпечення </a:t>
            </a:r>
            <a:r>
              <a:rPr lang="en-US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MS Excel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Зверніть увагу! </a:t>
            </a:r>
            <a:r>
              <a:rPr lang="uk-U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визначені фактичного медового запасу враховуйте, що весною бджоли використовують 30% біологічного медового запасу, літом – 50%.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207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765767"/>
              </p:ext>
            </p:extLst>
          </p:nvPr>
        </p:nvGraphicFramePr>
        <p:xfrm>
          <a:off x="683569" y="1700809"/>
          <a:ext cx="7560840" cy="5109962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1961835"/>
                <a:gridCol w="1134509"/>
                <a:gridCol w="1584176"/>
                <a:gridCol w="1224136"/>
                <a:gridCol w="1656184"/>
              </a:tblGrid>
              <a:tr h="5220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Назва рослини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Площа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Медопродуктивність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Медовий запас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Фактичний медовий запас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Плодовий сад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Озимий ріпак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Еспарцет посівний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Гречка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Соняшник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Конюшина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Малина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Ліс: 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Липа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Акація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Клен 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Верба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Іван-чай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Лучні угіддя: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Конюшина біла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Волошка лучна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Лядвенець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Люцерна жовта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Горошок мишачий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261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2070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Всього: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lang="ru-RU" sz="12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lang="ru-RU" sz="12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  <a:tr h="357467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Фактичний медоносний запас на 1 бджолосім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’ю на стационарному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точку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30" marR="5763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07505" y="3538"/>
            <a:ext cx="8856984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За допомогою табличного процесора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MS Excel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виконайте розрахунок кормової бази для пасіки конкретного господарства.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УМОВА: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пасіці використовується 350 сімей, кожна з яких наполовину забезпечена природніми кормами, тобто на 50%.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Визначити видовий склад угідь в радіусі продуктивного льоту бджіл. Встановити площі медоносів.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53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1600" y="267900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ІНДИВІДУАЛЬНЕ ЗАВДАННЯ СТУДЕНТА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44816"/>
              </p:ext>
            </p:extLst>
          </p:nvPr>
        </p:nvGraphicFramePr>
        <p:xfrm>
          <a:off x="647564" y="1052736"/>
          <a:ext cx="8136904" cy="42062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92088"/>
                <a:gridCol w="720080"/>
                <a:gridCol w="648072"/>
                <a:gridCol w="864096"/>
                <a:gridCol w="864096"/>
                <a:gridCol w="720080"/>
                <a:gridCol w="792088"/>
                <a:gridCol w="720080"/>
                <a:gridCol w="648072"/>
                <a:gridCol w="720080"/>
                <a:gridCol w="648072"/>
              </a:tblGrid>
              <a:tr h="527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п/</a:t>
                      </a:r>
                      <a:r>
                        <a:rPr lang="uk-UA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студента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сад,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гречка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соняшник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конюшина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озимий ріпак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еспарцет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люцерна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лучні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угіддя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ліс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малина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 anchor="ctr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47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47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47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47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47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47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  <a:tr h="1589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2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6" marR="53976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11560" y="5517232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Примітка: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 структурі лісу: липа - 10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%,  акація - 8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%, 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клен - 3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%, 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верба - 2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%, 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іван-чай - 1%.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В 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структурі луків: конюшина біла – 30%, волошка лучна – 2%, 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лядвенець - 8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%, 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люцерна </a:t>
            </a:r>
            <a:r>
              <a:rPr lang="uk-UA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жовта – 1%, горошок мишачий – 2%.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9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0" t="61595" r="14063" b="13241"/>
          <a:stretch/>
        </p:blipFill>
        <p:spPr bwMode="auto">
          <a:xfrm>
            <a:off x="81179" y="3501007"/>
            <a:ext cx="4464240" cy="207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7" t="20987" r="14440" b="44155"/>
          <a:stretch/>
        </p:blipFill>
        <p:spPr bwMode="auto">
          <a:xfrm>
            <a:off x="4671793" y="1340768"/>
            <a:ext cx="432465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151502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Очікувані результати роботи  у формі </a:t>
            </a:r>
          </a:p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побудови діаграм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162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В.В\В.В\QR-ко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266" y="1700808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07374" y="40466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ДЯКУЄМО ЗА УВАГУ!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4" t="20902" r="28334" b="29500"/>
          <a:stretch/>
        </p:blipFill>
        <p:spPr bwMode="auto">
          <a:xfrm>
            <a:off x="323528" y="1484784"/>
            <a:ext cx="6462036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1" t="28594" r="37945" b="35366"/>
          <a:stretch/>
        </p:blipFill>
        <p:spPr bwMode="auto">
          <a:xfrm>
            <a:off x="5052286" y="3672199"/>
            <a:ext cx="4035338" cy="3068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9296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190</TotalTime>
  <Words>535</Words>
  <Application>Microsoft Office PowerPoint</Application>
  <PresentationFormat>Экран (4:3)</PresentationFormat>
  <Paragraphs>383</Paragraphs>
  <Slides>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Яркая</vt:lpstr>
      <vt:lpstr>Презентация PowerPoint</vt:lpstr>
      <vt:lpstr>Презентация PowerPoint</vt:lpstr>
      <vt:lpstr>ЗАВДАННЯ: 1. За допомогою табличного процесора MS Excel виконайте розрахунок кормової бази для пасіки конкретного господарства. УМОВА: На пасіці використовується 350 сімей, кожна з яких наполовину забезпечена природніми кормами, тобто на 50%. Визначити видовий склад угідь в радіусі продуктивного льоту бджіл. Встановити площі медоносів.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17</cp:revision>
  <dcterms:created xsi:type="dcterms:W3CDTF">2020-12-09T18:50:55Z</dcterms:created>
  <dcterms:modified xsi:type="dcterms:W3CDTF">2021-03-11T13:23:49Z</dcterms:modified>
</cp:coreProperties>
</file>