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2" r:id="rId6"/>
    <p:sldId id="264" r:id="rId7"/>
    <p:sldId id="265" r:id="rId8"/>
    <p:sldId id="267" r:id="rId9"/>
    <p:sldId id="268" r:id="rId10"/>
    <p:sldId id="269" r:id="rId11"/>
    <p:sldId id="270" r:id="rId12"/>
    <p:sldId id="271" r:id="rId13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eg" initials="O" lastIdx="0" clrIdx="0">
    <p:extLst>
      <p:ext uri="{19B8F6BF-5375-455C-9EA6-DF929625EA0E}">
        <p15:presenceInfo xmlns:p15="http://schemas.microsoft.com/office/powerpoint/2012/main" xmlns="" userId="Ole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2391023"/>
            <a:ext cx="6192688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12467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1995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2161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631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956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113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41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724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492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890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49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503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92737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EB84-D0B1-4EF8-9A5F-6DAEBC1BECAC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4C86B-5F86-4BD9-A65A-FD702FFB4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570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7632848" cy="1584176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sz="49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4900" dirty="0" smtClean="0">
                <a:latin typeface="Times New Roman" pitchFamily="18" charset="0"/>
                <a:cs typeface="Times New Roman" pitchFamily="18" charset="0"/>
              </a:rPr>
              <a:t>иробнича переддипломна практика </a:t>
            </a:r>
            <a:r>
              <a:rPr lang="uk-UA" sz="4900" dirty="0" smtClean="0">
                <a:latin typeface="Times New Roman" pitchFamily="18" charset="0"/>
                <a:cs typeface="Times New Roman" pitchFamily="18" charset="0"/>
              </a:rPr>
              <a:t>по бджільництву</a:t>
            </a:r>
            <a:br>
              <a:rPr lang="uk-UA" sz="4900" dirty="0" smtClean="0">
                <a:latin typeface="Times New Roman" pitchFamily="18" charset="0"/>
                <a:cs typeface="Times New Roman" pitchFamily="18" charset="0"/>
              </a:rPr>
            </a:br>
            <a:endParaRPr lang="ru-RU" sz="4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547664" y="4725144"/>
            <a:ext cx="7488832" cy="2016224"/>
          </a:xfrm>
        </p:spPr>
        <p:txBody>
          <a:bodyPr>
            <a:normAutofit/>
          </a:bodyPr>
          <a:lstStyle/>
          <a:p>
            <a:r>
              <a:rPr lang="uk-UA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Студенти групи Т-41: </a:t>
            </a:r>
            <a:r>
              <a:rPr lang="uk-UA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Сокирко</a:t>
            </a:r>
            <a:r>
              <a:rPr lang="uk-UA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Олег,</a:t>
            </a:r>
          </a:p>
          <a:p>
            <a:r>
              <a:rPr lang="uk-UA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			      </a:t>
            </a:r>
            <a:r>
              <a:rPr lang="uk-UA" sz="3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Хмарський</a:t>
            </a:r>
            <a:r>
              <a:rPr lang="uk-UA" sz="3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Тарас </a:t>
            </a:r>
            <a:endParaRPr lang="ru-RU" sz="3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51720" y="2708920"/>
            <a:ext cx="5524397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на базі господарства </a:t>
            </a:r>
            <a:endParaRPr lang="uk-UA" sz="4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«</a:t>
            </a:r>
            <a:r>
              <a:rPr lang="uk-UA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Апістар</a:t>
            </a:r>
            <a:r>
              <a:rPr lang="uk-UA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» </a:t>
            </a:r>
            <a:endParaRPr lang="ru-RU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62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116632"/>
            <a:ext cx="8471284" cy="922114"/>
          </a:xfrm>
        </p:spPr>
        <p:txBody>
          <a:bodyPr>
            <a:normAutofit fontScale="90000"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Місце </a:t>
            </a:r>
            <a:r>
              <a:rPr lang="uk-UA" sz="3200" smtClean="0">
                <a:latin typeface="Times New Roman" pitchFamily="18" charset="0"/>
                <a:cs typeface="Times New Roman" pitchFamily="18" charset="0"/>
              </a:rPr>
              <a:t>проходження виробничої практики: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Кацмазів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Жмеринського  району, Вінницької обл.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14604" y="1196752"/>
            <a:ext cx="413903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осподарство розташоване на початку села. На її території знаходиться 2 склади-ангари, в яких зберігається весь потрібний інвентар для пасіки та  4000 бджолиних сімей</a:t>
            </a:r>
          </a:p>
          <a:p>
            <a:endParaRPr lang="ru-RU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604" y="3712942"/>
            <a:ext cx="4236363" cy="3177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23" y="1196752"/>
            <a:ext cx="4606902" cy="3436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139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22" y="908720"/>
            <a:ext cx="3402267" cy="4917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340768"/>
            <a:ext cx="3096345" cy="4917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798" y="1934899"/>
            <a:ext cx="3007292" cy="4954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Початок роботи. Нарощування рамок.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103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363272" cy="864096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Усі навощувані рамки складались в ящики та відвозили на склад для зберігання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3" t="4660" b="9785"/>
          <a:stretch/>
        </p:blipFill>
        <p:spPr>
          <a:xfrm>
            <a:off x="5795259" y="1828800"/>
            <a:ext cx="3321855" cy="5029200"/>
          </a:xfrm>
          <a:prstGeom prst="snip2Diag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0" y="2843612"/>
            <a:ext cx="3290624" cy="4038245"/>
          </a:xfrm>
          <a:prstGeom prst="snip2Diag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74"/>
          <a:stretch/>
        </p:blipFill>
        <p:spPr>
          <a:xfrm>
            <a:off x="2987824" y="908720"/>
            <a:ext cx="3466728" cy="4067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00629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79912" y="332656"/>
            <a:ext cx="5184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/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 3 день практики, ми брали участь у перевірці вуликів на наявність кормів та при потребі заливали старі стільники цукровим сиропом і давали бджолам. Таким чином, рятували бджіл від голоду.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5" b="26364"/>
          <a:stretch/>
        </p:blipFill>
        <p:spPr>
          <a:xfrm>
            <a:off x="98158" y="188638"/>
            <a:ext cx="3629378" cy="32258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5" t="50760" r="18908" b="19167"/>
          <a:stretch/>
        </p:blipFill>
        <p:spPr bwMode="auto">
          <a:xfrm>
            <a:off x="5775278" y="3026050"/>
            <a:ext cx="3345977" cy="38667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2" t="48541" r="34265" b="19167"/>
          <a:stretch/>
        </p:blipFill>
        <p:spPr bwMode="auto">
          <a:xfrm>
            <a:off x="2483768" y="2549286"/>
            <a:ext cx="3521536" cy="40976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4723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56719"/>
            <a:ext cx="3381840" cy="46085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952" y="2777408"/>
            <a:ext cx="3052251" cy="40805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375" y="1696696"/>
            <a:ext cx="3096344" cy="41284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3568" y="319478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Знімання роїв, догляд за бджолами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327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071" y="1939144"/>
            <a:ext cx="4281940" cy="49188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58"/>
          <a:stretch/>
        </p:blipFill>
        <p:spPr>
          <a:xfrm>
            <a:off x="179512" y="1340768"/>
            <a:ext cx="4503559" cy="42636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7544" y="188640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Ми побували на всіх пасіках  господарства, де активно брали участь у  колективній роботі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979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8176" y="11659"/>
            <a:ext cx="852221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Практика – це завжди цікава робота. Але бувають і екстрені ситуації в яких потрібно швидко реагувати. Такі як: Якось зранку нам зателефонували і повідомили неприємну новину. Виявилось,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що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на одній  із пасік,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яка знаходилась недалеко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біля села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Кацмазів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був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сильний дощ, який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забив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льотки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змив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вулики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Пасіка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потребувала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термінової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допомоги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72816"/>
            <a:ext cx="4651064" cy="4651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78" b="5368"/>
          <a:stretch/>
        </p:blipFill>
        <p:spPr>
          <a:xfrm>
            <a:off x="5292080" y="1845246"/>
            <a:ext cx="3625671" cy="498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06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4764021" cy="357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744" y="2096643"/>
            <a:ext cx="3312368" cy="4788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539" y="3140968"/>
            <a:ext cx="3330734" cy="3330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4339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6901"/>
            <a:ext cx="3672408" cy="6193928"/>
          </a:xfrm>
          <a:prstGeom prst="snip2DiagRect">
            <a:avLst>
              <a:gd name="adj1" fmla="val 0"/>
              <a:gd name="adj2" fmla="val 29953"/>
            </a:avLst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046183"/>
            <a:ext cx="4320480" cy="57606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690" y="999307"/>
            <a:ext cx="3475405" cy="34754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8751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862721"/>
            <a:ext cx="4482498" cy="59766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80" y="413284"/>
            <a:ext cx="4287012" cy="571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560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0648"/>
            <a:ext cx="4464496" cy="59526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7" b="18639"/>
          <a:stretch/>
        </p:blipFill>
        <p:spPr>
          <a:xfrm>
            <a:off x="5292080" y="1184105"/>
            <a:ext cx="3744416" cy="5673895"/>
          </a:xfrm>
          <a:prstGeom prst="snip2DiagRect">
            <a:avLst>
              <a:gd name="adj1" fmla="val 0"/>
              <a:gd name="adj2" fmla="val 24580"/>
            </a:avLst>
          </a:prstGeom>
        </p:spPr>
      </p:pic>
    </p:spTree>
    <p:extLst>
      <p:ext uri="{BB962C8B-B14F-4D97-AF65-F5344CB8AC3E}">
        <p14:creationId xmlns:p14="http://schemas.microsoft.com/office/powerpoint/2010/main" val="16030115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26d38a90587b95872a91e5812f47b06cdbf38"/>
</p:tagLst>
</file>

<file path=ppt/theme/theme1.xml><?xml version="1.0" encoding="utf-8"?>
<a:theme xmlns:a="http://schemas.openxmlformats.org/drawingml/2006/main" name="Тема Office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177</Words>
  <Application>Microsoft Office PowerPoint</Application>
  <PresentationFormat>Экран (4:3)</PresentationFormat>
  <Paragraphs>13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Виробнича переддипломна практика по бджільництву </vt:lpstr>
      <vt:lpstr>Місце проходження виробничої практики:  с. Кацмазів Жмеринського  району, Вінницької обл.</vt:lpstr>
      <vt:lpstr>Початок роботи. Нарощування рамок.</vt:lpstr>
      <vt:lpstr>Усі навощувані рамки складались в ящики та відвозили на склад для зберігання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creator>obstinate</dc:creator>
  <cp:lastModifiedBy>user</cp:lastModifiedBy>
  <cp:revision>35</cp:revision>
  <dcterms:created xsi:type="dcterms:W3CDTF">2017-08-27T13:34:30Z</dcterms:created>
  <dcterms:modified xsi:type="dcterms:W3CDTF">2021-03-31T06:32:38Z</dcterms:modified>
</cp:coreProperties>
</file>