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tags+xml" PartName="/ppt/tags/tag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tags+xml" PartName="/ppt/tags/tag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C68A0"/>
    <a:srgbClr val="F05686"/>
    <a:srgbClr val="FBE38D"/>
    <a:srgbClr val="F9D963"/>
    <a:srgbClr val="1794E9"/>
    <a:srgbClr val="FBE593"/>
    <a:srgbClr val="FFFFCC"/>
    <a:srgbClr val="C006AA"/>
    <a:srgbClr val="F7A3BD"/>
    <a:srgbClr val="21A0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119" d="100"/>
          <a:sy n="119" d="100"/>
        </p:scale>
        <p:origin x="-13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46C1D-CE13-4C94-A52D-FFBBB576ED75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E6CE5-3812-4E8B-A83E-E2C012CA4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566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E6CE5-3812-4E8B-A83E-E2C012CA41F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0604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E6CE5-3812-4E8B-A83E-E2C012CA41F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9589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2FB34F5-F4DC-4560-A5B1-B5E3F38D6BC1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0EE7C3-1FEA-489E-905B-3229ED0E6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F:\&#1087;&#1088;&#1086;&#1097;&#1072;&#1074;&#1072;&#1081;%20&#1087;&#1077;&#1088;&#1096;&#1080;&#1081;%20&#1082;&#1083;&#1072;&#1089;\&#1040;&#1079;&#1073;&#1091;&#1082;&#1072;%20&#1087;&#1086;&#1073;&#1072;&#1078;&#1072;&#1085;&#1100;%20&#1073;&#1072;&#1090;&#1100;&#1082;&#1072;&#1084;\&#1091;&#1089;&#1072;&#1090;&#1099;&#1081;%20&#1085;&#1103;&#1085;&#1100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wmf" Type="http://schemas.openxmlformats.org/officeDocument/2006/relationships/image"/><Relationship Id="rId1" Target="../slideLayouts/slideLayout2.xml" Type="http://schemas.openxmlformats.org/officeDocument/2006/relationships/slideLayout"/><Relationship Id="rId4" Target="../media/hdphoto1.wdp" Type="http://schemas.microsoft.com/office/2007/relationships/hdphoto"/></Relationships>
</file>

<file path=ppt/slides/_rels/slide11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uginform.ru/web-ofis/925.htm" TargetMode="External"/><Relationship Id="rId13" Type="http://schemas.openxmlformats.org/officeDocument/2006/relationships/hyperlink" Target="http://portal-sab.org.ua/priroda/1280-grand-kanon-samyj-bolshoj-kanon-v-mire.html" TargetMode="External"/><Relationship Id="rId3" Type="http://schemas.openxmlformats.org/officeDocument/2006/relationships/hyperlink" Target="http://ru.wikipedia.org/wiki/&#1060;&#1072;&#1081;&#1083;:LocationAsia.png" TargetMode="External"/><Relationship Id="rId7" Type="http://schemas.openxmlformats.org/officeDocument/2006/relationships/hyperlink" Target="http://www.turizm.kg/stati/21/10" TargetMode="External"/><Relationship Id="rId12" Type="http://schemas.openxmlformats.org/officeDocument/2006/relationships/hyperlink" Target="http://m-voin.narod.ru/ssilki44.html" TargetMode="External"/><Relationship Id="rId2" Type="http://schemas.openxmlformats.org/officeDocument/2006/relationships/hyperlink" Target="http://secondrussia.ru/news/73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-top.org/prikol/40793/" TargetMode="External"/><Relationship Id="rId11" Type="http://schemas.openxmlformats.org/officeDocument/2006/relationships/hyperlink" Target="http://natalia-nutta.blogspot.com/2008/07/california_30.html" TargetMode="External"/><Relationship Id="rId5" Type="http://schemas.openxmlformats.org/officeDocument/2006/relationships/hyperlink" Target="http://dic.academic.ru/dic.nsf/dic_biology/4776/&#1056;&#1040;&#1057;&#1067;" TargetMode="External"/><Relationship Id="rId15" Type="http://schemas.openxmlformats.org/officeDocument/2006/relationships/hyperlink" Target="http://yuportal.net/showthread.php?t=172&amp;page=4" TargetMode="External"/><Relationship Id="rId10" Type="http://schemas.openxmlformats.org/officeDocument/2006/relationships/hyperlink" Target="http://ru.wikipedia.org/wiki/Sequoia" TargetMode="External"/><Relationship Id="rId4" Type="http://schemas.openxmlformats.org/officeDocument/2006/relationships/hyperlink" Target="http://www.knowbiology.ru/zhizn/proishozhdenie-cheloveka-page6.html" TargetMode="External"/><Relationship Id="rId9" Type="http://schemas.openxmlformats.org/officeDocument/2006/relationships/hyperlink" Target="http://strana.ru/journal/rubric/news/page/11" TargetMode="External"/><Relationship Id="rId14" Type="http://schemas.openxmlformats.org/officeDocument/2006/relationships/hyperlink" Target="http://tabulorasa.info/88330-bolshoj-grand-kanon-v-ssha.html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8.wmf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4.xml" Type="http://schemas.openxmlformats.org/officeDocument/2006/relationships/tags"/><Relationship Id="rId4" Target="../media/image10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620688"/>
            <a:ext cx="6768752" cy="6237312"/>
          </a:xfrm>
        </p:spPr>
        <p:txBody>
          <a:bodyPr>
            <a:noAutofit/>
          </a:bodyPr>
          <a:lstStyle/>
          <a:p>
            <a:pPr algn="l"/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/>
              <a:t/>
            </a:r>
            <a:br>
              <a:rPr lang="uk-UA" sz="9600" i="1" dirty="0"/>
            </a:br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 smtClean="0"/>
              <a:t>  </a:t>
            </a:r>
            <a:r>
              <a:rPr lang="uk-UA" sz="9600" b="1" i="1" dirty="0" smtClean="0">
                <a:solidFill>
                  <a:srgbClr val="7030A0"/>
                </a:solidFill>
              </a:rPr>
              <a:t>               </a:t>
            </a:r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/>
              <a:t> </a:t>
            </a:r>
            <a:r>
              <a:rPr lang="uk-UA" sz="9600" i="1" dirty="0" smtClean="0"/>
              <a:t>  </a:t>
            </a:r>
            <a:br>
              <a:rPr lang="uk-UA" sz="9600" i="1" dirty="0" smtClean="0"/>
            </a:br>
            <a:r>
              <a:rPr lang="uk-UA" sz="9600" i="1" dirty="0"/>
              <a:t/>
            </a:r>
            <a:br>
              <a:rPr lang="uk-UA" sz="9600" i="1" dirty="0"/>
            </a:br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 smtClean="0"/>
              <a:t> </a:t>
            </a:r>
            <a:br>
              <a:rPr lang="uk-UA" sz="9600" i="1" dirty="0" smtClean="0"/>
            </a:br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/>
              <a:t/>
            </a:r>
            <a:br>
              <a:rPr lang="uk-UA" sz="9600" i="1" dirty="0"/>
            </a:br>
            <a:r>
              <a:rPr lang="uk-UA" sz="9600" i="1" dirty="0" smtClean="0"/>
              <a:t/>
            </a:r>
            <a:br>
              <a:rPr lang="uk-UA" sz="9600" i="1" dirty="0" smtClean="0"/>
            </a:br>
            <a:r>
              <a:rPr lang="uk-UA" sz="9600" i="1" dirty="0"/>
              <a:t/>
            </a:r>
            <a:br>
              <a:rPr lang="uk-UA" sz="9600" i="1" dirty="0"/>
            </a:br>
            <a:r>
              <a:rPr lang="uk-UA" sz="12000" b="1" i="1" dirty="0" smtClean="0">
                <a:solidFill>
                  <a:srgbClr val="002060"/>
                </a:solidFill>
              </a:rPr>
              <a:t>Я бажаю    </a:t>
            </a:r>
            <a:br>
              <a:rPr lang="uk-UA" sz="12000" b="1" i="1" dirty="0" smtClean="0">
                <a:solidFill>
                  <a:srgbClr val="002060"/>
                </a:solidFill>
              </a:rPr>
            </a:br>
            <a:r>
              <a:rPr lang="uk-UA" sz="12000" b="1" i="1" dirty="0">
                <a:solidFill>
                  <a:srgbClr val="002060"/>
                </a:solidFill>
              </a:rPr>
              <a:t> </a:t>
            </a:r>
            <a:r>
              <a:rPr lang="uk-UA" sz="12000" b="1" i="1" dirty="0" smtClean="0">
                <a:solidFill>
                  <a:srgbClr val="002060"/>
                </a:solidFill>
              </a:rPr>
              <a:t>батькам</a:t>
            </a:r>
            <a:r>
              <a:rPr lang="uk-UA" sz="9600" i="1" dirty="0" smtClean="0">
                <a:solidFill>
                  <a:srgbClr val="002060"/>
                </a:solidFill>
              </a:rPr>
              <a:t/>
            </a:r>
            <a:br>
              <a:rPr lang="uk-UA" sz="9600" i="1" dirty="0" smtClean="0">
                <a:solidFill>
                  <a:srgbClr val="002060"/>
                </a:solidFill>
              </a:rPr>
            </a:br>
            <a:endParaRPr lang="ru-RU" sz="9600" i="1" dirty="0">
              <a:solidFill>
                <a:srgbClr val="002060"/>
              </a:solidFill>
            </a:endParaRPr>
          </a:p>
        </p:txBody>
      </p:sp>
      <p:pic>
        <p:nvPicPr>
          <p:cNvPr id="3" name="усатый нян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83455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2019">
        <p14:doors dir="vert"/>
      </p:transition>
    </mc:Choice>
    <mc:Fallback>
      <p:transition spd="slow" advTm="20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1944216" cy="3456384"/>
          </a:xfrm>
        </p:spPr>
        <p:txBody>
          <a:bodyPr/>
          <a:lstStyle/>
          <a:p>
            <a:r>
              <a:rPr b="1" dirty="0" i="1" lang="uk-UA" smtClean="0" sz="30000">
                <a:solidFill>
                  <a:srgbClr val="C006AA"/>
                </a:solidFill>
              </a:rPr>
              <a:t>З</a:t>
            </a:r>
            <a:endParaRPr b="1" dirty="0" i="1" lang="ru-RU" sz="30000">
              <a:solidFill>
                <a:srgbClr val="C006A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332656"/>
            <a:ext cx="6444208" cy="4248472"/>
          </a:xfrm>
        </p:spPr>
        <p:txBody>
          <a:bodyPr>
            <a:normAutofit/>
          </a:bodyPr>
          <a:lstStyle/>
          <a:p>
            <a:pPr indent="0" marL="0">
              <a:buNone/>
            </a:pPr>
            <a:r>
              <a:rPr b="1" dirty="0" i="1" lang="uk-UA" smtClean="0" sz="8000"/>
              <a:t>    </a:t>
            </a:r>
            <a:r>
              <a:rPr dirty="0" i="1" lang="uk-UA" smtClean="0" sz="8000">
                <a:solidFill>
                  <a:srgbClr val="C006AA"/>
                </a:solidFill>
              </a:rPr>
              <a:t>Здоров</a:t>
            </a:r>
            <a:r>
              <a:rPr dirty="0" i="1" lang="en-US" smtClean="0" sz="8000">
                <a:solidFill>
                  <a:srgbClr val="C006AA"/>
                </a:solidFill>
              </a:rPr>
              <a:t>’</a:t>
            </a:r>
            <a:r>
              <a:rPr dirty="0" i="1" lang="ru-RU" smtClean="0" sz="8000">
                <a:solidFill>
                  <a:srgbClr val="C006AA"/>
                </a:solidFill>
              </a:rPr>
              <a:t>я </a:t>
            </a:r>
          </a:p>
          <a:p>
            <a:pPr indent="0" marL="0">
              <a:buNone/>
            </a:pPr>
            <a:r>
              <a:rPr dirty="0" err="1" i="1" lang="ru-RU" smtClean="0" sz="8000">
                <a:solidFill>
                  <a:srgbClr val="C006AA"/>
                </a:solidFill>
              </a:rPr>
              <a:t>безмежного</a:t>
            </a:r>
            <a:endParaRPr dirty="0" i="1" lang="ru-RU" sz="8000">
              <a:solidFill>
                <a:srgbClr val="C006AA"/>
              </a:solidFill>
            </a:endParaRPr>
          </a:p>
        </p:txBody>
      </p:sp>
      <p:pic>
        <p:nvPicPr>
          <p:cNvPr descr="C:\Program Files (x86)\Microsoft Office\MEDIA\CAGCAT10\j0196374.wmf" id="5123" name="Picture 3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34611"/>
            <a:ext cx="172455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vachzdrav.ru/wp-content/uploads/2012/12/vachzdrav.ru_.png" id="6" name="Рисунок 5"/>
          <p:cNvPicPr/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899592" y="3718655"/>
            <a:ext cx="2736304" cy="2952328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66188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advClick="0" advTm="3232" p14:dur="1250" spd="slow">
        <p:dissolve/>
      </p:transition>
    </mc:Choice>
    <mc:Fallback>
      <p:transition advClick="0" advTm="3232"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387424"/>
            <a:ext cx="1810544" cy="3645024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7030A0"/>
                </a:solidFill>
              </a:rPr>
              <a:t>І</a:t>
            </a:r>
            <a:endParaRPr lang="ru-RU" sz="300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484784"/>
            <a:ext cx="6923112" cy="417646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9600" i="1" dirty="0" smtClean="0">
                <a:solidFill>
                  <a:srgbClr val="00B0F0"/>
                </a:solidFill>
              </a:rPr>
              <a:t>    </a:t>
            </a:r>
            <a:r>
              <a:rPr lang="uk-UA" sz="10500" i="1" dirty="0" smtClean="0">
                <a:solidFill>
                  <a:srgbClr val="7030A0"/>
                </a:solidFill>
              </a:rPr>
              <a:t>Імені     </a:t>
            </a:r>
          </a:p>
          <a:p>
            <a:pPr marL="0" indent="0">
              <a:buNone/>
            </a:pPr>
            <a:r>
              <a:rPr lang="uk-UA" sz="10500" i="1" dirty="0">
                <a:solidFill>
                  <a:srgbClr val="7030A0"/>
                </a:solidFill>
              </a:rPr>
              <a:t> </a:t>
            </a:r>
            <a:r>
              <a:rPr lang="uk-UA" sz="10500" i="1" dirty="0" smtClean="0">
                <a:solidFill>
                  <a:srgbClr val="7030A0"/>
                </a:solidFill>
              </a:rPr>
              <a:t>          чистого</a:t>
            </a:r>
            <a:endParaRPr lang="ru-RU" sz="105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16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458">
        <p:dissolve/>
      </p:transition>
    </mc:Choice>
    <mc:Fallback>
      <p:transition spd="slow" advTm="2458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1872208" cy="3645024"/>
          </a:xfrm>
        </p:spPr>
        <p:txBody>
          <a:bodyPr/>
          <a:lstStyle/>
          <a:p>
            <a:r>
              <a:rPr lang="uk-UA" sz="30000" b="1" i="1" dirty="0">
                <a:solidFill>
                  <a:srgbClr val="FF0066"/>
                </a:solidFill>
              </a:rPr>
              <a:t>К</a:t>
            </a:r>
            <a:endParaRPr lang="ru-RU" sz="30000" b="1" i="1" dirty="0">
              <a:solidFill>
                <a:srgbClr val="FF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185592"/>
            <a:ext cx="6912768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i="1" dirty="0" smtClean="0">
                <a:solidFill>
                  <a:srgbClr val="FF0066"/>
                </a:solidFill>
              </a:rPr>
              <a:t>          Кохання </a:t>
            </a:r>
          </a:p>
          <a:p>
            <a:pPr marL="0" indent="0">
              <a:buNone/>
            </a:pPr>
            <a:r>
              <a:rPr lang="uk-UA" sz="9600" i="1" dirty="0" smtClean="0">
                <a:solidFill>
                  <a:srgbClr val="FF0066"/>
                </a:solidFill>
              </a:rPr>
              <a:t>доброго</a:t>
            </a:r>
            <a:endParaRPr lang="ru-RU" sz="9600" i="1" dirty="0">
              <a:solidFill>
                <a:srgbClr val="FF0066"/>
              </a:solidFill>
            </a:endParaRPr>
          </a:p>
        </p:txBody>
      </p:sp>
      <p:pic>
        <p:nvPicPr>
          <p:cNvPr id="7" name="Рисунок 6" descr="http://svoyinet.ru/wp-content/uploads/2012/05/Depositphotos_3023393_M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6632"/>
            <a:ext cx="5133206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2160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480">
        <p:dissolve/>
      </p:transition>
    </mc:Choice>
    <mc:Fallback>
      <p:transition spd="slow" advTm="248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1954560" cy="3789040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7030A0"/>
                </a:solidFill>
              </a:rPr>
              <a:t>Л</a:t>
            </a:r>
            <a:endParaRPr lang="ru-RU" sz="300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68760"/>
            <a:ext cx="648072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i="1" dirty="0" smtClean="0">
                <a:solidFill>
                  <a:srgbClr val="7030A0"/>
                </a:solidFill>
              </a:rPr>
              <a:t>Людяності   </a:t>
            </a:r>
          </a:p>
          <a:p>
            <a:pPr marL="0" indent="0">
              <a:buNone/>
            </a:pPr>
            <a:r>
              <a:rPr lang="uk-UA" sz="9600" i="1" dirty="0">
                <a:solidFill>
                  <a:srgbClr val="7030A0"/>
                </a:solidFill>
              </a:rPr>
              <a:t> </a:t>
            </a:r>
            <a:r>
              <a:rPr lang="uk-UA" sz="9600" i="1" dirty="0" smtClean="0">
                <a:solidFill>
                  <a:srgbClr val="7030A0"/>
                </a:solidFill>
              </a:rPr>
              <a:t>       щирої</a:t>
            </a:r>
            <a:endParaRPr lang="ru-RU" sz="9600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http://evroua.com/wp-content/uploads/2014/04/ludyanis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00" y="4376211"/>
            <a:ext cx="5940425" cy="2455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9524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929">
        <p:dissolve/>
      </p:transition>
    </mc:Choice>
    <mc:Fallback>
      <p:transition spd="slow" advTm="292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-243408"/>
            <a:ext cx="2170584" cy="3024336"/>
          </a:xfrm>
        </p:spPr>
        <p:txBody>
          <a:bodyPr/>
          <a:lstStyle/>
          <a:p>
            <a:r>
              <a:rPr lang="uk-UA" sz="25000" b="1" i="1" dirty="0" smtClean="0">
                <a:solidFill>
                  <a:srgbClr val="FF0000"/>
                </a:solidFill>
              </a:rPr>
              <a:t>М</a:t>
            </a:r>
            <a:endParaRPr lang="ru-RU" sz="25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2492896"/>
            <a:ext cx="6120680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i="1" dirty="0" smtClean="0">
                <a:solidFill>
                  <a:srgbClr val="FFC000"/>
                </a:solidFill>
              </a:rPr>
              <a:t>          </a:t>
            </a:r>
            <a:r>
              <a:rPr lang="uk-UA" sz="8800" i="1" dirty="0" smtClean="0">
                <a:solidFill>
                  <a:srgbClr val="FF0000"/>
                </a:solidFill>
              </a:rPr>
              <a:t>Мрії 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rgbClr val="FF0000"/>
                </a:solidFill>
              </a:rPr>
              <a:t>здійсненої</a:t>
            </a:r>
            <a:endParaRPr lang="ru-RU" sz="8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3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687">
        <p:dissolve/>
      </p:transition>
    </mc:Choice>
    <mc:Fallback>
      <p:transition spd="slow" advTm="268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170584" cy="3501008"/>
          </a:xfrm>
        </p:spPr>
        <p:txBody>
          <a:bodyPr/>
          <a:lstStyle/>
          <a:p>
            <a:r>
              <a:rPr lang="uk-UA" sz="30000" b="1" i="1" dirty="0" smtClean="0">
                <a:solidFill>
                  <a:schemeClr val="accent5">
                    <a:lumMod val="75000"/>
                  </a:schemeClr>
                </a:solidFill>
              </a:rPr>
              <a:t>Н</a:t>
            </a:r>
            <a:endParaRPr lang="ru-RU" sz="30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196752"/>
            <a:ext cx="612068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/>
              <a:t>    </a:t>
            </a:r>
            <a:r>
              <a:rPr lang="uk-UA" sz="8000" i="1" dirty="0" smtClean="0">
                <a:solidFill>
                  <a:schemeClr val="accent5">
                    <a:lumMod val="75000"/>
                  </a:schemeClr>
                </a:solidFill>
              </a:rPr>
              <a:t>Наснаги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chemeClr val="accent5">
                    <a:lumMod val="75000"/>
                  </a:schemeClr>
                </a:solidFill>
              </a:rPr>
              <a:t>професійної</a:t>
            </a:r>
            <a:endParaRPr lang="ru-RU" sz="80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098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1512168" cy="15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Program Files (x86)\Microsoft Office\MEDIA\CAGCAT10\j018742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42943"/>
            <a:ext cx="1762049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Program Files (x86)\Microsoft Office\MEDIA\CAGCAT10\j0199036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03991"/>
            <a:ext cx="1570776" cy="17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Program Files (x86)\Microsoft Office\MEDIA\CAGCAT10\j029198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1807769" cy="191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5504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034">
        <p:dissolve/>
      </p:transition>
    </mc:Choice>
    <mc:Fallback>
      <p:transition spd="slow" advTm="203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1810544" cy="3672408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002060"/>
                </a:solidFill>
              </a:rPr>
              <a:t>О</a:t>
            </a:r>
            <a:endParaRPr lang="ru-RU" sz="300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657712"/>
            <a:ext cx="59870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>
                <a:solidFill>
                  <a:srgbClr val="C006AA"/>
                </a:solidFill>
              </a:rPr>
              <a:t>    </a:t>
            </a:r>
            <a:r>
              <a:rPr lang="uk-UA" sz="8000" i="1" dirty="0" smtClean="0">
                <a:solidFill>
                  <a:srgbClr val="002060"/>
                </a:solidFill>
              </a:rPr>
              <a:t>Обрію 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rgbClr val="002060"/>
                </a:solidFill>
              </a:rPr>
              <a:t>барвистого</a:t>
            </a:r>
            <a:endParaRPr lang="ru-RU" sz="8000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://www.nastol.com.ua/large/201403/920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56992"/>
            <a:ext cx="6624735" cy="32401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82308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845">
        <p:dissolve/>
      </p:transition>
    </mc:Choice>
    <mc:Fallback>
      <p:transition spd="slow" advTm="284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86691"/>
            <a:ext cx="2160240" cy="2952328"/>
          </a:xfrm>
        </p:spPr>
        <p:txBody>
          <a:bodyPr/>
          <a:lstStyle/>
          <a:p>
            <a:r>
              <a:rPr lang="uk-UA" sz="28000" b="1" i="1" dirty="0" smtClean="0">
                <a:solidFill>
                  <a:srgbClr val="ED2F6A"/>
                </a:solidFill>
              </a:rPr>
              <a:t>П</a:t>
            </a:r>
            <a:endParaRPr lang="ru-RU" sz="28000" b="1" i="1" dirty="0">
              <a:solidFill>
                <a:srgbClr val="ED2F6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365104"/>
            <a:ext cx="7859216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i="1" dirty="0" smtClean="0"/>
              <a:t> </a:t>
            </a:r>
            <a:r>
              <a:rPr lang="uk-UA" sz="7200" i="1" dirty="0" smtClean="0">
                <a:solidFill>
                  <a:srgbClr val="ED2F6A"/>
                </a:solidFill>
              </a:rPr>
              <a:t>Посмішки чуйної</a:t>
            </a:r>
            <a:endParaRPr lang="ru-RU" sz="7200" i="1" dirty="0">
              <a:solidFill>
                <a:srgbClr val="ED2F6A"/>
              </a:solidFill>
            </a:endParaRPr>
          </a:p>
        </p:txBody>
      </p:sp>
      <p:pic>
        <p:nvPicPr>
          <p:cNvPr id="7171" name="Picture 3" descr="C:\Users\Dreams\AppData\Local\Microsoft\Windows\Temporary Internet Files\Content.IE5\64TZY2FV\MC90023206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9898" y="332656"/>
            <a:ext cx="453650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365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523">
        <p:dissolve/>
      </p:transition>
    </mc:Choice>
    <mc:Fallback>
      <p:transition spd="slow" advTm="2523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1594520" cy="3212976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00B0F0"/>
                </a:solidFill>
              </a:rPr>
              <a:t>Р</a:t>
            </a:r>
            <a:endParaRPr lang="ru-RU" sz="30000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789040"/>
            <a:ext cx="8003232" cy="233712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8000" i="1" dirty="0" smtClean="0">
                <a:solidFill>
                  <a:srgbClr val="FF0000"/>
                </a:solidFill>
              </a:rPr>
              <a:t> </a:t>
            </a:r>
            <a:r>
              <a:rPr lang="uk-UA" sz="8000" i="1" dirty="0" smtClean="0">
                <a:solidFill>
                  <a:srgbClr val="00B0F0"/>
                </a:solidFill>
              </a:rPr>
              <a:t>Радості    </a:t>
            </a:r>
          </a:p>
          <a:p>
            <a:pPr marL="0" indent="0">
              <a:buNone/>
            </a:pPr>
            <a:r>
              <a:rPr lang="uk-UA" sz="8000" i="1" dirty="0">
                <a:solidFill>
                  <a:srgbClr val="00B0F0"/>
                </a:solidFill>
              </a:rPr>
              <a:t> </a:t>
            </a:r>
            <a:r>
              <a:rPr lang="uk-UA" sz="8000" i="1" dirty="0" smtClean="0">
                <a:solidFill>
                  <a:srgbClr val="00B0F0"/>
                </a:solidFill>
              </a:rPr>
              <a:t>              всесильної</a:t>
            </a:r>
            <a:endParaRPr lang="ru-RU" sz="8000" i="1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http://xn--80aaazq5agsa4k.net/uploads/posts/2013-03/1363532733_040c30341b1e941b873f4da53ba9b24b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6156449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9677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274">
        <p:dissolve/>
      </p:transition>
    </mc:Choice>
    <mc:Fallback>
      <p:transition spd="slow" advTm="227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48" y="-254084"/>
            <a:ext cx="1738536" cy="3456384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2EB917"/>
                </a:solidFill>
              </a:rPr>
              <a:t>С</a:t>
            </a:r>
            <a:endParaRPr lang="ru-RU" sz="30000" b="1" i="1" dirty="0">
              <a:solidFill>
                <a:srgbClr val="2EB91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548681"/>
            <a:ext cx="6203032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>
                <a:solidFill>
                  <a:srgbClr val="2EB917"/>
                </a:solidFill>
              </a:rPr>
              <a:t>Спокою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rgbClr val="2EB917"/>
                </a:solidFill>
              </a:rPr>
              <a:t>          літнього</a:t>
            </a:r>
            <a:endParaRPr lang="ru-RU" sz="8000" i="1" dirty="0">
              <a:solidFill>
                <a:srgbClr val="2EB917"/>
              </a:solidFill>
            </a:endParaRPr>
          </a:p>
        </p:txBody>
      </p:sp>
      <p:pic>
        <p:nvPicPr>
          <p:cNvPr id="8194" name="Picture 2" descr="http://1366x768.net/download.php?img=201201/7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691276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446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606">
        <p:dissolve/>
      </p:transition>
    </mc:Choice>
    <mc:Fallback>
      <p:transition spd="slow" advTm="260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-171400"/>
            <a:ext cx="2620433" cy="3744416"/>
          </a:xfrm>
        </p:spPr>
        <p:txBody>
          <a:bodyPr>
            <a:noAutofit/>
          </a:bodyPr>
          <a:lstStyle/>
          <a:p>
            <a:r>
              <a:rPr lang="uk-UA" sz="30000" b="1" i="1" dirty="0" smtClean="0">
                <a:solidFill>
                  <a:srgbClr val="7030A0"/>
                </a:solidFill>
              </a:rPr>
              <a:t>А</a:t>
            </a:r>
            <a:endParaRPr lang="ru-RU" sz="30000" b="1" i="1" dirty="0">
              <a:solidFill>
                <a:srgbClr val="7030A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71800" y="-531439"/>
            <a:ext cx="6120680" cy="37444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sz="9600" dirty="0" smtClean="0">
                <a:solidFill>
                  <a:srgbClr val="7030A0"/>
                </a:solidFill>
              </a:rPr>
              <a:t>   </a:t>
            </a:r>
          </a:p>
          <a:p>
            <a:pPr marL="0" indent="0">
              <a:buNone/>
            </a:pPr>
            <a:r>
              <a:rPr lang="uk-UA" sz="8800" dirty="0" smtClean="0">
                <a:solidFill>
                  <a:srgbClr val="7030A0"/>
                </a:solidFill>
              </a:rPr>
              <a:t>    </a:t>
            </a:r>
            <a:r>
              <a:rPr lang="uk-UA" sz="10300" i="1" dirty="0" smtClean="0">
                <a:solidFill>
                  <a:srgbClr val="7030A0"/>
                </a:solidFill>
              </a:rPr>
              <a:t>Активності</a:t>
            </a:r>
          </a:p>
          <a:p>
            <a:pPr marL="0" indent="0">
              <a:buNone/>
            </a:pPr>
            <a:r>
              <a:rPr lang="uk-UA" sz="10300" i="1" dirty="0">
                <a:solidFill>
                  <a:srgbClr val="7030A0"/>
                </a:solidFill>
              </a:rPr>
              <a:t> </a:t>
            </a:r>
            <a:r>
              <a:rPr lang="uk-UA" sz="10300" i="1" dirty="0" smtClean="0">
                <a:solidFill>
                  <a:srgbClr val="7030A0"/>
                </a:solidFill>
              </a:rPr>
              <a:t>    творчої</a:t>
            </a:r>
            <a:endParaRPr lang="uk-UA" sz="10300" i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http://www.vseodetyah.com/editorfiles/rebenok-kraski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9945" y="3212976"/>
            <a:ext cx="5876511" cy="364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31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2191">
        <p14:vortex dir="r"/>
      </p:transition>
    </mc:Choice>
    <mc:Fallback>
      <p:transition spd="slow" advTm="219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1594520" cy="2924944"/>
          </a:xfrm>
        </p:spPr>
        <p:txBody>
          <a:bodyPr/>
          <a:lstStyle/>
          <a:p>
            <a:r>
              <a:rPr lang="uk-UA" sz="28000" b="1" i="1" dirty="0" smtClean="0">
                <a:solidFill>
                  <a:srgbClr val="EF477B"/>
                </a:solidFill>
              </a:rPr>
              <a:t>Т</a:t>
            </a:r>
            <a:endParaRPr lang="ru-RU" sz="28000" b="1" i="1" dirty="0">
              <a:solidFill>
                <a:srgbClr val="EF477B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600200"/>
            <a:ext cx="64910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/>
              <a:t>     </a:t>
            </a:r>
            <a:r>
              <a:rPr lang="uk-UA" sz="9600" i="1" dirty="0" smtClean="0">
                <a:solidFill>
                  <a:srgbClr val="EF477B"/>
                </a:solidFill>
              </a:rPr>
              <a:t>Теплоти </a:t>
            </a:r>
          </a:p>
          <a:p>
            <a:pPr marL="0" indent="0">
              <a:buNone/>
            </a:pPr>
            <a:r>
              <a:rPr lang="uk-UA" sz="9600" b="1" i="1" dirty="0" smtClean="0">
                <a:solidFill>
                  <a:srgbClr val="EF477B"/>
                </a:solidFill>
              </a:rPr>
              <a:t>  родинної</a:t>
            </a:r>
            <a:endParaRPr lang="ru-RU" sz="9600" b="1" i="1" dirty="0">
              <a:solidFill>
                <a:srgbClr val="EF477B"/>
              </a:solidFill>
            </a:endParaRPr>
          </a:p>
        </p:txBody>
      </p:sp>
      <p:pic>
        <p:nvPicPr>
          <p:cNvPr id="9218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6632"/>
            <a:ext cx="1818742" cy="180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Dreams\AppData\Local\Microsoft\Windows\Temporary Internet Files\Content.IE5\5NY3VVUI\MC9004374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223224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4581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660">
        <p:dissolve/>
      </p:transition>
    </mc:Choice>
    <mc:Fallback>
      <p:transition spd="slow" advTm="266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36104"/>
            <a:ext cx="1666528" cy="3140968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00B050"/>
                </a:solidFill>
              </a:rPr>
              <a:t>У</a:t>
            </a:r>
            <a:endParaRPr lang="ru-RU" sz="30000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365104"/>
            <a:ext cx="7920880" cy="20882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8000" dirty="0" smtClean="0"/>
              <a:t> </a:t>
            </a:r>
            <a:r>
              <a:rPr lang="uk-UA" sz="8800" i="1" dirty="0" smtClean="0">
                <a:solidFill>
                  <a:srgbClr val="2EB917"/>
                </a:solidFill>
              </a:rPr>
              <a:t>Успіху  великого</a:t>
            </a:r>
            <a:endParaRPr lang="ru-RU" sz="8800" i="1" dirty="0">
              <a:solidFill>
                <a:srgbClr val="2EB917"/>
              </a:solidFill>
            </a:endParaRPr>
          </a:p>
        </p:txBody>
      </p:sp>
      <p:pic>
        <p:nvPicPr>
          <p:cNvPr id="10252" name="Picture 12" descr="C:\Program Files (x86)\Microsoft Office\MEDIA\CAGCAT10\j02346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504056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56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327">
        <p:dissolve/>
      </p:transition>
    </mc:Choice>
    <mc:Fallback>
      <p:transition spd="slow" advTm="232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1594520" cy="2780928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0070C0"/>
                </a:solidFill>
              </a:rPr>
              <a:t>Ф</a:t>
            </a:r>
            <a:endParaRPr lang="ru-RU" sz="30000" b="1" i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628800"/>
            <a:ext cx="62030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>
                <a:solidFill>
                  <a:srgbClr val="0070C0"/>
                </a:solidFill>
              </a:rPr>
              <a:t>Фантазії</a:t>
            </a:r>
          </a:p>
          <a:p>
            <a:pPr marL="0" indent="0">
              <a:buNone/>
            </a:pPr>
            <a:r>
              <a:rPr lang="uk-UA" sz="8000" i="1" dirty="0">
                <a:solidFill>
                  <a:srgbClr val="0070C0"/>
                </a:solidFill>
              </a:rPr>
              <a:t>г</a:t>
            </a:r>
            <a:r>
              <a:rPr lang="uk-UA" sz="8000" i="1" dirty="0" smtClean="0">
                <a:solidFill>
                  <a:srgbClr val="0070C0"/>
                </a:solidFill>
              </a:rPr>
              <a:t>армонійної</a:t>
            </a:r>
            <a:endParaRPr lang="ru-RU" sz="8000" i="1" dirty="0">
              <a:solidFill>
                <a:srgbClr val="0070C0"/>
              </a:solidFill>
            </a:endParaRPr>
          </a:p>
        </p:txBody>
      </p:sp>
      <p:pic>
        <p:nvPicPr>
          <p:cNvPr id="11268" name="Picture 4" descr="C:\Program Files (x86)\Microsoft Office\MEDIA\CAGCAT10\j028700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" y="3933056"/>
            <a:ext cx="27363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Program Files (x86)\Microsoft Office\MEDIA\CAGCAT10\j029774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0648"/>
            <a:ext cx="1851660" cy="176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920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205">
        <p:dissolve/>
      </p:transition>
    </mc:Choice>
    <mc:Fallback>
      <p:transition spd="slow" advTm="220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1738536" cy="3356992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E45B06"/>
                </a:solidFill>
              </a:rPr>
              <a:t>Х</a:t>
            </a:r>
            <a:endParaRPr lang="ru-RU" sz="30000" b="1" i="1" dirty="0">
              <a:solidFill>
                <a:srgbClr val="E45B0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404665"/>
            <a:ext cx="5770984" cy="3240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/>
              <a:t>        </a:t>
            </a:r>
            <a:r>
              <a:rPr lang="uk-UA" sz="8800" i="1" dirty="0" smtClean="0">
                <a:solidFill>
                  <a:srgbClr val="E45B06"/>
                </a:solidFill>
              </a:rPr>
              <a:t>Хліба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rgbClr val="E45B06"/>
                </a:solidFill>
              </a:rPr>
              <a:t>цілющого</a:t>
            </a:r>
            <a:endParaRPr lang="ru-RU" sz="8800" i="1" dirty="0">
              <a:solidFill>
                <a:srgbClr val="E45B06"/>
              </a:solidFill>
            </a:endParaRPr>
          </a:p>
        </p:txBody>
      </p:sp>
      <p:pic>
        <p:nvPicPr>
          <p:cNvPr id="8" name="Рисунок 7" descr="http://maiden.com.ua/wp-content/uploads/2013/01/%D0%A0%D0%B6%D0%B0%D0%BD%D0%BE%D0%B9-%D1%85%D0%BB%D0%B5%D0%B1-%D0%BA%D0%B0%D0%BA-%D0%BB%D0%B5%D0%BA%D0%B0%D1%80%D1%81%D1%82%D0%B2%D0%B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11399"/>
            <a:ext cx="6336704" cy="3523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24593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696">
        <p:dissolve/>
      </p:transition>
    </mc:Choice>
    <mc:Fallback>
      <p:transition spd="slow" advTm="269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376" y="260648"/>
            <a:ext cx="1522512" cy="2636912"/>
          </a:xfrm>
        </p:spPr>
        <p:txBody>
          <a:bodyPr/>
          <a:lstStyle/>
          <a:p>
            <a:r>
              <a:rPr lang="uk-UA" sz="23000" b="1" i="1" dirty="0">
                <a:solidFill>
                  <a:srgbClr val="F05686"/>
                </a:solidFill>
              </a:rPr>
              <a:t>Ц</a:t>
            </a:r>
            <a:endParaRPr lang="ru-RU" sz="23000" b="1" i="1" dirty="0">
              <a:solidFill>
                <a:srgbClr val="F0568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2936" y="404664"/>
            <a:ext cx="6491064" cy="208823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sz="9600" b="1" i="1" dirty="0" smtClean="0"/>
              <a:t>   </a:t>
            </a:r>
            <a:r>
              <a:rPr lang="uk-UA" sz="9600" i="1" dirty="0" smtClean="0">
                <a:solidFill>
                  <a:srgbClr val="F05686"/>
                </a:solidFill>
              </a:rPr>
              <a:t>Царини </a:t>
            </a:r>
          </a:p>
          <a:p>
            <a:pPr marL="0" indent="0">
              <a:buNone/>
            </a:pPr>
            <a:r>
              <a:rPr lang="uk-UA" sz="9600" i="1" dirty="0" smtClean="0">
                <a:solidFill>
                  <a:srgbClr val="F05686"/>
                </a:solidFill>
              </a:rPr>
              <a:t>             домашньої</a:t>
            </a:r>
            <a:endParaRPr lang="ru-RU" sz="9600" i="1" dirty="0">
              <a:solidFill>
                <a:srgbClr val="F05686"/>
              </a:solidFill>
            </a:endParaRPr>
          </a:p>
        </p:txBody>
      </p:sp>
      <p:pic>
        <p:nvPicPr>
          <p:cNvPr id="5" name="Рисунок 4" descr="http://img-fotki.yandex.ru/get/4522/89635038.6dd/0_74196_7f978386_L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5904656" cy="3571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4491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04">
        <p:dissolve/>
      </p:transition>
    </mc:Choice>
    <mc:Fallback>
      <p:transition spd="slow" advTm="3004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2483768" cy="3600400"/>
          </a:xfrm>
        </p:spPr>
        <p:txBody>
          <a:bodyPr/>
          <a:lstStyle/>
          <a:p>
            <a:r>
              <a:rPr lang="ru-RU" sz="30000" b="1" i="1" dirty="0" smtClean="0">
                <a:solidFill>
                  <a:srgbClr val="002060"/>
                </a:solidFill>
              </a:rPr>
              <a:t>Ч</a:t>
            </a:r>
            <a:endParaRPr lang="ru-RU" sz="300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988840"/>
            <a:ext cx="62750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i="1" dirty="0" err="1" smtClean="0">
                <a:solidFill>
                  <a:srgbClr val="002060"/>
                </a:solidFill>
              </a:rPr>
              <a:t>Ча</a:t>
            </a:r>
            <a:r>
              <a:rPr lang="uk-UA" sz="9600" i="1" dirty="0" smtClean="0">
                <a:solidFill>
                  <a:srgbClr val="002060"/>
                </a:solidFill>
              </a:rPr>
              <a:t>рівності </a:t>
            </a:r>
          </a:p>
          <a:p>
            <a:pPr marL="0" indent="0">
              <a:buNone/>
            </a:pPr>
            <a:r>
              <a:rPr lang="uk-UA" sz="9600" i="1" dirty="0" smtClean="0">
                <a:solidFill>
                  <a:srgbClr val="002060"/>
                </a:solidFill>
              </a:rPr>
              <a:t>     приємної</a:t>
            </a:r>
            <a:endParaRPr lang="ru-RU" sz="9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30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29">
        <p:dissolve/>
      </p:transition>
    </mc:Choice>
    <mc:Fallback>
      <p:transition spd="slow" advTm="302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315416"/>
            <a:ext cx="1738536" cy="3501008"/>
          </a:xfrm>
        </p:spPr>
        <p:txBody>
          <a:bodyPr/>
          <a:lstStyle/>
          <a:p>
            <a:r>
              <a:rPr lang="uk-UA" sz="25000" b="1" i="1" dirty="0" smtClean="0">
                <a:solidFill>
                  <a:srgbClr val="C006AA"/>
                </a:solidFill>
              </a:rPr>
              <a:t>Ш</a:t>
            </a:r>
            <a:endParaRPr lang="ru-RU" sz="25000" b="1" i="1" dirty="0">
              <a:solidFill>
                <a:srgbClr val="C006A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599077"/>
            <a:ext cx="7776864" cy="3070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800" dirty="0" smtClean="0"/>
              <a:t> </a:t>
            </a:r>
            <a:r>
              <a:rPr lang="uk-UA" sz="8800" i="1" dirty="0" smtClean="0">
                <a:solidFill>
                  <a:srgbClr val="C006AA"/>
                </a:solidFill>
              </a:rPr>
              <a:t>Широти 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rgbClr val="C006AA"/>
                </a:solidFill>
              </a:rPr>
              <a:t>               духовної</a:t>
            </a:r>
            <a:endParaRPr lang="ru-RU" sz="8800" i="1" dirty="0">
              <a:solidFill>
                <a:srgbClr val="C006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82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19">
        <p:dissolve/>
      </p:transition>
    </mc:Choice>
    <mc:Fallback>
      <p:transition spd="slow" advTm="301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96752"/>
            <a:ext cx="3744416" cy="1916832"/>
          </a:xfrm>
        </p:spPr>
        <p:txBody>
          <a:bodyPr/>
          <a:lstStyle/>
          <a:p>
            <a:r>
              <a:rPr lang="uk-UA" sz="18000" b="1" i="1" dirty="0" smtClean="0">
                <a:solidFill>
                  <a:schemeClr val="accent5">
                    <a:lumMod val="75000"/>
                  </a:schemeClr>
                </a:solidFill>
              </a:rPr>
              <a:t>Щ</a:t>
            </a:r>
            <a:endParaRPr lang="ru-RU" sz="18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484784"/>
            <a:ext cx="6131024" cy="4137323"/>
          </a:xfrm>
        </p:spPr>
        <p:txBody>
          <a:bodyPr/>
          <a:lstStyle/>
          <a:p>
            <a:r>
              <a:rPr lang="uk-UA" dirty="0" smtClean="0"/>
              <a:t>                             </a:t>
            </a:r>
          </a:p>
          <a:p>
            <a:pPr marL="0" indent="0">
              <a:buNone/>
            </a:pPr>
            <a:r>
              <a:rPr lang="uk-UA" sz="6600" i="1" dirty="0" smtClean="0"/>
              <a:t>                     </a:t>
            </a:r>
            <a:r>
              <a:rPr lang="uk-UA" sz="7200" i="1" dirty="0" smtClean="0">
                <a:solidFill>
                  <a:schemeClr val="accent5">
                    <a:lumMod val="75000"/>
                  </a:schemeClr>
                </a:solidFill>
              </a:rPr>
              <a:t>Щастя       невичерпного</a:t>
            </a:r>
            <a:endParaRPr lang="ru-RU" sz="7200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9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970">
        <p:dissolve/>
      </p:transition>
    </mc:Choice>
    <mc:Fallback>
      <p:transition spd="slow" advTm="297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7647"/>
            <a:ext cx="3240360" cy="2562200"/>
          </a:xfrm>
        </p:spPr>
        <p:txBody>
          <a:bodyPr/>
          <a:lstStyle/>
          <a:p>
            <a:r>
              <a:rPr lang="uk-UA" sz="20000" b="1" i="1" dirty="0" smtClean="0">
                <a:solidFill>
                  <a:srgbClr val="1794E9"/>
                </a:solidFill>
              </a:rPr>
              <a:t>Ю</a:t>
            </a:r>
            <a:endParaRPr lang="ru-RU" sz="20000" b="1" i="1" dirty="0">
              <a:solidFill>
                <a:srgbClr val="1794E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700808"/>
            <a:ext cx="5493296" cy="43099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i="1" dirty="0" smtClean="0"/>
              <a:t>      </a:t>
            </a:r>
            <a:r>
              <a:rPr lang="uk-UA" sz="8800" i="1" dirty="0" smtClean="0">
                <a:solidFill>
                  <a:srgbClr val="1794E9"/>
                </a:solidFill>
              </a:rPr>
              <a:t>Юності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rgbClr val="1794E9"/>
                </a:solidFill>
              </a:rPr>
              <a:t>сердечної</a:t>
            </a:r>
            <a:endParaRPr lang="ru-RU" sz="8800" i="1" dirty="0">
              <a:solidFill>
                <a:srgbClr val="1794E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059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95">
        <p:dissolve/>
      </p:transition>
    </mc:Choice>
    <mc:Fallback>
      <p:transition spd="slow" advTm="309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3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80728"/>
            <a:ext cx="1954560" cy="2780928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1794E9"/>
                </a:solidFill>
              </a:rPr>
              <a:t>Я</a:t>
            </a:r>
            <a:endParaRPr lang="ru-RU" sz="30000" b="1" i="1" dirty="0">
              <a:solidFill>
                <a:srgbClr val="1794E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600200"/>
            <a:ext cx="59870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dirty="0" smtClean="0"/>
              <a:t>       </a:t>
            </a:r>
            <a:r>
              <a:rPr lang="uk-UA" sz="8800" i="1" dirty="0" smtClean="0">
                <a:solidFill>
                  <a:srgbClr val="1794E9"/>
                </a:solidFill>
              </a:rPr>
              <a:t>Ясності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rgbClr val="1794E9"/>
                </a:solidFill>
              </a:rPr>
              <a:t>майбутньої</a:t>
            </a:r>
            <a:endParaRPr lang="ru-RU" sz="8800" i="1" dirty="0">
              <a:solidFill>
                <a:srgbClr val="1794E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26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89">
        <p:dissolve/>
      </p:transition>
    </mc:Choice>
    <mc:Fallback>
      <p:transition spd="slow" advTm="308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2386608" cy="3522720"/>
          </a:xfrm>
          <a:noFill/>
        </p:spPr>
        <p:txBody>
          <a:bodyPr>
            <a:noAutofit/>
          </a:bodyPr>
          <a:lstStyle/>
          <a:p>
            <a:r>
              <a:rPr lang="uk-UA" sz="30000" b="1" i="1" dirty="0" smtClean="0"/>
              <a:t>Б</a:t>
            </a:r>
            <a:endParaRPr lang="ru-RU" sz="30000" b="1" i="1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2708920"/>
            <a:ext cx="7128792" cy="36724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uk-UA" sz="8000" dirty="0" smtClean="0"/>
          </a:p>
          <a:p>
            <a:pPr marL="0" indent="0">
              <a:buNone/>
            </a:pPr>
            <a:r>
              <a:rPr lang="uk-UA" sz="8000" i="1" dirty="0" smtClean="0">
                <a:solidFill>
                  <a:schemeClr val="accent1">
                    <a:lumMod val="50000"/>
                  </a:schemeClr>
                </a:solidFill>
              </a:rPr>
              <a:t>Безхмарності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chemeClr val="accent1">
                    <a:lumMod val="50000"/>
                  </a:schemeClr>
                </a:solidFill>
              </a:rPr>
              <a:t>небесної</a:t>
            </a:r>
            <a:endParaRPr lang="ru-RU" sz="8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 descr="http://upi.org.ua/_nw/185/802509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4664"/>
            <a:ext cx="5544616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C:\Users\Dreams\AppData\Local\Microsoft\Windows\Temporary Internet Files\Content.IE5\ASFBX5UJ\MC900432589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1900" y="54868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87324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537">
        <p:dissolve/>
      </p:transition>
    </mc:Choice>
    <mc:Fallback>
      <p:transition spd="slow" advTm="253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15200" cy="144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424936" cy="56494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9600" dirty="0" smtClean="0"/>
              <a:t> </a:t>
            </a:r>
            <a:r>
              <a:rPr lang="uk-UA" sz="9600" i="1" dirty="0" smtClean="0">
                <a:solidFill>
                  <a:srgbClr val="BC68A0"/>
                </a:solidFill>
              </a:rPr>
              <a:t>Ваша </a:t>
            </a:r>
          </a:p>
          <a:p>
            <a:pPr marL="0" indent="0" algn="ctr">
              <a:buNone/>
            </a:pPr>
            <a:r>
              <a:rPr lang="uk-UA" sz="9600" i="1" dirty="0" smtClean="0">
                <a:solidFill>
                  <a:srgbClr val="BC68A0"/>
                </a:solidFill>
              </a:rPr>
              <a:t> Алла </a:t>
            </a:r>
          </a:p>
          <a:p>
            <a:pPr marL="0" indent="0" algn="ctr">
              <a:buNone/>
            </a:pPr>
            <a:r>
              <a:rPr lang="uk-UA" sz="9600" i="1" dirty="0" smtClean="0">
                <a:solidFill>
                  <a:srgbClr val="BC68A0"/>
                </a:solidFill>
              </a:rPr>
              <a:t>Олександрівна</a:t>
            </a:r>
            <a:endParaRPr lang="ru-RU" sz="9600" i="1" dirty="0">
              <a:solidFill>
                <a:srgbClr val="BC6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006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795">
        <p:dissolve/>
      </p:transition>
    </mc:Choice>
    <mc:Fallback>
      <p:transition spd="slow" advTm="2795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dirty="0" smtClean="0">
                <a:solidFill>
                  <a:srgbClr val="FF0000"/>
                </a:solidFill>
              </a:rPr>
              <a:t>Використані </a:t>
            </a:r>
            <a:r>
              <a:rPr lang="uk-UA" sz="3600" dirty="0" err="1" smtClean="0">
                <a:solidFill>
                  <a:srgbClr val="FF0000"/>
                </a:solidFill>
              </a:rPr>
              <a:t>інтернет-ресурси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http://secondrussia.ru/news/730.html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3"/>
              </a:rPr>
              <a:t>http://ru.wikipedia.org/wiki/Файл:LocationAsia.png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4"/>
              </a:rPr>
              <a:t>http://www.knowbiology.ru/zhizn/proishozhdenie-cheloveka-page6.html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5"/>
              </a:rPr>
              <a:t>http://dic.academic.ru/dic.nsf/dic_biology/4776/РАСЫ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6"/>
              </a:rPr>
              <a:t>http://www.x-top.org/prikol/40793/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7"/>
              </a:rPr>
              <a:t>http://www.turizm.kg/stati/21/10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8"/>
              </a:rPr>
              <a:t>http://www.yuginform.ru/web-ofis/925.htm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9"/>
              </a:rPr>
              <a:t>http://strana.ru/journal/rubric/news/page/11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0"/>
              </a:rPr>
              <a:t>http://ru.wikipedia.org/wiki/Sequoia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1"/>
              </a:rPr>
              <a:t>http://natalia-nutta.blogspot.com/2008/07/california_30.html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2"/>
              </a:rPr>
              <a:t>http://m-voin.narod.ru/ssilki44.html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2"/>
              </a:rPr>
              <a:t>http://m-voin.narod.ru/ssilki44.html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3"/>
              </a:rPr>
              <a:t>http://portal-sab.org.ua/priroda/1280-grand-kanon-samyj-bolshoj-kanon-v-mire.html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4"/>
              </a:rPr>
              <a:t>http://tabulorasa.info/88330-bolshoj-grand-kanon-v-ssha.html</a:t>
            </a:r>
            <a:r>
              <a:rPr lang="ru-RU" dirty="0" smtClean="0"/>
              <a:t> </a:t>
            </a:r>
          </a:p>
          <a:p>
            <a:r>
              <a:rPr lang="ru-RU" u="sng" dirty="0" smtClean="0">
                <a:hlinkClick r:id="rId15"/>
              </a:rPr>
              <a:t>http://yuportal.net/showthread.php?t=172&amp;page=4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Авторська сторінка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uk-UA" dirty="0" smtClean="0">
              <a:solidFill>
                <a:srgbClr val="BC68A0"/>
              </a:solidFill>
            </a:endParaRPr>
          </a:p>
          <a:p>
            <a:pPr algn="ctr">
              <a:buNone/>
            </a:pPr>
            <a:endParaRPr lang="uk-UA" dirty="0" smtClean="0">
              <a:solidFill>
                <a:srgbClr val="BC68A0"/>
              </a:solidFill>
            </a:endParaRPr>
          </a:p>
          <a:p>
            <a:pPr algn="ctr">
              <a:buNone/>
            </a:pPr>
            <a:endParaRPr lang="uk-UA" dirty="0" smtClean="0">
              <a:solidFill>
                <a:srgbClr val="BC68A0"/>
              </a:solidFill>
            </a:endParaRPr>
          </a:p>
          <a:p>
            <a:pPr algn="ctr">
              <a:buNone/>
            </a:pPr>
            <a:r>
              <a:rPr lang="uk-UA" dirty="0" err="1" smtClean="0">
                <a:solidFill>
                  <a:srgbClr val="BC68A0"/>
                </a:solidFill>
              </a:rPr>
              <a:t>Мащенко</a:t>
            </a:r>
            <a:r>
              <a:rPr lang="uk-UA" dirty="0" smtClean="0">
                <a:solidFill>
                  <a:srgbClr val="BC68A0"/>
                </a:solidFill>
              </a:rPr>
              <a:t> </a:t>
            </a:r>
            <a:r>
              <a:rPr lang="uk-UA" dirty="0" smtClean="0">
                <a:solidFill>
                  <a:srgbClr val="BC68A0"/>
                </a:solidFill>
              </a:rPr>
              <a:t>Алла Олександрівна</a:t>
            </a:r>
          </a:p>
          <a:p>
            <a:pPr>
              <a:buNone/>
            </a:pPr>
            <a:endParaRPr lang="uk-UA" dirty="0" smtClean="0">
              <a:solidFill>
                <a:srgbClr val="BC68A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BC68A0"/>
                </a:solidFill>
              </a:rPr>
              <a:t>вчитель вищої категорії,</a:t>
            </a:r>
          </a:p>
          <a:p>
            <a:pPr algn="ctr">
              <a:buNone/>
            </a:pPr>
            <a:r>
              <a:rPr lang="uk-UA" dirty="0" smtClean="0">
                <a:solidFill>
                  <a:srgbClr val="BC68A0"/>
                </a:solidFill>
              </a:rPr>
              <a:t>вчитель-методист</a:t>
            </a:r>
          </a:p>
          <a:p>
            <a:pPr algn="ctr">
              <a:buNone/>
            </a:pPr>
            <a:r>
              <a:rPr lang="uk-UA" dirty="0" smtClean="0">
                <a:solidFill>
                  <a:srgbClr val="BC68A0"/>
                </a:solidFill>
              </a:rPr>
              <a:t>Запорізький колегіум </a:t>
            </a:r>
            <a:r>
              <a:rPr lang="uk-UA" dirty="0" err="1" smtClean="0">
                <a:solidFill>
                  <a:srgbClr val="BC68A0"/>
                </a:solidFill>
              </a:rPr>
              <a:t>“Елінт”</a:t>
            </a:r>
            <a:endParaRPr lang="ru-RU" dirty="0" smtClean="0">
              <a:solidFill>
                <a:srgbClr val="BC68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3034680" cy="3573016"/>
          </a:xfrm>
          <a:ln>
            <a:noFill/>
          </a:ln>
        </p:spPr>
        <p:txBody>
          <a:bodyPr>
            <a:noAutofit/>
          </a:bodyPr>
          <a:lstStyle/>
          <a:p>
            <a:r>
              <a:rPr lang="uk-UA" sz="30000" i="1" dirty="0" smtClean="0">
                <a:solidFill>
                  <a:srgbClr val="FF0066"/>
                </a:solidFill>
              </a:rPr>
              <a:t>В</a:t>
            </a:r>
            <a:r>
              <a:rPr lang="uk-UA" sz="9600" i="1" dirty="0" smtClean="0">
                <a:solidFill>
                  <a:srgbClr val="FF0066"/>
                </a:solidFill>
              </a:rPr>
              <a:t>    </a:t>
            </a:r>
            <a:endParaRPr lang="ru-RU" sz="9600" i="1" dirty="0">
              <a:solidFill>
                <a:srgbClr val="FF0066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19672" y="1844824"/>
            <a:ext cx="8151982" cy="41624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uk-UA" sz="4800" b="1" dirty="0" smtClean="0"/>
              <a:t>          </a:t>
            </a:r>
          </a:p>
          <a:p>
            <a:pPr marL="0" indent="0">
              <a:buNone/>
            </a:pPr>
            <a:endParaRPr lang="uk-UA" sz="48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38400" b="1" i="1" dirty="0" smtClean="0">
                <a:solidFill>
                  <a:srgbClr val="FF0000"/>
                </a:solidFill>
              </a:rPr>
              <a:t>          </a:t>
            </a:r>
            <a:r>
              <a:rPr lang="uk-UA" sz="38400" i="1" dirty="0" smtClean="0">
                <a:solidFill>
                  <a:srgbClr val="FF0066"/>
                </a:solidFill>
              </a:rPr>
              <a:t>Віри розсудливої</a:t>
            </a:r>
          </a:p>
          <a:p>
            <a:pPr marL="0" indent="0">
              <a:buNone/>
            </a:pPr>
            <a:endParaRPr lang="uk-UA" sz="384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38400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Dreams\AppData\Local\Microsoft\Windows\Temporary Internet Files\Content.IE5\5NY3VVUI\MC9004304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45224"/>
            <a:ext cx="2088232" cy="112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reams\AppData\Local\Microsoft\Windows\Temporary Internet Files\Content.IE5\5NY3VVUI\MC90043042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960" y="5597624"/>
            <a:ext cx="2088232" cy="112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045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709">
        <p:dissolve/>
      </p:transition>
    </mc:Choice>
    <mc:Fallback>
      <p:transition spd="slow" advTm="2709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1882552" cy="4026776"/>
          </a:xfrm>
        </p:spPr>
        <p:txBody>
          <a:bodyPr>
            <a:noAutofit/>
          </a:bodyPr>
          <a:lstStyle/>
          <a:p>
            <a:r>
              <a:rPr lang="uk-UA" sz="35000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uk-UA" sz="35000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uk-UA" sz="35000" i="1" dirty="0" smtClean="0">
                <a:solidFill>
                  <a:schemeClr val="accent5">
                    <a:lumMod val="75000"/>
                  </a:schemeClr>
                </a:solidFill>
              </a:rPr>
              <a:t>Г        </a:t>
            </a:r>
            <a:endParaRPr lang="ru-RU" sz="350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548680"/>
            <a:ext cx="7128792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dirty="0" smtClean="0"/>
              <a:t>       </a:t>
            </a:r>
          </a:p>
          <a:p>
            <a:pPr marL="0" indent="0">
              <a:buNone/>
            </a:pPr>
            <a:r>
              <a:rPr lang="uk-UA" sz="8000" dirty="0" smtClean="0"/>
              <a:t>    </a:t>
            </a:r>
            <a:r>
              <a:rPr lang="uk-UA" sz="9600" i="1" dirty="0" smtClean="0">
                <a:solidFill>
                  <a:srgbClr val="00B050"/>
                </a:solidFill>
              </a:rPr>
              <a:t>Глузду</a:t>
            </a:r>
          </a:p>
          <a:p>
            <a:pPr marL="0" indent="0">
              <a:buNone/>
            </a:pPr>
            <a:r>
              <a:rPr lang="uk-UA" sz="9600" i="1" dirty="0" smtClean="0">
                <a:solidFill>
                  <a:srgbClr val="00B050"/>
                </a:solidFill>
              </a:rPr>
              <a:t>неміряного</a:t>
            </a:r>
            <a:endParaRPr lang="ru-RU" sz="9600" i="1" dirty="0">
              <a:solidFill>
                <a:srgbClr val="00B050"/>
              </a:solidFill>
            </a:endParaRPr>
          </a:p>
        </p:txBody>
      </p:sp>
      <p:pic>
        <p:nvPicPr>
          <p:cNvPr id="2056" name="Picture 8" descr="C:\Users\Dreams\AppData\Local\Microsoft\Windows\Temporary Internet Files\Content.IE5\64TZY2FV\MC90043266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002532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60337"/>
            <a:ext cx="1869034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81076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220">
        <p:dissolve/>
      </p:transition>
    </mc:Choice>
    <mc:Fallback>
      <p:transition advTm="322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2602632" cy="3888432"/>
          </a:xfrm>
        </p:spPr>
        <p:txBody>
          <a:bodyPr/>
          <a:lstStyle/>
          <a:p>
            <a:r>
              <a:rPr lang="uk-UA" sz="30000" b="1" i="1" dirty="0" smtClean="0">
                <a:solidFill>
                  <a:schemeClr val="accent5">
                    <a:lumMod val="75000"/>
                  </a:schemeClr>
                </a:solidFill>
              </a:rPr>
              <a:t>Д</a:t>
            </a:r>
            <a:endParaRPr lang="ru-RU" sz="30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620688"/>
            <a:ext cx="108012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8800" i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</a:p>
          <a:p>
            <a:pPr marL="0" indent="0">
              <a:buNone/>
            </a:pPr>
            <a:endParaRPr lang="uk-UA" sz="8800" i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uk-UA" sz="8800" i="1" dirty="0" smtClean="0">
                <a:solidFill>
                  <a:schemeClr val="accent5">
                    <a:lumMod val="75000"/>
                  </a:schemeClr>
                </a:solidFill>
              </a:rPr>
              <a:t>        Достатку </a:t>
            </a:r>
          </a:p>
          <a:p>
            <a:pPr marL="0" indent="0">
              <a:buNone/>
            </a:pPr>
            <a:r>
              <a:rPr lang="uk-UA" sz="8800" i="1" dirty="0" smtClean="0">
                <a:solidFill>
                  <a:schemeClr val="accent5">
                    <a:lumMod val="75000"/>
                  </a:schemeClr>
                </a:solidFill>
              </a:rPr>
              <a:t>життєвого</a:t>
            </a:r>
            <a:endParaRPr lang="ru-RU" sz="88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 descr="http://cs10172.vk.me/u35846649/116550420/x_db29ef7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2434"/>
            <a:ext cx="3384376" cy="415151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45747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2421">
        <p:dissolve/>
      </p:transition>
    </mc:Choice>
    <mc:Fallback>
      <p:transition spd="slow" advClick="0" advTm="2421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2170584" cy="3429000"/>
          </a:xfrm>
        </p:spPr>
        <p:txBody>
          <a:bodyPr/>
          <a:lstStyle/>
          <a:p>
            <a:r>
              <a:rPr lang="uk-UA" sz="30000" b="1" i="1" dirty="0" smtClean="0"/>
              <a:t>Є</a:t>
            </a:r>
            <a:endParaRPr lang="ru-RU" sz="30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56992"/>
            <a:ext cx="8147248" cy="3501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7200" i="1" dirty="0" smtClean="0">
                <a:solidFill>
                  <a:srgbClr val="0070C0"/>
                </a:solidFill>
              </a:rPr>
              <a:t>    </a:t>
            </a:r>
            <a:r>
              <a:rPr lang="uk-UA" sz="8000" i="1" dirty="0" smtClean="0">
                <a:solidFill>
                  <a:srgbClr val="0070C0"/>
                </a:solidFill>
              </a:rPr>
              <a:t>Єдності 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rgbClr val="0070C0"/>
                </a:solidFill>
              </a:rPr>
              <a:t>                   сімейної</a:t>
            </a:r>
          </a:p>
        </p:txBody>
      </p:sp>
      <p:pic>
        <p:nvPicPr>
          <p:cNvPr id="4" name="Рисунок 3" descr="http://www.potomy.ru/images/bottom-dar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4968552" cy="3284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6856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506">
        <p:dissolve/>
      </p:transition>
    </mc:Choice>
    <mc:Fallback>
      <p:transition spd="slow" advTm="250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9960"/>
            <a:ext cx="2098576" cy="3600400"/>
          </a:xfrm>
        </p:spPr>
        <p:txBody>
          <a:bodyPr/>
          <a:lstStyle/>
          <a:p>
            <a:r>
              <a:rPr lang="uk-UA" sz="30000" b="1" i="1" dirty="0" smtClean="0">
                <a:solidFill>
                  <a:srgbClr val="FF0000"/>
                </a:solidFill>
              </a:rPr>
              <a:t>Е</a:t>
            </a:r>
            <a:endParaRPr lang="ru-RU" sz="30000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03848" y="332657"/>
            <a:ext cx="5482952" cy="35283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sz="8000" i="1" dirty="0" smtClean="0">
                <a:solidFill>
                  <a:srgbClr val="FF0000"/>
                </a:solidFill>
              </a:rPr>
              <a:t>          </a:t>
            </a:r>
            <a:r>
              <a:rPr lang="uk-UA" sz="11400" i="1" dirty="0" smtClean="0">
                <a:solidFill>
                  <a:srgbClr val="FF0000"/>
                </a:solidFill>
              </a:rPr>
              <a:t>Економії</a:t>
            </a:r>
          </a:p>
          <a:p>
            <a:pPr marL="0" indent="0">
              <a:buNone/>
            </a:pPr>
            <a:r>
              <a:rPr lang="uk-UA" sz="11400" i="1" dirty="0" smtClean="0">
                <a:solidFill>
                  <a:srgbClr val="FF0000"/>
                </a:solidFill>
              </a:rPr>
              <a:t>розумної</a:t>
            </a:r>
            <a:endParaRPr lang="ru-RU" sz="11400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http://economsovet.ru/wp-content/uploads/2012/01/money-saving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3016"/>
            <a:ext cx="3096344" cy="3192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0683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787">
        <p:dissolve/>
      </p:transition>
    </mc:Choice>
    <mc:Fallback>
      <p:transition spd="slow" advTm="278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129"/>
            <a:ext cx="2304256" cy="2966823"/>
          </a:xfrm>
        </p:spPr>
        <p:txBody>
          <a:bodyPr/>
          <a:lstStyle/>
          <a:p>
            <a:r>
              <a:rPr lang="uk-UA" sz="25000" b="1" i="1" dirty="0" smtClean="0">
                <a:solidFill>
                  <a:srgbClr val="7030A0"/>
                </a:solidFill>
              </a:rPr>
              <a:t>Ж</a:t>
            </a:r>
            <a:endParaRPr lang="ru-RU" sz="25000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332657"/>
            <a:ext cx="6768752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dirty="0" smtClean="0"/>
              <a:t>      </a:t>
            </a:r>
            <a:r>
              <a:rPr lang="uk-UA" sz="8000" i="1" dirty="0" smtClean="0">
                <a:solidFill>
                  <a:srgbClr val="7030A0"/>
                </a:solidFill>
              </a:rPr>
              <a:t>Життя </a:t>
            </a:r>
          </a:p>
          <a:p>
            <a:pPr marL="0" indent="0">
              <a:buNone/>
            </a:pPr>
            <a:r>
              <a:rPr lang="uk-UA" sz="8000" i="1" dirty="0" smtClean="0">
                <a:solidFill>
                  <a:srgbClr val="7030A0"/>
                </a:solidFill>
              </a:rPr>
              <a:t>безкінечного</a:t>
            </a:r>
            <a:endParaRPr lang="ru-RU" sz="8000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http://api.ning.com/files/PHKC1AOWfhz*Yua4pCwXW7FNalKukPgBdmlmhOQtJIjzXpTbjIQPPWtHnKE5u-Tz3*CSeHpdQufVJNa6KcwZX1CMgnGAvofe/blueskydreamlandscapeimagephotosungrasshi66495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6840760" cy="36402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5148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117">
        <p:dissolve/>
      </p:transition>
    </mc:Choice>
    <mc:Fallback>
      <p:transition spd="slow" advTm="3117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9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2|0.7|0.5|0.5|0.5|0.9|2.7|0.9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0F0F0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630</TotalTime>
  <Words>194</Words>
  <Application>Microsoft Office PowerPoint</Application>
  <PresentationFormat>Экран (4:3)</PresentationFormat>
  <Paragraphs>119</Paragraphs>
  <Slides>32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Исполнительная</vt:lpstr>
      <vt:lpstr>                                 Я бажаю      батькам </vt:lpstr>
      <vt:lpstr>А</vt:lpstr>
      <vt:lpstr>Б</vt:lpstr>
      <vt:lpstr>В    </vt:lpstr>
      <vt:lpstr> Г        </vt:lpstr>
      <vt:lpstr>Д</vt:lpstr>
      <vt:lpstr>Є</vt:lpstr>
      <vt:lpstr>Е</vt:lpstr>
      <vt:lpstr>Ж</vt:lpstr>
      <vt:lpstr>З</vt:lpstr>
      <vt:lpstr>І</vt:lpstr>
      <vt:lpstr>К</vt:lpstr>
      <vt:lpstr>Л</vt:lpstr>
      <vt:lpstr>М</vt:lpstr>
      <vt:lpstr>Н</vt:lpstr>
      <vt:lpstr>О</vt:lpstr>
      <vt:lpstr>П</vt:lpstr>
      <vt:lpstr>Р</vt:lpstr>
      <vt:lpstr>С</vt:lpstr>
      <vt:lpstr>Т</vt:lpstr>
      <vt:lpstr>У</vt:lpstr>
      <vt:lpstr>Ф</vt:lpstr>
      <vt:lpstr>Х</vt:lpstr>
      <vt:lpstr>Ц</vt:lpstr>
      <vt:lpstr>Ч</vt:lpstr>
      <vt:lpstr>Ш</vt:lpstr>
      <vt:lpstr>Щ</vt:lpstr>
      <vt:lpstr>Ю</vt:lpstr>
      <vt:lpstr>Я</vt:lpstr>
      <vt:lpstr>Слайд 30</vt:lpstr>
      <vt:lpstr>Використані інтернет-ресурси</vt:lpstr>
      <vt:lpstr>Авторська сторінка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бажаю              батькам</dc:title>
  <dc:creator>Dreams</dc:creator>
  <cp:lastModifiedBy>User</cp:lastModifiedBy>
  <cp:revision>100</cp:revision>
  <dcterms:created xsi:type="dcterms:W3CDTF">2014-05-26T19:10:00Z</dcterms:created>
  <dcterms:modified xsi:type="dcterms:W3CDTF">2014-08-22T15:32:22Z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1588741</vt:lpwstr>
  </property>
  <property fmtid="{D5CDD505-2E9C-101B-9397-08002B2CF9AE}" name="NXPowerLiteVersion" pid="3">
    <vt:lpwstr>D4.1.4</vt:lpwstr>
  </property>
</Properties>
</file>