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9" r:id="rId5"/>
    <p:sldId id="263" r:id="rId6"/>
    <p:sldId id="264" r:id="rId7"/>
    <p:sldId id="265" r:id="rId8"/>
    <p:sldId id="266" r:id="rId9"/>
    <p:sldId id="271" r:id="rId10"/>
    <p:sldId id="270" r:id="rId11"/>
    <p:sldId id="267" r:id="rId12"/>
    <p:sldId id="269" r:id="rId13"/>
    <p:sldId id="268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A1C1C-79FD-46E6-856E-18703346F8EF}" type="datetimeFigureOut">
              <a:rPr lang="uk-UA" smtClean="0"/>
              <a:pPr/>
              <a:t>11.05.2017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6D1A8-D792-45FF-95D7-001A0C73C11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A1C1C-79FD-46E6-856E-18703346F8EF}" type="datetimeFigureOut">
              <a:rPr lang="uk-UA" smtClean="0"/>
              <a:pPr/>
              <a:t>11.05.2017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6D1A8-D792-45FF-95D7-001A0C73C11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A1C1C-79FD-46E6-856E-18703346F8EF}" type="datetimeFigureOut">
              <a:rPr lang="uk-UA" smtClean="0"/>
              <a:pPr/>
              <a:t>11.05.2017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6D1A8-D792-45FF-95D7-001A0C73C11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A1C1C-79FD-46E6-856E-18703346F8EF}" type="datetimeFigureOut">
              <a:rPr lang="uk-UA" smtClean="0"/>
              <a:pPr/>
              <a:t>11.05.2017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6D1A8-D792-45FF-95D7-001A0C73C11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A1C1C-79FD-46E6-856E-18703346F8EF}" type="datetimeFigureOut">
              <a:rPr lang="uk-UA" smtClean="0"/>
              <a:pPr/>
              <a:t>11.05.2017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6D1A8-D792-45FF-95D7-001A0C73C11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A1C1C-79FD-46E6-856E-18703346F8EF}" type="datetimeFigureOut">
              <a:rPr lang="uk-UA" smtClean="0"/>
              <a:pPr/>
              <a:t>11.05.2017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6D1A8-D792-45FF-95D7-001A0C73C11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A1C1C-79FD-46E6-856E-18703346F8EF}" type="datetimeFigureOut">
              <a:rPr lang="uk-UA" smtClean="0"/>
              <a:pPr/>
              <a:t>11.05.2017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6D1A8-D792-45FF-95D7-001A0C73C11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A1C1C-79FD-46E6-856E-18703346F8EF}" type="datetimeFigureOut">
              <a:rPr lang="uk-UA" smtClean="0"/>
              <a:pPr/>
              <a:t>11.05.2017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6D1A8-D792-45FF-95D7-001A0C73C11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A1C1C-79FD-46E6-856E-18703346F8EF}" type="datetimeFigureOut">
              <a:rPr lang="uk-UA" smtClean="0"/>
              <a:pPr/>
              <a:t>11.05.2017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6D1A8-D792-45FF-95D7-001A0C73C11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A1C1C-79FD-46E6-856E-18703346F8EF}" type="datetimeFigureOut">
              <a:rPr lang="uk-UA" smtClean="0"/>
              <a:pPr/>
              <a:t>11.05.2017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6D1A8-D792-45FF-95D7-001A0C73C11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A1C1C-79FD-46E6-856E-18703346F8EF}" type="datetimeFigureOut">
              <a:rPr lang="uk-UA" smtClean="0"/>
              <a:pPr/>
              <a:t>11.05.2017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6D1A8-D792-45FF-95D7-001A0C73C11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A1C1C-79FD-46E6-856E-18703346F8EF}" type="datetimeFigureOut">
              <a:rPr lang="uk-UA" smtClean="0"/>
              <a:pPr/>
              <a:t>11.05.2017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6D1A8-D792-45FF-95D7-001A0C73C113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4" descr="Збільшити зображення f1 (150)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476672"/>
            <a:ext cx="914400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i="1" dirty="0" smtClean="0">
                <a:solidFill>
                  <a:srgbClr val="FF0000"/>
                </a:solidFill>
                <a:latin typeface="Georgia" pitchFamily="18" charset="0"/>
              </a:rPr>
              <a:t>ВІТАЄМО ЗІ СВЯТОМ –</a:t>
            </a:r>
            <a:br>
              <a:rPr lang="uk-UA" sz="6000" i="1" dirty="0" smtClean="0">
                <a:solidFill>
                  <a:srgbClr val="FF0000"/>
                </a:solidFill>
                <a:latin typeface="Georgia" pitchFamily="18" charset="0"/>
              </a:rPr>
            </a:br>
            <a:endParaRPr lang="uk-UA" sz="6000" i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 algn="ctr"/>
            <a:r>
              <a:rPr lang="uk-UA" sz="8000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uk-UA" sz="8000" b="1" i="1" dirty="0" smtClean="0">
                <a:solidFill>
                  <a:srgbClr val="FF0000"/>
                </a:solidFill>
                <a:latin typeface="Georgia" pitchFamily="18" charset="0"/>
              </a:rPr>
              <a:t>Д Н Е М   </a:t>
            </a:r>
          </a:p>
          <a:p>
            <a:pPr algn="ctr"/>
            <a:r>
              <a:rPr lang="uk-UA" sz="8000" b="1" i="1" dirty="0" smtClean="0">
                <a:solidFill>
                  <a:srgbClr val="FF0000"/>
                </a:solidFill>
                <a:latin typeface="Georgia" pitchFamily="18" charset="0"/>
              </a:rPr>
              <a:t>М А Т Е Р І</a:t>
            </a:r>
            <a:r>
              <a:rPr lang="uk-UA" b="1" i="1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uk-UA" b="1" i="1" dirty="0" smtClean="0">
                <a:solidFill>
                  <a:srgbClr val="FF0000"/>
                </a:solidFill>
                <a:latin typeface="Georgia" pitchFamily="18" charset="0"/>
              </a:rPr>
            </a:b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Picture 2" descr="http://www.osinin.ru/img_wall/goldsky01%20(Medium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71389" cy="7103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427984" y="2060848"/>
            <a:ext cx="4464496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3600" b="1" i="1" dirty="0" smtClean="0">
              <a:solidFill>
                <a:srgbClr val="FF0000"/>
              </a:solidFill>
              <a:latin typeface="Georgia" pitchFamily="18" charset="0"/>
            </a:endParaRPr>
          </a:p>
          <a:p>
            <a:r>
              <a:rPr lang="uk-UA" sz="3600" b="1" i="1" dirty="0" smtClean="0">
                <a:solidFill>
                  <a:srgbClr val="FF0000"/>
                </a:solidFill>
                <a:latin typeface="Georgia" pitchFamily="18" charset="0"/>
              </a:rPr>
              <a:t>    </a:t>
            </a:r>
            <a:r>
              <a:rPr lang="uk-UA" sz="2800" b="1" i="1" dirty="0" smtClean="0">
                <a:solidFill>
                  <a:srgbClr val="FF0000"/>
                </a:solidFill>
                <a:latin typeface="Georgia" pitchFamily="18" charset="0"/>
              </a:rPr>
              <a:t>Читають: </a:t>
            </a:r>
          </a:p>
          <a:p>
            <a:r>
              <a:rPr lang="uk-UA" sz="2800" b="1" i="1" dirty="0" err="1" smtClean="0">
                <a:solidFill>
                  <a:srgbClr val="FF0000"/>
                </a:solidFill>
                <a:latin typeface="Georgia" pitchFamily="18" charset="0"/>
              </a:rPr>
              <a:t>Лехкобит</a:t>
            </a:r>
            <a:r>
              <a:rPr lang="uk-UA" sz="2800" b="1" i="1" dirty="0" smtClean="0">
                <a:solidFill>
                  <a:srgbClr val="FF0000"/>
                </a:solidFill>
                <a:latin typeface="Georgia" pitchFamily="18" charset="0"/>
              </a:rPr>
              <a:t> Василь</a:t>
            </a:r>
          </a:p>
          <a:p>
            <a:r>
              <a:rPr lang="uk-UA" sz="2800" b="1" i="1" dirty="0" err="1" smtClean="0">
                <a:solidFill>
                  <a:srgbClr val="FF0000"/>
                </a:solidFill>
                <a:latin typeface="Georgia" pitchFamily="18" charset="0"/>
              </a:rPr>
              <a:t>Грабовець</a:t>
            </a:r>
            <a:r>
              <a:rPr lang="uk-UA" sz="2800" b="1" i="1" dirty="0" smtClean="0">
                <a:solidFill>
                  <a:srgbClr val="FF0000"/>
                </a:solidFill>
                <a:latin typeface="Georgia" pitchFamily="18" charset="0"/>
              </a:rPr>
              <a:t> Роман</a:t>
            </a:r>
          </a:p>
          <a:p>
            <a:r>
              <a:rPr lang="uk-UA" sz="2800" b="1" i="1" dirty="0" err="1" smtClean="0">
                <a:solidFill>
                  <a:srgbClr val="FF0000"/>
                </a:solidFill>
                <a:latin typeface="Georgia" pitchFamily="18" charset="0"/>
              </a:rPr>
              <a:t>Федунь</a:t>
            </a:r>
            <a:r>
              <a:rPr lang="uk-UA" sz="28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uk-UA" sz="2800" b="1" i="1" dirty="0" err="1" smtClean="0">
                <a:solidFill>
                  <a:srgbClr val="FF0000"/>
                </a:solidFill>
                <a:latin typeface="Georgia" pitchFamily="18" charset="0"/>
              </a:rPr>
              <a:t>михайло</a:t>
            </a:r>
            <a:endParaRPr lang="uk-UA" sz="2800" b="1" i="1" dirty="0" smtClean="0">
              <a:solidFill>
                <a:srgbClr val="FF0000"/>
              </a:solidFill>
              <a:latin typeface="Georgia" pitchFamily="18" charset="0"/>
            </a:endParaRPr>
          </a:p>
          <a:p>
            <a:r>
              <a:rPr lang="uk-UA" sz="2800" b="1" i="1" dirty="0" err="1" smtClean="0">
                <a:solidFill>
                  <a:srgbClr val="FF0000"/>
                </a:solidFill>
                <a:latin typeface="Georgia" pitchFamily="18" charset="0"/>
              </a:rPr>
              <a:t>Белінський</a:t>
            </a:r>
            <a:r>
              <a:rPr lang="uk-UA" sz="2800" b="1" i="1" dirty="0" smtClean="0">
                <a:solidFill>
                  <a:srgbClr val="FF0000"/>
                </a:solidFill>
                <a:latin typeface="Georgia" pitchFamily="18" charset="0"/>
              </a:rPr>
              <a:t> Веніамін</a:t>
            </a:r>
          </a:p>
          <a:p>
            <a:r>
              <a:rPr lang="uk-UA" sz="2800" b="1" i="1" dirty="0" err="1" smtClean="0">
                <a:solidFill>
                  <a:srgbClr val="FF0000"/>
                </a:solidFill>
                <a:latin typeface="Georgia" pitchFamily="18" charset="0"/>
              </a:rPr>
              <a:t>Шушвар</a:t>
            </a:r>
            <a:r>
              <a:rPr lang="uk-UA" sz="2800" b="1" i="1" dirty="0" smtClean="0">
                <a:solidFill>
                  <a:srgbClr val="FF0000"/>
                </a:solidFill>
                <a:latin typeface="Georgia" pitchFamily="18" charset="0"/>
              </a:rPr>
              <a:t> Максим </a:t>
            </a:r>
          </a:p>
          <a:p>
            <a:endParaRPr lang="uk-UA" sz="36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0413"/>
            <a:ext cx="4214842" cy="3357587"/>
          </a:xfrm>
          <a:prstGeom prst="roundRect">
            <a:avLst>
              <a:gd name="adj" fmla="val 16667"/>
            </a:avLst>
          </a:prstGeom>
          <a:ln>
            <a:solidFill>
              <a:srgbClr val="CC33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835696" y="1628800"/>
            <a:ext cx="6048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err="1" smtClean="0">
                <a:solidFill>
                  <a:srgbClr val="FF0000"/>
                </a:solidFill>
                <a:latin typeface="Georgia" pitchFamily="18" charset="0"/>
              </a:rPr>
              <a:t>“Подяка</a:t>
            </a:r>
            <a:r>
              <a:rPr lang="uk-UA" sz="36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uk-UA" sz="3600" b="1" i="1" dirty="0" err="1" smtClean="0">
                <a:solidFill>
                  <a:srgbClr val="FF0000"/>
                </a:solidFill>
                <a:latin typeface="Georgia" pitchFamily="18" charset="0"/>
              </a:rPr>
              <a:t>матерям”</a:t>
            </a:r>
            <a:endParaRPr lang="uk-UA" sz="3600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osinin.ru/img_wall/goldsky01%20(Medium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7389" y="0"/>
            <a:ext cx="9471389" cy="7103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301608" cy="1440160"/>
          </a:xfrm>
        </p:spPr>
        <p:txBody>
          <a:bodyPr>
            <a:noAutofit/>
          </a:bodyPr>
          <a:lstStyle/>
          <a:p>
            <a:r>
              <a:rPr lang="uk-UA" sz="6000" dirty="0" err="1" smtClean="0">
                <a:solidFill>
                  <a:srgbClr val="FF0000"/>
                </a:solidFill>
              </a:rPr>
              <a:t>“Дитяча</a:t>
            </a:r>
            <a:r>
              <a:rPr lang="uk-UA" sz="6000" dirty="0" smtClean="0">
                <a:solidFill>
                  <a:srgbClr val="FF0000"/>
                </a:solidFill>
              </a:rPr>
              <a:t> </a:t>
            </a:r>
            <a:r>
              <a:rPr lang="uk-UA" sz="6000" dirty="0" err="1" smtClean="0">
                <a:solidFill>
                  <a:srgbClr val="FF0000"/>
                </a:solidFill>
              </a:rPr>
              <a:t>молитва”</a:t>
            </a:r>
            <a:r>
              <a:rPr lang="uk-UA" sz="6000" dirty="0" smtClean="0">
                <a:solidFill>
                  <a:srgbClr val="FF0000"/>
                </a:solidFill>
              </a:rPr>
              <a:t/>
            </a:r>
            <a:br>
              <a:rPr lang="uk-UA" sz="6000" dirty="0" smtClean="0">
                <a:solidFill>
                  <a:srgbClr val="FF0000"/>
                </a:solidFill>
              </a:rPr>
            </a:br>
            <a:r>
              <a:rPr lang="uk-UA" sz="6000" dirty="0" smtClean="0">
                <a:solidFill>
                  <a:srgbClr val="FF0000"/>
                </a:solidFill>
              </a:rPr>
              <a:t>Виконує</a:t>
            </a:r>
            <a:br>
              <a:rPr lang="uk-UA" sz="6000" dirty="0" smtClean="0">
                <a:solidFill>
                  <a:srgbClr val="FF0000"/>
                </a:solidFill>
              </a:rPr>
            </a:br>
            <a:r>
              <a:rPr lang="uk-UA" sz="6000" dirty="0" smtClean="0">
                <a:solidFill>
                  <a:srgbClr val="FF0000"/>
                </a:solidFill>
              </a:rPr>
              <a:t> </a:t>
            </a:r>
            <a:r>
              <a:rPr lang="uk-UA" sz="6000" dirty="0" err="1" smtClean="0">
                <a:solidFill>
                  <a:srgbClr val="FF0000"/>
                </a:solidFill>
              </a:rPr>
              <a:t>Мізовець</a:t>
            </a:r>
            <a:r>
              <a:rPr lang="uk-UA" sz="6000" dirty="0" smtClean="0">
                <a:solidFill>
                  <a:srgbClr val="FF0000"/>
                </a:solidFill>
              </a:rPr>
              <a:t> Богдана</a:t>
            </a:r>
            <a:br>
              <a:rPr lang="uk-UA" sz="6000" dirty="0" smtClean="0">
                <a:solidFill>
                  <a:srgbClr val="FF0000"/>
                </a:solidFill>
              </a:rPr>
            </a:br>
            <a:endParaRPr lang="uk-UA" sz="6000" dirty="0">
              <a:solidFill>
                <a:srgbClr val="FF0000"/>
              </a:solidFill>
            </a:endParaRPr>
          </a:p>
        </p:txBody>
      </p:sp>
      <p:pic>
        <p:nvPicPr>
          <p:cNvPr id="23556" name="Picture 4" descr="http://paranormal-news.ru/_nw/77/535163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3797060"/>
            <a:ext cx="3901653" cy="3060940"/>
          </a:xfrm>
          <a:prstGeom prst="rect">
            <a:avLst/>
          </a:prstGeom>
          <a:noFill/>
        </p:spPr>
      </p:pic>
      <p:pic>
        <p:nvPicPr>
          <p:cNvPr id="9" name="Picture 2" descr="http://wallpapers.worldnokia.ru/uploads/posts/2009-06/1244645553_abstract_rose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56792"/>
            <a:ext cx="1421904" cy="18958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osinin.ru/img_wall/goldsky01%20(Medium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4222" y="0"/>
            <a:ext cx="9508222" cy="713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5242594"/>
          </a:xfrm>
        </p:spPr>
        <p:txBody>
          <a:bodyPr>
            <a:normAutofit/>
          </a:bodyPr>
          <a:lstStyle/>
          <a:p>
            <a:r>
              <a:rPr lang="uk-UA" dirty="0" err="1" smtClean="0">
                <a:solidFill>
                  <a:srgbClr val="FF0000"/>
                </a:solidFill>
              </a:rPr>
              <a:t>“На</a:t>
            </a:r>
            <a:r>
              <a:rPr lang="uk-UA" dirty="0" smtClean="0">
                <a:solidFill>
                  <a:srgbClr val="FF0000"/>
                </a:solidFill>
              </a:rPr>
              <a:t> матерів не треба </a:t>
            </a:r>
            <a:r>
              <a:rPr lang="uk-UA" dirty="0" err="1" smtClean="0">
                <a:solidFill>
                  <a:srgbClr val="FF0000"/>
                </a:solidFill>
              </a:rPr>
              <a:t>ображатись”</a:t>
            </a:r>
            <a:r>
              <a:rPr lang="uk-UA" dirty="0" smtClean="0">
                <a:solidFill>
                  <a:srgbClr val="FF0000"/>
                </a:solidFill>
              </a:rPr>
              <a:t/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/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>Виконує  </a:t>
            </a:r>
            <a:r>
              <a:rPr lang="uk-UA" dirty="0" err="1" smtClean="0">
                <a:solidFill>
                  <a:srgbClr val="FF0000"/>
                </a:solidFill>
              </a:rPr>
              <a:t>Глущук</a:t>
            </a:r>
            <a:r>
              <a:rPr lang="uk-UA" dirty="0" smtClean="0">
                <a:solidFill>
                  <a:srgbClr val="FF0000"/>
                </a:solidFill>
              </a:rPr>
              <a:t> Анастасія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5" name="Picture 7" descr="C:\Documents and Settings\User\Рабочий стол\8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86250"/>
            <a:ext cx="23971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Picture 2" descr="http://www.osinin.ru/img_wall/goldsky01%20(Medium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7389" y="0"/>
            <a:ext cx="9471389" cy="7103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331640" y="1052737"/>
            <a:ext cx="52565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</a:rPr>
              <a:t>Сценка </a:t>
            </a:r>
          </a:p>
          <a:p>
            <a:pPr algn="ctr"/>
            <a:r>
              <a:rPr lang="uk-UA" sz="4800" b="1" dirty="0" err="1" smtClean="0">
                <a:solidFill>
                  <a:srgbClr val="FF0000"/>
                </a:solidFill>
              </a:rPr>
              <a:t>“Де</a:t>
            </a:r>
            <a:r>
              <a:rPr lang="uk-UA" sz="4800" b="1" dirty="0" smtClean="0">
                <a:solidFill>
                  <a:srgbClr val="FF0000"/>
                </a:solidFill>
              </a:rPr>
              <a:t> </a:t>
            </a:r>
            <a:r>
              <a:rPr lang="uk-UA" sz="4800" b="1" dirty="0" err="1" smtClean="0">
                <a:solidFill>
                  <a:srgbClr val="FF0000"/>
                </a:solidFill>
              </a:rPr>
              <a:t>щоденник”</a:t>
            </a:r>
            <a:endParaRPr lang="uk-UA" sz="4800" b="1" dirty="0" smtClean="0">
              <a:solidFill>
                <a:srgbClr val="FF0000"/>
              </a:solidFill>
            </a:endParaRPr>
          </a:p>
          <a:p>
            <a:pPr algn="ctr"/>
            <a:endParaRPr lang="uk-UA" sz="4800" b="1" dirty="0" smtClean="0">
              <a:solidFill>
                <a:srgbClr val="FF0000"/>
              </a:solidFill>
            </a:endParaRPr>
          </a:p>
          <a:p>
            <a:pPr algn="ctr"/>
            <a:r>
              <a:rPr lang="uk-UA" sz="4800" b="1" dirty="0" smtClean="0">
                <a:solidFill>
                  <a:srgbClr val="FF0000"/>
                </a:solidFill>
              </a:rPr>
              <a:t>Виконують:</a:t>
            </a:r>
          </a:p>
          <a:p>
            <a:pPr algn="ctr"/>
            <a:r>
              <a:rPr lang="uk-UA" sz="4800" b="1" dirty="0" err="1" smtClean="0">
                <a:solidFill>
                  <a:srgbClr val="FF0000"/>
                </a:solidFill>
              </a:rPr>
              <a:t>Лехкобит</a:t>
            </a:r>
            <a:r>
              <a:rPr lang="uk-UA" sz="4800" b="1" dirty="0" smtClean="0">
                <a:solidFill>
                  <a:srgbClr val="FF0000"/>
                </a:solidFill>
              </a:rPr>
              <a:t> Василь</a:t>
            </a:r>
          </a:p>
          <a:p>
            <a:pPr algn="ctr"/>
            <a:r>
              <a:rPr lang="uk-UA" sz="4800" b="1" dirty="0" err="1" smtClean="0">
                <a:solidFill>
                  <a:srgbClr val="FF0000"/>
                </a:solidFill>
              </a:rPr>
              <a:t>Шкадюк</a:t>
            </a:r>
            <a:r>
              <a:rPr lang="uk-UA" sz="4800" b="1" dirty="0" smtClean="0">
                <a:solidFill>
                  <a:srgbClr val="FF0000"/>
                </a:solidFill>
              </a:rPr>
              <a:t> Ангеліна</a:t>
            </a:r>
            <a:endParaRPr lang="uk-UA" sz="48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https://fs00.infourok.ru/images/doc/194/222208/hello_html_41e106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5728" y="5301208"/>
            <a:ext cx="2448272" cy="1925975"/>
          </a:xfrm>
          <a:prstGeom prst="rect">
            <a:avLst/>
          </a:prstGeom>
          <a:noFill/>
        </p:spPr>
      </p:pic>
      <p:sp>
        <p:nvSpPr>
          <p:cNvPr id="4100" name="AutoShape 4" descr="http://ru.stockfresh.com/thumbs/lenm/3503874_%D0%BC%D0%B0%D0%BC%D1%8B-%D0%B8%D0%BB%D0%BB%D1%8E%D1%81%D1%82%D1%80%D0%B0%D1%86%D0%B8%D1%8F-%D0%BA%D0%B0%D0%B2%D0%BA%D0%B0%D0%B7%D1%81%D0%BA%D0%B8%D0%B9-%D0%BC%D0%B0%D1%82%D0%B5%D1%80%D0%B8-%D1%81%D1%8B%D0%BD-%D0%BB%D0%B5%D0%BA%D1%86%D0%B8%D1%8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102" name="AutoShape 6" descr="http://ru.stockfresh.com/thumbs/lenm/3503874_%D0%BC%D0%B0%D0%BC%D1%8B-%D0%B8%D0%BB%D0%BB%D1%8E%D1%81%D1%82%D1%80%D0%B0%D1%86%D0%B8%D1%8F-%D0%BA%D0%B0%D0%B2%D0%BA%D0%B0%D0%B7%D1%81%D0%BA%D0%B8%D0%B9-%D0%BC%D0%B0%D1%82%D0%B5%D1%80%D0%B8-%D1%81%D1%8B%D0%BD-%D0%BB%D0%B5%D0%BA%D1%86%D0%B8%D1%8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104" name="AutoShape 8" descr="http://ru.stockfresh.com/thumbs/lenm/3503874_%D0%BC%D0%B0%D0%BC%D1%8B-%D0%B8%D0%BB%D0%BB%D1%8E%D1%81%D1%82%D1%80%D0%B0%D1%86%D0%B8%D1%8F-%D0%BA%D0%B0%D0%B2%D0%BA%D0%B0%D0%B7%D1%81%D0%BA%D0%B8%D0%B9-%D0%BC%D0%B0%D1%82%D0%B5%D1%80%D0%B8-%D1%81%D1%8B%D0%BD-%D0%BB%D0%B5%D0%BA%D1%86%D0%B8%D1%8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4108" name="Picture 12" descr="https://im0-tub-ua.yandex.net/i?id=9555afcf68605d00f34519c26f5cacf0&amp;n=33&amp;h=215&amp;w=2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4810124"/>
            <a:ext cx="1914525" cy="2047876"/>
          </a:xfrm>
          <a:prstGeom prst="rect">
            <a:avLst/>
          </a:prstGeom>
          <a:noFill/>
        </p:spPr>
      </p:pic>
      <p:pic>
        <p:nvPicPr>
          <p:cNvPr id="12" name="Picture 6" descr="http://molytva.at.ua/Golovna/rosegold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0"/>
            <a:ext cx="7308159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osinin.ru/img_wall/goldsky01%20(Medium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9871" y="0"/>
            <a:ext cx="9243871" cy="6932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908720"/>
            <a:ext cx="7272808" cy="4392488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uk-UA" b="1" i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uk-UA" b="1" i="1" dirty="0" err="1" smtClean="0">
                <a:solidFill>
                  <a:srgbClr val="FF0000"/>
                </a:solidFill>
                <a:latin typeface="Georgia" pitchFamily="18" charset="0"/>
              </a:rPr>
              <a:t>“Бабусі</a:t>
            </a:r>
            <a:r>
              <a:rPr lang="uk-UA" b="1" i="1" dirty="0" smtClean="0">
                <a:solidFill>
                  <a:srgbClr val="FF0000"/>
                </a:solidFill>
                <a:latin typeface="Georgia" pitchFamily="18" charset="0"/>
              </a:rPr>
              <a:t> рідненькі, </a:t>
            </a:r>
            <a:br>
              <a:rPr lang="uk-UA" b="1" i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uk-UA" b="1" i="1" dirty="0" err="1" smtClean="0">
                <a:solidFill>
                  <a:srgbClr val="FF0000"/>
                </a:solidFill>
                <a:latin typeface="Georgia" pitchFamily="18" charset="0"/>
              </a:rPr>
              <a:t>журавоньки</a:t>
            </a:r>
            <a:r>
              <a:rPr lang="uk-UA" b="1" i="1" dirty="0" smtClean="0">
                <a:solidFill>
                  <a:srgbClr val="FF0000"/>
                </a:solidFill>
                <a:latin typeface="Georgia" pitchFamily="18" charset="0"/>
              </a:rPr>
              <a:t> сиві….”</a:t>
            </a:r>
            <a:r>
              <a:rPr lang="uk-UA" dirty="0" smtClean="0">
                <a:solidFill>
                  <a:srgbClr val="FF0000"/>
                </a:solidFill>
              </a:rPr>
              <a:t/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             </a:t>
            </a:r>
            <a:r>
              <a:rPr lang="uk-UA" dirty="0" smtClean="0">
                <a:solidFill>
                  <a:srgbClr val="FF0000"/>
                </a:solidFill>
              </a:rPr>
              <a:t>Подяка  бабусям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>                      від </a:t>
            </a:r>
            <a:r>
              <a:rPr lang="uk-UA" dirty="0" err="1" smtClean="0">
                <a:solidFill>
                  <a:srgbClr val="FF0000"/>
                </a:solidFill>
              </a:rPr>
              <a:t>Круткової</a:t>
            </a:r>
            <a:r>
              <a:rPr lang="uk-UA" dirty="0" smtClean="0">
                <a:solidFill>
                  <a:srgbClr val="FF0000"/>
                </a:solidFill>
              </a:rPr>
              <a:t> Емілії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>та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>                       </a:t>
            </a:r>
            <a:r>
              <a:rPr lang="uk-UA" dirty="0" err="1" smtClean="0">
                <a:solidFill>
                  <a:srgbClr val="FF0000"/>
                </a:solidFill>
              </a:rPr>
              <a:t>Шушвара</a:t>
            </a:r>
            <a:r>
              <a:rPr lang="uk-UA" dirty="0" smtClean="0">
                <a:solidFill>
                  <a:srgbClr val="FF0000"/>
                </a:solidFill>
              </a:rPr>
              <a:t> Максима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55976"/>
            <a:ext cx="3336032" cy="2502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http://www.osinin.ru/img_wall/goldsky01%20(Medium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9871" y="0"/>
            <a:ext cx="9243871" cy="6932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95736" y="764704"/>
            <a:ext cx="619268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4400" b="1" i="1" dirty="0" smtClean="0">
              <a:solidFill>
                <a:srgbClr val="FF0000"/>
              </a:solidFill>
              <a:latin typeface="Georgia" pitchFamily="18" charset="0"/>
            </a:endParaRPr>
          </a:p>
          <a:p>
            <a:r>
              <a:rPr lang="uk-UA" sz="4400" b="1" i="1" dirty="0" err="1" smtClean="0">
                <a:solidFill>
                  <a:srgbClr val="FF0000"/>
                </a:solidFill>
                <a:latin typeface="Georgia" pitchFamily="18" charset="0"/>
              </a:rPr>
              <a:t>“Це</a:t>
            </a:r>
            <a:r>
              <a:rPr lang="uk-UA" sz="4400" b="1" i="1" dirty="0" smtClean="0">
                <a:solidFill>
                  <a:srgbClr val="FF0000"/>
                </a:solidFill>
                <a:latin typeface="Georgia" pitchFamily="18" charset="0"/>
              </a:rPr>
              <a:t> мамин день…”</a:t>
            </a:r>
          </a:p>
          <a:p>
            <a:endParaRPr lang="uk-UA" sz="4400" b="1" i="1" dirty="0" smtClean="0">
              <a:solidFill>
                <a:srgbClr val="FF0000"/>
              </a:solidFill>
              <a:latin typeface="Georgia" pitchFamily="18" charset="0"/>
            </a:endParaRPr>
          </a:p>
          <a:p>
            <a:r>
              <a:rPr lang="uk-UA" sz="3600" b="1" i="1" dirty="0" smtClean="0">
                <a:solidFill>
                  <a:srgbClr val="FF0000"/>
                </a:solidFill>
                <a:latin typeface="Georgia" pitchFamily="18" charset="0"/>
              </a:rPr>
              <a:t>Виконують:</a:t>
            </a:r>
          </a:p>
          <a:p>
            <a:r>
              <a:rPr lang="uk-UA" sz="4400" b="1" i="1" dirty="0" err="1" smtClean="0">
                <a:solidFill>
                  <a:srgbClr val="FF0000"/>
                </a:solidFill>
                <a:latin typeface="Georgia" pitchFamily="18" charset="0"/>
              </a:rPr>
              <a:t>Плєшкова</a:t>
            </a:r>
            <a:r>
              <a:rPr lang="uk-UA" sz="4400" b="1" i="1" dirty="0" smtClean="0">
                <a:solidFill>
                  <a:srgbClr val="FF0000"/>
                </a:solidFill>
                <a:latin typeface="Georgia" pitchFamily="18" charset="0"/>
              </a:rPr>
              <a:t> Анна</a:t>
            </a:r>
          </a:p>
          <a:p>
            <a:r>
              <a:rPr lang="uk-UA" sz="4400" b="1" i="1" dirty="0" err="1" smtClean="0">
                <a:solidFill>
                  <a:srgbClr val="FF0000"/>
                </a:solidFill>
                <a:latin typeface="Georgia" pitchFamily="18" charset="0"/>
              </a:rPr>
              <a:t>Шушвар</a:t>
            </a:r>
            <a:r>
              <a:rPr lang="uk-UA" sz="4400" b="1" i="1" dirty="0" smtClean="0">
                <a:solidFill>
                  <a:srgbClr val="FF0000"/>
                </a:solidFill>
                <a:latin typeface="Georgia" pitchFamily="18" charset="0"/>
              </a:rPr>
              <a:t> Максим</a:t>
            </a:r>
          </a:p>
          <a:p>
            <a:r>
              <a:rPr lang="uk-UA" sz="4400" b="1" i="1" dirty="0" smtClean="0">
                <a:solidFill>
                  <a:srgbClr val="FF0000"/>
                </a:solidFill>
                <a:latin typeface="Georgia" pitchFamily="18" charset="0"/>
              </a:rPr>
              <a:t>Мірчук Софія</a:t>
            </a:r>
          </a:p>
          <a:p>
            <a:r>
              <a:rPr lang="uk-UA" sz="4400" b="1" i="1" dirty="0" err="1" smtClean="0">
                <a:solidFill>
                  <a:srgbClr val="FF0000"/>
                </a:solidFill>
                <a:latin typeface="Georgia" pitchFamily="18" charset="0"/>
              </a:rPr>
              <a:t>Хлуд</a:t>
            </a:r>
            <a:r>
              <a:rPr lang="uk-UA" sz="4400" b="1" i="1" dirty="0" smtClean="0">
                <a:solidFill>
                  <a:srgbClr val="FF0000"/>
                </a:solidFill>
                <a:latin typeface="Georgia" pitchFamily="18" charset="0"/>
              </a:rPr>
              <a:t> Марія</a:t>
            </a:r>
            <a:endParaRPr lang="uk-UA" sz="44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7" name="Picture 6" descr="C:\Documents and Settings\User\Рабочий стол\q7j7c4kn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3645024"/>
            <a:ext cx="2500313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http://molytva.at.ua/Golovna/rosegold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0"/>
            <a:ext cx="7308159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4" descr="Збільшити зображення f1 (150)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79608" cy="709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 rot="21019885">
            <a:off x="875850" y="1966885"/>
            <a:ext cx="676962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i="1" dirty="0" smtClean="0">
                <a:solidFill>
                  <a:srgbClr val="FF0000"/>
                </a:solidFill>
                <a:latin typeface="Georgia" pitchFamily="18" charset="0"/>
              </a:rPr>
              <a:t>ЗІ СВЯТОМ ВАС, </a:t>
            </a:r>
          </a:p>
          <a:p>
            <a:pPr algn="ctr"/>
            <a:r>
              <a:rPr lang="uk-UA" sz="6000" b="1" i="1" dirty="0" smtClean="0">
                <a:solidFill>
                  <a:srgbClr val="FF0000"/>
                </a:solidFill>
                <a:latin typeface="Georgia" pitchFamily="18" charset="0"/>
              </a:rPr>
              <a:t>ДОРОГІ МАТЕРІ</a:t>
            </a:r>
            <a:endParaRPr lang="uk-UA" sz="60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4" descr="Збільшити зображення f1 (150)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5608" y="0"/>
            <a:ext cx="9479608" cy="709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620688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4800" b="1" dirty="0" smtClean="0">
              <a:solidFill>
                <a:srgbClr val="FF0000"/>
              </a:solidFill>
            </a:endParaRPr>
          </a:p>
        </p:txBody>
      </p:sp>
      <p:pic>
        <p:nvPicPr>
          <p:cNvPr id="6" name="Picture 7" descr="C:\Documents and Settings\User\Рабочий стол\7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81128"/>
            <a:ext cx="22256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332657"/>
            <a:ext cx="889248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i="1" dirty="0" smtClean="0">
                <a:solidFill>
                  <a:srgbClr val="FF0000"/>
                </a:solidFill>
                <a:latin typeface="Georgia" pitchFamily="18" charset="0"/>
              </a:rPr>
              <a:t>МАМА  - </a:t>
            </a:r>
          </a:p>
          <a:p>
            <a:pPr algn="ctr"/>
            <a:endParaRPr lang="uk-UA" sz="6000" b="1" i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 algn="ctr"/>
            <a:r>
              <a:rPr lang="uk-UA" sz="6000" b="1" i="1" dirty="0" smtClean="0">
                <a:solidFill>
                  <a:srgbClr val="FF0000"/>
                </a:solidFill>
                <a:latin typeface="Georgia" pitchFamily="18" charset="0"/>
              </a:rPr>
              <a:t>АНГЕЛ НА ЗЕМЛІ</a:t>
            </a:r>
          </a:p>
          <a:p>
            <a:pPr algn="ctr"/>
            <a:endParaRPr lang="uk-UA" sz="6000" b="1" i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 algn="ctr"/>
            <a:r>
              <a:rPr lang="uk-UA" sz="60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endParaRPr lang="uk-UA" sz="60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99792" y="3105835"/>
            <a:ext cx="60486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5400" b="1" dirty="0" smtClean="0">
              <a:solidFill>
                <a:srgbClr val="FF0000"/>
              </a:solidFill>
            </a:endParaRPr>
          </a:p>
          <a:p>
            <a:pPr algn="ctr"/>
            <a:r>
              <a:rPr lang="uk-UA" sz="5400" b="1" dirty="0" smtClean="0">
                <a:solidFill>
                  <a:srgbClr val="FF0000"/>
                </a:solidFill>
              </a:rPr>
              <a:t>Вітальна програма від учнів </a:t>
            </a:r>
          </a:p>
          <a:p>
            <a:pPr algn="ctr"/>
            <a:r>
              <a:rPr lang="uk-UA" sz="5400" b="1" dirty="0" smtClean="0">
                <a:solidFill>
                  <a:srgbClr val="FF0000"/>
                </a:solidFill>
              </a:rPr>
              <a:t>3- А класу </a:t>
            </a:r>
            <a:endParaRPr lang="uk-UA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4" descr="Збільшити зображення f1 (150)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5608" y="0"/>
            <a:ext cx="9479608" cy="709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188640"/>
            <a:ext cx="85324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dirty="0" err="1" smtClean="0">
                <a:solidFill>
                  <a:srgbClr val="FF0000"/>
                </a:solidFill>
              </a:rPr>
              <a:t>“Яке</a:t>
            </a:r>
            <a:r>
              <a:rPr lang="uk-UA" sz="7200" b="1" dirty="0" smtClean="0">
                <a:solidFill>
                  <a:srgbClr val="FF0000"/>
                </a:solidFill>
              </a:rPr>
              <a:t> найкраще слово в </a:t>
            </a:r>
            <a:r>
              <a:rPr lang="uk-UA" sz="7200" b="1" dirty="0" err="1" smtClean="0">
                <a:solidFill>
                  <a:srgbClr val="FF0000"/>
                </a:solidFill>
              </a:rPr>
              <a:t>світі”</a:t>
            </a:r>
            <a:endParaRPr lang="uk-UA" sz="7200" b="1" dirty="0" smtClean="0">
              <a:solidFill>
                <a:srgbClr val="FF0000"/>
              </a:solidFill>
            </a:endParaRPr>
          </a:p>
          <a:p>
            <a:pPr algn="ctr"/>
            <a:endParaRPr lang="uk-UA" sz="4800" b="1" dirty="0" smtClean="0">
              <a:solidFill>
                <a:srgbClr val="FF0000"/>
              </a:solidFill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1835696" y="3140968"/>
            <a:ext cx="5616624" cy="34163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rtlCol="0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Автор: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Саюк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Олександра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Ролі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виконують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Недужий –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Глущук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Анастасія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Старий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Лехкобит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Василь,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Жебрак –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Шкадюк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Ангеліна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Солдат –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Шулежко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Максим,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Раб –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Грабовець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Роман,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Мудрець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Белінський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Веніамін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Хлопчик -сирота –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Шушвар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Максим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Picture 4" descr="Збільшити зображення f1 (150)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79608" cy="709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6000" dirty="0" smtClean="0">
                <a:solidFill>
                  <a:srgbClr val="FF0000"/>
                </a:solidFill>
              </a:rPr>
              <a:t>Ведучі свята: </a:t>
            </a:r>
          </a:p>
          <a:p>
            <a:pPr algn="ctr">
              <a:buNone/>
            </a:pPr>
            <a:r>
              <a:rPr lang="uk-UA" sz="6000" b="1" dirty="0" smtClean="0">
                <a:solidFill>
                  <a:srgbClr val="FF0000"/>
                </a:solidFill>
              </a:rPr>
              <a:t>Король </a:t>
            </a:r>
            <a:r>
              <a:rPr lang="uk-UA" sz="6000" b="1" dirty="0" err="1" smtClean="0">
                <a:solidFill>
                  <a:srgbClr val="FF0000"/>
                </a:solidFill>
              </a:rPr>
              <a:t>Каріна</a:t>
            </a:r>
            <a:endParaRPr lang="uk-UA" sz="60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uk-UA" sz="6000" b="1" dirty="0" err="1" smtClean="0">
                <a:solidFill>
                  <a:srgbClr val="FF0000"/>
                </a:solidFill>
              </a:rPr>
              <a:t>Федунь</a:t>
            </a:r>
            <a:r>
              <a:rPr lang="uk-UA" sz="6000" b="1" dirty="0" smtClean="0">
                <a:solidFill>
                  <a:srgbClr val="FF0000"/>
                </a:solidFill>
              </a:rPr>
              <a:t> Михайло</a:t>
            </a:r>
          </a:p>
        </p:txBody>
      </p:sp>
      <p:pic>
        <p:nvPicPr>
          <p:cNvPr id="9" name="Picture 2" descr="http://intellect-school.kiev.ua/wp-content/uploads/2016/02/uzo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661248"/>
            <a:ext cx="5667375" cy="1457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Збільшити зображення f1 (150)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5032" y="0"/>
            <a:ext cx="9289032" cy="695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0" y="980728"/>
            <a:ext cx="867645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i="1" dirty="0" err="1" smtClean="0">
                <a:solidFill>
                  <a:srgbClr val="FF0000"/>
                </a:solidFill>
                <a:latin typeface="Georgia" pitchFamily="18" charset="0"/>
              </a:rPr>
              <a:t>“Гей</a:t>
            </a:r>
            <a:r>
              <a:rPr lang="uk-UA" sz="6600" i="1" dirty="0" smtClean="0">
                <a:solidFill>
                  <a:srgbClr val="FF0000"/>
                </a:solidFill>
                <a:latin typeface="Georgia" pitchFamily="18" charset="0"/>
              </a:rPr>
              <a:t>, заграйте гори…”</a:t>
            </a:r>
          </a:p>
          <a:p>
            <a:pPr algn="ctr"/>
            <a:endParaRPr lang="uk-UA" sz="4400" b="1" dirty="0" smtClean="0"/>
          </a:p>
          <a:p>
            <a:pPr algn="ctr"/>
            <a:r>
              <a:rPr lang="uk-UA" sz="4400" i="1" dirty="0" smtClean="0">
                <a:solidFill>
                  <a:srgbClr val="FF0000"/>
                </a:solidFill>
                <a:latin typeface="Georgia" pitchFamily="18" charset="0"/>
              </a:rPr>
              <a:t>Читають: </a:t>
            </a:r>
          </a:p>
          <a:p>
            <a:pPr algn="ctr"/>
            <a:r>
              <a:rPr lang="uk-UA" sz="4400" b="1" i="1" dirty="0" err="1" smtClean="0">
                <a:solidFill>
                  <a:srgbClr val="FF0000"/>
                </a:solidFill>
                <a:latin typeface="Georgia" pitchFamily="18" charset="0"/>
              </a:rPr>
              <a:t>Стрельчук</a:t>
            </a:r>
            <a:r>
              <a:rPr lang="uk-UA" sz="4400" b="1" i="1" dirty="0" smtClean="0">
                <a:solidFill>
                  <a:srgbClr val="FF0000"/>
                </a:solidFill>
                <a:latin typeface="Georgia" pitchFamily="18" charset="0"/>
              </a:rPr>
              <a:t> Марія, </a:t>
            </a:r>
          </a:p>
          <a:p>
            <a:pPr algn="ctr"/>
            <a:r>
              <a:rPr lang="uk-UA" sz="4400" b="1" i="1" dirty="0" smtClean="0">
                <a:solidFill>
                  <a:srgbClr val="FF0000"/>
                </a:solidFill>
                <a:latin typeface="Georgia" pitchFamily="18" charset="0"/>
              </a:rPr>
              <a:t>Мірчук Софія</a:t>
            </a:r>
            <a:endParaRPr lang="uk-UA" sz="44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Picture 8" descr="http://i.i.ua/photo/images/pic/3/4/3130243_d79f9b8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4462462"/>
            <a:ext cx="2967038" cy="23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www.osinin.ru/img_wall/goldsky01%20(Medium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32" y="152400"/>
            <a:ext cx="9279368" cy="6959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D:\3-А Приступчук\фото\81193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72816"/>
            <a:ext cx="3300882" cy="392556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563888" y="1412776"/>
            <a:ext cx="5184576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tabLst>
                <a:tab pos="457200" algn="l"/>
              </a:tabLst>
            </a:pPr>
            <a:endParaRPr lang="uk-UA" sz="4800" b="1" dirty="0" smtClean="0">
              <a:solidFill>
                <a:schemeClr val="accent6">
                  <a:lumMod val="50000"/>
                </a:schemeClr>
              </a:solidFill>
              <a:latin typeface="Georgia" pitchFamily="18" charset="0"/>
              <a:ea typeface="Times New Roman" pitchFamily="18" charset="0"/>
            </a:endParaRPr>
          </a:p>
          <a:p>
            <a:pPr lvl="0" algn="ctr">
              <a:tabLst>
                <a:tab pos="457200" algn="l"/>
              </a:tabLst>
            </a:pPr>
            <a:r>
              <a:rPr lang="uk-UA" sz="4800" b="1" dirty="0" smtClean="0">
                <a:solidFill>
                  <a:srgbClr val="FF0000"/>
                </a:solidFill>
                <a:latin typeface="Georgia" pitchFamily="18" charset="0"/>
                <a:ea typeface="Times New Roman" pitchFamily="18" charset="0"/>
              </a:rPr>
              <a:t>«Розмова з Богом»</a:t>
            </a:r>
          </a:p>
          <a:p>
            <a:pPr lvl="0" algn="just">
              <a:tabLst>
                <a:tab pos="457200" algn="l"/>
              </a:tabLst>
            </a:pPr>
            <a:endParaRPr lang="uk-UA" sz="3600" dirty="0" smtClean="0">
              <a:solidFill>
                <a:srgbClr val="FF0000"/>
              </a:solidFill>
              <a:latin typeface="Georgia" pitchFamily="18" charset="0"/>
            </a:endParaRPr>
          </a:p>
          <a:p>
            <a:pPr lvl="0" algn="just">
              <a:tabLst>
                <a:tab pos="457200" algn="l"/>
              </a:tabLst>
            </a:pPr>
            <a:endParaRPr lang="uk-UA" sz="3600" dirty="0" smtClean="0">
              <a:solidFill>
                <a:srgbClr val="FF0000"/>
              </a:solidFill>
              <a:latin typeface="Georgia" pitchFamily="18" charset="0"/>
            </a:endParaRPr>
          </a:p>
          <a:p>
            <a:pPr lvl="0" algn="just">
              <a:tabLst>
                <a:tab pos="457200" algn="l"/>
              </a:tabLst>
            </a:pPr>
            <a:r>
              <a:rPr lang="uk-UA" sz="3600" dirty="0" smtClean="0">
                <a:solidFill>
                  <a:srgbClr val="FF0000"/>
                </a:solidFill>
                <a:latin typeface="Georgia" pitchFamily="18" charset="0"/>
              </a:rPr>
              <a:t>Виконують:</a:t>
            </a:r>
          </a:p>
          <a:p>
            <a:pPr lvl="0" algn="just">
              <a:tabLst>
                <a:tab pos="457200" algn="l"/>
              </a:tabLst>
            </a:pPr>
            <a:r>
              <a:rPr lang="uk-UA" sz="3600" b="1" dirty="0" err="1" smtClean="0">
                <a:solidFill>
                  <a:srgbClr val="FF0000"/>
                </a:solidFill>
                <a:latin typeface="Georgia" pitchFamily="18" charset="0"/>
              </a:rPr>
              <a:t>Круткова</a:t>
            </a:r>
            <a:r>
              <a:rPr lang="uk-UA" sz="3600" b="1" dirty="0" smtClean="0">
                <a:solidFill>
                  <a:srgbClr val="FF0000"/>
                </a:solidFill>
                <a:latin typeface="Georgia" pitchFamily="18" charset="0"/>
              </a:rPr>
              <a:t> Емілія</a:t>
            </a:r>
          </a:p>
          <a:p>
            <a:pPr lvl="0" algn="just">
              <a:tabLst>
                <a:tab pos="457200" algn="l"/>
              </a:tabLst>
            </a:pPr>
            <a:r>
              <a:rPr lang="uk-UA" sz="3600" b="1" dirty="0" err="1" smtClean="0">
                <a:solidFill>
                  <a:srgbClr val="FF0000"/>
                </a:solidFill>
                <a:latin typeface="Georgia" pitchFamily="18" charset="0"/>
              </a:rPr>
              <a:t>Шкадюк</a:t>
            </a:r>
            <a:r>
              <a:rPr lang="uk-UA" sz="3600" b="1" dirty="0" smtClean="0">
                <a:solidFill>
                  <a:srgbClr val="FF0000"/>
                </a:solidFill>
                <a:latin typeface="Georgia" pitchFamily="18" charset="0"/>
              </a:rPr>
              <a:t> Ангеліна</a:t>
            </a:r>
          </a:p>
          <a:p>
            <a:pPr lvl="0" algn="just">
              <a:tabLst>
                <a:tab pos="457200" algn="l"/>
              </a:tabLst>
            </a:pPr>
            <a:endParaRPr lang="uk-UA" sz="4800" b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osinin.ru/img_wall/goldsky01%20(Medium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5368" y="0"/>
            <a:ext cx="9279368" cy="6959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32856"/>
            <a:ext cx="8460432" cy="2592288"/>
          </a:xfrm>
        </p:spPr>
        <p:txBody>
          <a:bodyPr>
            <a:normAutofit fontScale="90000"/>
          </a:bodyPr>
          <a:lstStyle/>
          <a:p>
            <a:r>
              <a:rPr lang="uk-UA" sz="5300" b="1" i="1" dirty="0" err="1" smtClean="0">
                <a:solidFill>
                  <a:srgbClr val="FF0000"/>
                </a:solidFill>
                <a:latin typeface="Georgia" pitchFamily="18" charset="0"/>
              </a:rPr>
              <a:t>Пісня“Матуся</a:t>
            </a:r>
            <a:r>
              <a:rPr lang="uk-UA" sz="53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uk-UA" sz="5300" b="1" i="1" dirty="0" err="1" smtClean="0">
                <a:solidFill>
                  <a:srgbClr val="FF0000"/>
                </a:solidFill>
                <a:latin typeface="Georgia" pitchFamily="18" charset="0"/>
              </a:rPr>
              <a:t>навчила”</a:t>
            </a:r>
            <a:r>
              <a:rPr lang="uk-UA" sz="5300" b="1" i="1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uk-UA" sz="5300" b="1" i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uk-UA" dirty="0" smtClean="0">
                <a:solidFill>
                  <a:srgbClr val="FF0000"/>
                </a:solidFill>
              </a:rPr>
              <a:t>Виконують: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b="1" dirty="0" smtClean="0">
                <a:solidFill>
                  <a:srgbClr val="FF0000"/>
                </a:solidFill>
              </a:rPr>
              <a:t>Міщук Анастасія,</a:t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uk-UA" b="1" dirty="0" err="1" smtClean="0">
                <a:solidFill>
                  <a:srgbClr val="FF0000"/>
                </a:solidFill>
              </a:rPr>
              <a:t>Круткова</a:t>
            </a:r>
            <a:r>
              <a:rPr lang="uk-UA" b="1" dirty="0" smtClean="0">
                <a:solidFill>
                  <a:srgbClr val="FF0000"/>
                </a:solidFill>
              </a:rPr>
              <a:t> Емілія, </a:t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uk-UA" b="1" dirty="0" err="1" smtClean="0">
                <a:solidFill>
                  <a:srgbClr val="FF0000"/>
                </a:solidFill>
              </a:rPr>
              <a:t>Мізовець</a:t>
            </a:r>
            <a:r>
              <a:rPr lang="uk-UA" b="1" dirty="0" smtClean="0">
                <a:solidFill>
                  <a:srgbClr val="FF0000"/>
                </a:solidFill>
              </a:rPr>
              <a:t> Богдана</a:t>
            </a:r>
            <a:endParaRPr lang="uk-UA" b="1" dirty="0">
              <a:solidFill>
                <a:srgbClr val="FF0000"/>
              </a:solidFill>
            </a:endParaRPr>
          </a:p>
        </p:txBody>
      </p:sp>
      <p:pic>
        <p:nvPicPr>
          <p:cNvPr id="22530" name="Picture 2" descr="http://litanons.ru/vk/img.php?url=http://cs635100.vk.me/v635100195/2a489/-8_DbbXO8UQ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90972"/>
            <a:ext cx="3059832" cy="1514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http://www.osinin.ru/img_wall/goldsky01%20(Medium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7389" y="0"/>
            <a:ext cx="9471389" cy="7103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www.pryluky.org/images/1295424460_zar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437112"/>
            <a:ext cx="2857500" cy="19621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51520" y="1844824"/>
            <a:ext cx="80283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tabLst>
                <a:tab pos="457200" algn="l"/>
              </a:tabLst>
            </a:pPr>
            <a:r>
              <a:rPr lang="uk-UA" sz="5400" b="1" i="1" dirty="0" smtClean="0">
                <a:solidFill>
                  <a:srgbClr val="FF0000"/>
                </a:solidFill>
                <a:latin typeface="Georgia" pitchFamily="18" charset="0"/>
                <a:ea typeface="Times New Roman" pitchFamily="18" charset="0"/>
              </a:rPr>
              <a:t>«Рахунок </a:t>
            </a:r>
          </a:p>
          <a:p>
            <a:pPr lvl="0" algn="ctr">
              <a:tabLst>
                <a:tab pos="457200" algn="l"/>
              </a:tabLst>
            </a:pPr>
            <a:r>
              <a:rPr lang="uk-UA" sz="5400" b="1" i="1" dirty="0" smtClean="0">
                <a:solidFill>
                  <a:srgbClr val="FF0000"/>
                </a:solidFill>
                <a:latin typeface="Georgia" pitchFamily="18" charset="0"/>
                <a:ea typeface="Times New Roman" pitchFamily="18" charset="0"/>
              </a:rPr>
              <a:t>для мами»</a:t>
            </a:r>
            <a:endParaRPr lang="uk-UA" sz="5400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3717032"/>
            <a:ext cx="69910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tabLst>
                <a:tab pos="457200" algn="l"/>
              </a:tabLst>
            </a:pPr>
            <a:r>
              <a:rPr lang="uk-UA" sz="3600" b="1" dirty="0" smtClean="0">
                <a:solidFill>
                  <a:srgbClr val="FF0000"/>
                </a:solidFill>
                <a:latin typeface="Georgia" pitchFamily="18" charset="0"/>
                <a:ea typeface="Times New Roman" pitchFamily="18" charset="0"/>
              </a:rPr>
              <a:t>Виконує: Григорович Юлія</a:t>
            </a:r>
            <a:endParaRPr lang="uk-UA" sz="3600" b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8" name="Picture 2" descr="http://img1.liveinternet.ru/images/attach/c/1/48/521/48521919_52902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269907"/>
            <a:ext cx="3200629" cy="25880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6" descr="http://molytva.at.ua/Golovna/rosegold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0"/>
            <a:ext cx="7308159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Picture 2" descr="http://www.osinin.ru/img_wall/goldsky01%20(Medium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71389" cy="7103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87624" y="1225689"/>
            <a:ext cx="648072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err="1" smtClean="0">
                <a:solidFill>
                  <a:srgbClr val="FF0000"/>
                </a:solidFill>
                <a:latin typeface="Georgia" pitchFamily="18" charset="0"/>
              </a:rPr>
              <a:t>“Усе</a:t>
            </a:r>
            <a:r>
              <a:rPr lang="uk-UA" sz="6000" dirty="0" smtClean="0">
                <a:solidFill>
                  <a:srgbClr val="FF0000"/>
                </a:solidFill>
                <a:latin typeface="Georgia" pitchFamily="18" charset="0"/>
              </a:rPr>
              <a:t> бере від матері </a:t>
            </a:r>
            <a:r>
              <a:rPr lang="uk-UA" sz="6000" dirty="0" err="1" smtClean="0">
                <a:solidFill>
                  <a:srgbClr val="FF0000"/>
                </a:solidFill>
                <a:latin typeface="Georgia" pitchFamily="18" charset="0"/>
              </a:rPr>
              <a:t>початок”</a:t>
            </a:r>
            <a:endParaRPr lang="uk-UA" sz="6000" dirty="0" smtClean="0">
              <a:solidFill>
                <a:srgbClr val="FF0000"/>
              </a:solidFill>
              <a:latin typeface="Georgia" pitchFamily="18" charset="0"/>
            </a:endParaRPr>
          </a:p>
          <a:p>
            <a:endParaRPr lang="uk-UA" dirty="0" smtClean="0">
              <a:solidFill>
                <a:srgbClr val="FF0000"/>
              </a:solidFill>
            </a:endParaRPr>
          </a:p>
          <a:p>
            <a:endParaRPr lang="uk-UA" dirty="0" smtClean="0">
              <a:solidFill>
                <a:srgbClr val="FF0000"/>
              </a:solidFill>
            </a:endParaRPr>
          </a:p>
          <a:p>
            <a:r>
              <a:rPr lang="uk-UA" sz="4800" dirty="0" smtClean="0">
                <a:solidFill>
                  <a:srgbClr val="FF0000"/>
                </a:solidFill>
              </a:rPr>
              <a:t>Виконують:</a:t>
            </a:r>
          </a:p>
          <a:p>
            <a:r>
              <a:rPr lang="uk-UA" sz="4800" dirty="0" err="1" smtClean="0">
                <a:solidFill>
                  <a:srgbClr val="FF0000"/>
                </a:solidFill>
              </a:rPr>
              <a:t>Громік</a:t>
            </a:r>
            <a:r>
              <a:rPr lang="uk-UA" sz="4800" dirty="0" smtClean="0">
                <a:solidFill>
                  <a:srgbClr val="FF0000"/>
                </a:solidFill>
              </a:rPr>
              <a:t> Катя</a:t>
            </a:r>
          </a:p>
          <a:p>
            <a:r>
              <a:rPr lang="uk-UA" sz="4800" dirty="0" err="1" smtClean="0">
                <a:solidFill>
                  <a:srgbClr val="FF0000"/>
                </a:solidFill>
              </a:rPr>
              <a:t>Шулежко</a:t>
            </a:r>
            <a:r>
              <a:rPr lang="uk-UA" sz="4800" dirty="0" smtClean="0">
                <a:solidFill>
                  <a:srgbClr val="FF0000"/>
                </a:solidFill>
              </a:rPr>
              <a:t> Максим</a:t>
            </a:r>
            <a:endParaRPr lang="uk-UA" sz="4800" dirty="0">
              <a:solidFill>
                <a:srgbClr val="FF0000"/>
              </a:solidFill>
            </a:endParaRPr>
          </a:p>
        </p:txBody>
      </p:sp>
      <p:pic>
        <p:nvPicPr>
          <p:cNvPr id="6" name="Picture 7" descr="C:\Documents and Settings\User\Рабочий стол\7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3140968"/>
            <a:ext cx="22256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183</Words>
  <Application>Microsoft Office PowerPoint</Application>
  <PresentationFormat>Экран (4:3)</PresentationFormat>
  <Paragraphs>73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Пісня“Матуся навчила” Виконують: Міщук Анастасія, Круткова Емілія,  Мізовець Богдана</vt:lpstr>
      <vt:lpstr>Слайд 8</vt:lpstr>
      <vt:lpstr>Слайд 9</vt:lpstr>
      <vt:lpstr>Слайд 10</vt:lpstr>
      <vt:lpstr>“Дитяча молитва” Виконує  Мізовець Богдана </vt:lpstr>
      <vt:lpstr>“На матерів не треба ображатись”  Виконує  Глущук Анастасія</vt:lpstr>
      <vt:lpstr>Слайд 13</vt:lpstr>
      <vt:lpstr> “Бабусі рідненькі,  журавоньки сиві….”                   Подяка  бабусям                       від Круткової Емілії та                        Шушвара Максима</vt:lpstr>
      <vt:lpstr>Слайд 15</vt:lpstr>
      <vt:lpstr>Слайд 16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</cp:revision>
  <dcterms:created xsi:type="dcterms:W3CDTF">2017-05-10T20:18:22Z</dcterms:created>
  <dcterms:modified xsi:type="dcterms:W3CDTF">2017-05-11T15:10:20Z</dcterms:modified>
</cp:coreProperties>
</file>