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7" r:id="rId2"/>
    <p:sldId id="258" r:id="rId3"/>
    <p:sldId id="297" r:id="rId4"/>
    <p:sldId id="287" r:id="rId5"/>
    <p:sldId id="288" r:id="rId6"/>
    <p:sldId id="289" r:id="rId7"/>
    <p:sldId id="290" r:id="rId8"/>
    <p:sldId id="302" r:id="rId9"/>
    <p:sldId id="291" r:id="rId10"/>
    <p:sldId id="303" r:id="rId11"/>
    <p:sldId id="292" r:id="rId12"/>
    <p:sldId id="304" r:id="rId13"/>
    <p:sldId id="293" r:id="rId14"/>
    <p:sldId id="305" r:id="rId15"/>
    <p:sldId id="294" r:id="rId16"/>
    <p:sldId id="306" r:id="rId17"/>
    <p:sldId id="295" r:id="rId18"/>
    <p:sldId id="307" r:id="rId19"/>
    <p:sldId id="296" r:id="rId20"/>
    <p:sldId id="308" r:id="rId21"/>
    <p:sldId id="29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>
      <p:cViewPr varScale="1">
        <p:scale>
          <a:sx n="69" d="100"/>
          <a:sy n="69" d="100"/>
        </p:scale>
        <p:origin x="143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7420DA8-9025-45FF-B092-9810B02E020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479B58-F4B3-4061-925D-F3DB618A59CB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3.png"/><Relationship Id="rId4" Type="http://schemas.openxmlformats.org/officeDocument/2006/relationships/image" Target="../media/image16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3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3.pn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2354034"/>
          </a:xfrm>
        </p:spPr>
        <p:txBody>
          <a:bodyPr>
            <a:noAutofit/>
          </a:bodyPr>
          <a:lstStyle/>
          <a:p>
            <a:pPr algn="ctr"/>
            <a:r>
              <a:rPr lang="uk-UA" sz="8000" i="1" dirty="0" smtClean="0">
                <a:solidFill>
                  <a:srgbClr val="FF0000"/>
                </a:solidFill>
              </a:rPr>
              <a:t>Спортивне свято </a:t>
            </a:r>
            <a:r>
              <a:rPr lang="en-US" sz="8000" i="1" dirty="0" smtClean="0">
                <a:solidFill>
                  <a:srgbClr val="FF0000"/>
                </a:solidFill>
              </a:rPr>
              <a:t/>
            </a:r>
            <a:br>
              <a:rPr lang="en-US" sz="8000" i="1" dirty="0" smtClean="0">
                <a:solidFill>
                  <a:srgbClr val="FF0000"/>
                </a:solidFill>
              </a:rPr>
            </a:br>
            <a:r>
              <a:rPr lang="en-US" sz="8000" i="1" dirty="0" smtClean="0">
                <a:solidFill>
                  <a:srgbClr val="FF0000"/>
                </a:solidFill>
              </a:rPr>
              <a:t>“</a:t>
            </a:r>
            <a:r>
              <a:rPr lang="uk-UA" sz="8000" i="1" dirty="0" smtClean="0">
                <a:solidFill>
                  <a:srgbClr val="FF0000"/>
                </a:solidFill>
              </a:rPr>
              <a:t>Веселі</a:t>
            </a:r>
            <a:r>
              <a:rPr lang="en-US" sz="8000" i="1" dirty="0" smtClean="0">
                <a:solidFill>
                  <a:srgbClr val="FF0000"/>
                </a:solidFill>
              </a:rPr>
              <a:t> </a:t>
            </a:r>
            <a:r>
              <a:rPr lang="uk-UA" sz="8000" i="1" dirty="0" smtClean="0">
                <a:solidFill>
                  <a:srgbClr val="FF0000"/>
                </a:solidFill>
              </a:rPr>
              <a:t>звірята</a:t>
            </a:r>
            <a:r>
              <a:rPr lang="en-US" sz="8000" i="1" dirty="0" smtClean="0">
                <a:solidFill>
                  <a:srgbClr val="FF0000"/>
                </a:solidFill>
              </a:rPr>
              <a:t>”</a:t>
            </a:r>
            <a:r>
              <a:rPr lang="uk-UA" sz="8000" i="1" dirty="0" smtClean="0">
                <a:solidFill>
                  <a:srgbClr val="FF0000"/>
                </a:solidFill>
              </a:rPr>
              <a:t> </a:t>
            </a:r>
            <a:endParaRPr lang="ru-RU" sz="8000" i="1" dirty="0">
              <a:solidFill>
                <a:srgbClr val="FF0000"/>
              </a:solidFill>
            </a:endParaRPr>
          </a:p>
        </p:txBody>
      </p:sp>
      <p:pic>
        <p:nvPicPr>
          <p:cNvPr id="14338" name="Picture 2" descr="http://podstolom.su/uploads/posts/2015-05/1433096326_4-pozitivnye-zveryata_podstolom.s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286124"/>
            <a:ext cx="4714868" cy="3371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Dityacha_Tancyuvali_zajchik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429684" cy="4643470"/>
          </a:xfrm>
        </p:spPr>
        <p:txBody>
          <a:bodyPr>
            <a:noAutofit/>
          </a:bodyPr>
          <a:lstStyle/>
          <a:p>
            <a:pPr algn="ctr"/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“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Гарна постава</a:t>
            </a: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”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8800" b="1" i="1" dirty="0" smtClean="0"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6939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561946"/>
          </a:xfrm>
        </p:spPr>
        <p:txBody>
          <a:bodyPr>
            <a:noAutofit/>
          </a:bodyPr>
          <a:lstStyle/>
          <a:p>
            <a:pPr algn="ctr"/>
            <a:r>
              <a:rPr lang="en-US" sz="8800" i="1" dirty="0">
                <a:solidFill>
                  <a:srgbClr val="FF0000"/>
                </a:solidFill>
              </a:rPr>
              <a:t>“</a:t>
            </a:r>
            <a:r>
              <a:rPr lang="uk-UA" sz="8800" i="1" dirty="0">
                <a:solidFill>
                  <a:srgbClr val="FF0000"/>
                </a:solidFill>
              </a:rPr>
              <a:t>Гарна постава</a:t>
            </a:r>
            <a:r>
              <a:rPr lang="en-US" sz="8800" i="1" dirty="0">
                <a:solidFill>
                  <a:srgbClr val="FF0000"/>
                </a:solidFill>
              </a:rPr>
              <a:t>”</a:t>
            </a:r>
            <a:endParaRPr lang="ru-RU" sz="8800" i="1" dirty="0">
              <a:solidFill>
                <a:srgbClr val="FF0000"/>
              </a:solidFill>
            </a:endParaRPr>
          </a:p>
        </p:txBody>
      </p:sp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59790"/>
            <a:ext cx="403244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08 ЗМАГАННЯ № 2 Міш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0874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71053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0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429684" cy="4643470"/>
          </a:xfrm>
        </p:spPr>
        <p:txBody>
          <a:bodyPr>
            <a:noAutofit/>
          </a:bodyPr>
          <a:lstStyle/>
          <a:p>
            <a:pPr algn="ctr"/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“</a:t>
            </a:r>
            <a:r>
              <a:rPr lang="ru-RU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Обруч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і</a:t>
            </a: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”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8800" b="1" i="1" dirty="0" smtClean="0"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9481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705962"/>
          </a:xfrm>
        </p:spPr>
        <p:txBody>
          <a:bodyPr>
            <a:noAutofit/>
          </a:bodyPr>
          <a:lstStyle/>
          <a:p>
            <a:pPr algn="ctr"/>
            <a:r>
              <a:rPr lang="en-US" sz="9600" i="1" dirty="0">
                <a:solidFill>
                  <a:srgbClr val="FF0000"/>
                </a:solidFill>
              </a:rPr>
              <a:t>“</a:t>
            </a:r>
            <a:r>
              <a:rPr lang="ru-RU" sz="9600" i="1" dirty="0">
                <a:solidFill>
                  <a:srgbClr val="FF0000"/>
                </a:solidFill>
              </a:rPr>
              <a:t>Обруч</a:t>
            </a:r>
            <a:r>
              <a:rPr lang="uk-UA" sz="9600" i="1" dirty="0">
                <a:solidFill>
                  <a:srgbClr val="FF0000"/>
                </a:solidFill>
              </a:rPr>
              <a:t>і</a:t>
            </a:r>
            <a:r>
              <a:rPr lang="en-US" sz="9600" i="1" dirty="0">
                <a:solidFill>
                  <a:srgbClr val="FF0000"/>
                </a:solidFill>
              </a:rPr>
              <a:t>”</a:t>
            </a:r>
            <a:endParaRPr lang="ru-RU" sz="9600" i="1" dirty="0">
              <a:solidFill>
                <a:srgbClr val="FF0000"/>
              </a:solidFill>
            </a:endParaRPr>
          </a:p>
        </p:txBody>
      </p:sp>
      <p:pic>
        <p:nvPicPr>
          <p:cNvPr id="6148" name="Picture 4" descr="Картинки по запросу звірята та обру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888972"/>
            <a:ext cx="3744416" cy="362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09 Батькам  № 3 Обручі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42904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429684" cy="4643470"/>
          </a:xfrm>
        </p:spPr>
        <p:txBody>
          <a:bodyPr>
            <a:noAutofit/>
          </a:bodyPr>
          <a:lstStyle/>
          <a:p>
            <a:pPr algn="ctr"/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“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Веселий м</a:t>
            </a: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’</a:t>
            </a:r>
            <a:r>
              <a:rPr lang="uk-UA" sz="8800" b="1" i="1" dirty="0" err="1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яч</a:t>
            </a: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”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8800" b="1" i="1" dirty="0" smtClean="0"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17870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633954"/>
          </a:xfrm>
        </p:spPr>
        <p:txBody>
          <a:bodyPr>
            <a:noAutofit/>
          </a:bodyPr>
          <a:lstStyle/>
          <a:p>
            <a:pPr algn="ctr"/>
            <a:r>
              <a:rPr lang="en-US" sz="8800" i="1" dirty="0">
                <a:solidFill>
                  <a:srgbClr val="FF0000"/>
                </a:solidFill>
              </a:rPr>
              <a:t>“</a:t>
            </a:r>
            <a:r>
              <a:rPr lang="uk-UA" sz="8800" i="1" dirty="0">
                <a:solidFill>
                  <a:srgbClr val="FF0000"/>
                </a:solidFill>
              </a:rPr>
              <a:t>Веселий м</a:t>
            </a:r>
            <a:r>
              <a:rPr lang="en-US" sz="8800" i="1" dirty="0">
                <a:solidFill>
                  <a:srgbClr val="FF0000"/>
                </a:solidFill>
              </a:rPr>
              <a:t>’</a:t>
            </a:r>
            <a:r>
              <a:rPr lang="uk-UA" sz="8800" i="1" dirty="0" err="1">
                <a:solidFill>
                  <a:srgbClr val="FF0000"/>
                </a:solidFill>
              </a:rPr>
              <a:t>яч</a:t>
            </a:r>
            <a:r>
              <a:rPr lang="en-US" sz="8800" i="1" dirty="0">
                <a:solidFill>
                  <a:srgbClr val="FF0000"/>
                </a:solidFill>
              </a:rPr>
              <a:t>”</a:t>
            </a:r>
            <a:endParaRPr lang="ru-RU" sz="8800" i="1" dirty="0">
              <a:solidFill>
                <a:srgbClr val="FF0000"/>
              </a:solidFill>
            </a:endParaRPr>
          </a:p>
        </p:txBody>
      </p:sp>
      <p:pic>
        <p:nvPicPr>
          <p:cNvPr id="7174" name="Picture 6" descr="Картинки по запросу звірята і  м яч картин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553618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0 ЗМАГАННЯ № 4 Веселий м'яч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0588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71332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429684" cy="4643470"/>
          </a:xfrm>
        </p:spPr>
        <p:txBody>
          <a:bodyPr>
            <a:noAutofit/>
          </a:bodyPr>
          <a:lstStyle/>
          <a:p>
            <a:pPr algn="ctr"/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“</a:t>
            </a:r>
            <a:r>
              <a:rPr lang="uk-UA" sz="8800" b="1" i="1" dirty="0" err="1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Кенгурята</a:t>
            </a: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”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8800" b="1" i="1" dirty="0" smtClean="0"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73390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345922"/>
          </a:xfrm>
        </p:spPr>
        <p:txBody>
          <a:bodyPr>
            <a:noAutofit/>
          </a:bodyPr>
          <a:lstStyle/>
          <a:p>
            <a:pPr algn="ctr"/>
            <a:r>
              <a:rPr lang="en-US" sz="8800" i="1" dirty="0">
                <a:solidFill>
                  <a:srgbClr val="FF0000"/>
                </a:solidFill>
              </a:rPr>
              <a:t>“</a:t>
            </a:r>
            <a:r>
              <a:rPr lang="uk-UA" sz="8800" i="1" dirty="0" err="1">
                <a:solidFill>
                  <a:srgbClr val="FF0000"/>
                </a:solidFill>
              </a:rPr>
              <a:t>Кенгурята</a:t>
            </a:r>
            <a:r>
              <a:rPr lang="en-US" sz="8800" i="1" dirty="0">
                <a:solidFill>
                  <a:srgbClr val="FF0000"/>
                </a:solidFill>
              </a:rPr>
              <a:t>”</a:t>
            </a:r>
            <a:endParaRPr lang="ru-RU" sz="8800" i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Картинки по запросу веселі звірята - кенгурята картин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236" y="2124472"/>
            <a:ext cx="3235810" cy="438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1 ЗМАГАННЯ № 5 Стрибки з м'ячем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9007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53861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6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429684" cy="4643470"/>
          </a:xfrm>
        </p:spPr>
        <p:txBody>
          <a:bodyPr>
            <a:noAutofit/>
          </a:bodyPr>
          <a:lstStyle/>
          <a:p>
            <a:pPr algn="ctr"/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“</a:t>
            </a:r>
            <a:r>
              <a:rPr lang="uk-UA" sz="8800" b="1" i="1" dirty="0" err="1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Клюшки</a:t>
            </a: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”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8800" b="1" i="1" dirty="0" smtClean="0"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51405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345922"/>
          </a:xfrm>
        </p:spPr>
        <p:txBody>
          <a:bodyPr>
            <a:noAutofit/>
          </a:bodyPr>
          <a:lstStyle/>
          <a:p>
            <a:pPr algn="ctr"/>
            <a:r>
              <a:rPr lang="en-US" sz="9600" i="1" dirty="0">
                <a:solidFill>
                  <a:srgbClr val="FF0000"/>
                </a:solidFill>
              </a:rPr>
              <a:t>“</a:t>
            </a:r>
            <a:r>
              <a:rPr lang="uk-UA" sz="9600" i="1" dirty="0" err="1">
                <a:solidFill>
                  <a:srgbClr val="FF0000"/>
                </a:solidFill>
              </a:rPr>
              <a:t>Клюшки</a:t>
            </a:r>
            <a:r>
              <a:rPr lang="en-US" sz="9600" i="1" dirty="0">
                <a:solidFill>
                  <a:srgbClr val="FF0000"/>
                </a:solidFill>
              </a:rPr>
              <a:t>”</a:t>
            </a:r>
            <a:endParaRPr lang="ru-RU" sz="9600" i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Картинки по запросу гра в хоккей веселі картин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238" y="2548422"/>
            <a:ext cx="5041805" cy="37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2 Батькам №6 Клюш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0249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5801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417930"/>
          </a:xfrm>
        </p:spPr>
        <p:txBody>
          <a:bodyPr>
            <a:noAutofit/>
          </a:bodyPr>
          <a:lstStyle/>
          <a:p>
            <a:pPr algn="ctr"/>
            <a:r>
              <a:rPr lang="uk-UA" sz="9600" i="1" dirty="0" smtClean="0">
                <a:solidFill>
                  <a:srgbClr val="FF0000"/>
                </a:solidFill>
              </a:rPr>
              <a:t>Увага!!!</a:t>
            </a:r>
            <a:endParaRPr lang="ru-RU" sz="9600" i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Картинки по запросу веселі звірята - кенгурята картин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64904"/>
            <a:ext cx="3240360" cy="384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02  03  ФАНФАР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10598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429684" cy="4643470"/>
          </a:xfrm>
        </p:spPr>
        <p:txBody>
          <a:bodyPr>
            <a:noAutofit/>
          </a:bodyPr>
          <a:lstStyle/>
          <a:p>
            <a:pPr algn="ctr"/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“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Силачі</a:t>
            </a: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”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8800" b="1" i="1" dirty="0" smtClean="0"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28992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345922"/>
          </a:xfrm>
        </p:spPr>
        <p:txBody>
          <a:bodyPr>
            <a:noAutofit/>
          </a:bodyPr>
          <a:lstStyle/>
          <a:p>
            <a:pPr algn="ctr"/>
            <a:r>
              <a:rPr lang="en-US" sz="9600" i="1" dirty="0">
                <a:solidFill>
                  <a:srgbClr val="FF0000"/>
                </a:solidFill>
              </a:rPr>
              <a:t>“</a:t>
            </a:r>
            <a:r>
              <a:rPr lang="uk-UA" sz="9600" i="1" dirty="0">
                <a:solidFill>
                  <a:srgbClr val="FF0000"/>
                </a:solidFill>
              </a:rPr>
              <a:t>Силачі</a:t>
            </a:r>
            <a:r>
              <a:rPr lang="en-US" sz="9600" i="1" dirty="0">
                <a:solidFill>
                  <a:srgbClr val="FF0000"/>
                </a:solidFill>
              </a:rPr>
              <a:t>”</a:t>
            </a:r>
            <a:endParaRPr lang="ru-RU" sz="9600" i="1" dirty="0">
              <a:solidFill>
                <a:srgbClr val="FF0000"/>
              </a:solidFill>
            </a:endParaRPr>
          </a:p>
        </p:txBody>
      </p:sp>
      <p:pic>
        <p:nvPicPr>
          <p:cNvPr id="14338" name="Picture 2" descr="Картинки по запросу сильні звірята картин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57968"/>
            <a:ext cx="5310478" cy="399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3 ЗМАГАННЯ  №7 Кана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0531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9178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417930"/>
          </a:xfrm>
        </p:spPr>
        <p:txBody>
          <a:bodyPr>
            <a:noAutofit/>
          </a:bodyPr>
          <a:lstStyle/>
          <a:p>
            <a:pPr algn="ctr"/>
            <a:r>
              <a:rPr lang="en-US" sz="8800" i="1" dirty="0" smtClean="0">
                <a:solidFill>
                  <a:srgbClr val="FF0000"/>
                </a:solidFill>
              </a:rPr>
              <a:t/>
            </a:r>
            <a:br>
              <a:rPr lang="en-US" sz="8800" i="1" dirty="0" smtClean="0">
                <a:solidFill>
                  <a:srgbClr val="FF0000"/>
                </a:solidFill>
              </a:rPr>
            </a:br>
            <a:r>
              <a:rPr lang="en-US" sz="8800" i="1" dirty="0" smtClean="0">
                <a:solidFill>
                  <a:srgbClr val="FF0000"/>
                </a:solidFill>
              </a:rPr>
              <a:t>“</a:t>
            </a:r>
            <a:r>
              <a:rPr lang="uk-UA" sz="8800" i="1" dirty="0" smtClean="0">
                <a:solidFill>
                  <a:srgbClr val="FF0000"/>
                </a:solidFill>
              </a:rPr>
              <a:t>Веселі</a:t>
            </a:r>
            <a:r>
              <a:rPr lang="en-US" sz="8800" i="1" dirty="0" smtClean="0">
                <a:solidFill>
                  <a:srgbClr val="FF0000"/>
                </a:solidFill>
              </a:rPr>
              <a:t> </a:t>
            </a:r>
            <a:r>
              <a:rPr lang="uk-UA" sz="8800" i="1" dirty="0" smtClean="0">
                <a:solidFill>
                  <a:srgbClr val="FF0000"/>
                </a:solidFill>
              </a:rPr>
              <a:t>звірята</a:t>
            </a:r>
            <a:r>
              <a:rPr lang="en-US" sz="8800" i="1" dirty="0" smtClean="0">
                <a:solidFill>
                  <a:srgbClr val="FF0000"/>
                </a:solidFill>
              </a:rPr>
              <a:t>”</a:t>
            </a:r>
            <a:r>
              <a:rPr lang="uk-UA" sz="8800" i="1" dirty="0" smtClean="0">
                <a:solidFill>
                  <a:srgbClr val="FF0000"/>
                </a:solidFill>
              </a:rPr>
              <a:t> </a:t>
            </a:r>
            <a:endParaRPr lang="ru-RU" sz="8800" i="1" dirty="0">
              <a:solidFill>
                <a:srgbClr val="FF0000"/>
              </a:solidFill>
            </a:endParaRPr>
          </a:p>
        </p:txBody>
      </p:sp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97" y="2060848"/>
            <a:ext cx="439248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489938"/>
          </a:xfrm>
        </p:spPr>
        <p:txBody>
          <a:bodyPr>
            <a:noAutofit/>
          </a:bodyPr>
          <a:lstStyle/>
          <a:p>
            <a:pPr algn="ctr"/>
            <a:r>
              <a:rPr lang="uk-UA" sz="8800" i="1" dirty="0" smtClean="0">
                <a:solidFill>
                  <a:srgbClr val="FF0000"/>
                </a:solidFill>
              </a:rPr>
              <a:t>Вручення призів</a:t>
            </a:r>
            <a:endParaRPr lang="ru-RU" sz="8800" i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79697"/>
            <a:ext cx="6120680" cy="408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4 НАГОРОДЖЕННЯ  ПІСНЯ про сім'ю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0553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705962"/>
          </a:xfrm>
        </p:spPr>
        <p:txBody>
          <a:bodyPr>
            <a:noAutofit/>
          </a:bodyPr>
          <a:lstStyle/>
          <a:p>
            <a:pPr algn="ctr"/>
            <a:r>
              <a:rPr lang="uk-UA" sz="7200" i="1" dirty="0" smtClean="0">
                <a:solidFill>
                  <a:srgbClr val="FF0000"/>
                </a:solidFill>
              </a:rPr>
              <a:t>Танок</a:t>
            </a:r>
            <a:r>
              <a:rPr lang="en-US" sz="7200" i="1" dirty="0" smtClean="0">
                <a:solidFill>
                  <a:srgbClr val="FF0000"/>
                </a:solidFill>
              </a:rPr>
              <a:t/>
            </a:r>
            <a:br>
              <a:rPr lang="en-US" sz="7200" i="1" dirty="0" smtClean="0">
                <a:solidFill>
                  <a:srgbClr val="FF0000"/>
                </a:solidFill>
              </a:rPr>
            </a:br>
            <a:r>
              <a:rPr lang="en-US" sz="7200" i="1" dirty="0" smtClean="0">
                <a:solidFill>
                  <a:srgbClr val="FF0000"/>
                </a:solidFill>
              </a:rPr>
              <a:t>“</a:t>
            </a:r>
            <a:r>
              <a:rPr lang="uk-UA" sz="7200" i="1" dirty="0" smtClean="0">
                <a:solidFill>
                  <a:srgbClr val="FF0000"/>
                </a:solidFill>
              </a:rPr>
              <a:t>Веселі</a:t>
            </a:r>
            <a:r>
              <a:rPr lang="en-US" sz="7200" i="1" dirty="0" smtClean="0">
                <a:solidFill>
                  <a:srgbClr val="FF0000"/>
                </a:solidFill>
              </a:rPr>
              <a:t> </a:t>
            </a:r>
            <a:r>
              <a:rPr lang="uk-UA" sz="7200" i="1" dirty="0" smtClean="0">
                <a:solidFill>
                  <a:srgbClr val="FF0000"/>
                </a:solidFill>
              </a:rPr>
              <a:t>звірята</a:t>
            </a:r>
            <a:r>
              <a:rPr lang="en-US" sz="7200" i="1" dirty="0" smtClean="0">
                <a:solidFill>
                  <a:srgbClr val="FF0000"/>
                </a:solidFill>
              </a:rPr>
              <a:t>”</a:t>
            </a:r>
            <a:r>
              <a:rPr lang="uk-UA" sz="7200" i="1" dirty="0" smtClean="0">
                <a:solidFill>
                  <a:srgbClr val="FF0000"/>
                </a:solidFill>
              </a:rPr>
              <a:t> </a:t>
            </a:r>
            <a:endParaRPr lang="ru-RU" sz="7200" i="1" dirty="0">
              <a:solidFill>
                <a:srgbClr val="FF0000"/>
              </a:solidFill>
            </a:endParaRPr>
          </a:p>
        </p:txBody>
      </p:sp>
      <p:pic>
        <p:nvPicPr>
          <p:cNvPr id="16386" name="Picture 2" descr="Картинки по запросу веселі звірята танцюють картин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64904"/>
            <a:ext cx="6690024" cy="376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5 Скачет лягушон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602324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2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633954"/>
          </a:xfrm>
        </p:spPr>
        <p:txBody>
          <a:bodyPr>
            <a:noAutofit/>
          </a:bodyPr>
          <a:lstStyle/>
          <a:p>
            <a:pPr algn="ctr"/>
            <a:r>
              <a:rPr lang="uk-UA" sz="8800" i="1" dirty="0" smtClean="0">
                <a:solidFill>
                  <a:srgbClr val="FF0000"/>
                </a:solidFill>
              </a:rPr>
              <a:t>До побачення! </a:t>
            </a:r>
            <a:endParaRPr lang="ru-RU" sz="8800" i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Картинки по запросу веселі звірята картин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47020"/>
            <a:ext cx="5749145" cy="431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Dityacha_Tancyuvali_zajchik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489938"/>
          </a:xfrm>
        </p:spPr>
        <p:txBody>
          <a:bodyPr>
            <a:noAutofit/>
          </a:bodyPr>
          <a:lstStyle/>
          <a:p>
            <a:pPr algn="ctr"/>
            <a:r>
              <a:rPr lang="uk-UA" sz="9600" i="1" dirty="0" smtClean="0">
                <a:solidFill>
                  <a:srgbClr val="FF0000"/>
                </a:solidFill>
              </a:rPr>
              <a:t>Хто ми?</a:t>
            </a:r>
            <a:endParaRPr lang="ru-RU" sz="9600" i="1" dirty="0">
              <a:solidFill>
                <a:srgbClr val="FF0000"/>
              </a:solidFill>
            </a:endParaRPr>
          </a:p>
        </p:txBody>
      </p:sp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957" y="3008402"/>
            <a:ext cx="4645809" cy="347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26" y="2132856"/>
            <a:ext cx="4346416" cy="324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Dityacha_Tancyuvali_zajchik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39166" y="61782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52466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417930"/>
          </a:xfrm>
        </p:spPr>
        <p:txBody>
          <a:bodyPr>
            <a:noAutofit/>
          </a:bodyPr>
          <a:lstStyle/>
          <a:p>
            <a:pPr algn="ctr"/>
            <a:r>
              <a:rPr lang="uk-UA" sz="9600" i="1" dirty="0" err="1" smtClean="0">
                <a:solidFill>
                  <a:srgbClr val="FF0000"/>
                </a:solidFill>
              </a:rPr>
              <a:t>Фізхвилинка</a:t>
            </a:r>
            <a:endParaRPr lang="ru-RU" sz="9600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1.bp.blogspot.com/-ZQRGe1mN7ME/UFhBLaxZ-PI/AAAAAAAAAa0/dS_PVKAtJIg/s1600/%D0%BC%D0%B0%D0%BB%D1%8E%D0%BD%D0%BE%D0%BA+%D1%84%D1%96%D0%B7%D0%BA%D1%83%D0%BB%D1%8C%D1%82%D1%85%D0%B2%D0%B8%D0%BB%D0%B8%D0%BD%D0%BA%D0%B0+%D0%B7+%D0%BA%D0%BE%D1%82%D0%B8%D0%BA%D0%BE%D0%B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91" y="2420889"/>
            <a:ext cx="5365898" cy="402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23531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921986"/>
          </a:xfrm>
        </p:spPr>
        <p:txBody>
          <a:bodyPr>
            <a:noAutofit/>
          </a:bodyPr>
          <a:lstStyle/>
          <a:p>
            <a:pPr algn="ctr"/>
            <a:r>
              <a:rPr lang="uk-UA" sz="7200" i="1" dirty="0">
                <a:solidFill>
                  <a:srgbClr val="FF0000"/>
                </a:solidFill>
              </a:rPr>
              <a:t>Зустрічайте, зайчат!</a:t>
            </a:r>
            <a:endParaRPr lang="ru-RU" sz="7200" i="1" dirty="0">
              <a:solidFill>
                <a:srgbClr val="FF0000"/>
              </a:solidFill>
            </a:endParaRPr>
          </a:p>
        </p:txBody>
      </p:sp>
      <p:pic>
        <p:nvPicPr>
          <p:cNvPr id="8204" name="Picture 1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937" y="2574032"/>
            <a:ext cx="3672408" cy="398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Druzhba_Dityach_psn_muz_Anna_Oljnkova_sl_Larisa_Ratich_vikonannya_Nka_Markova_6_rokv_(mp3co.ooo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13646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6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921986"/>
          </a:xfrm>
        </p:spPr>
        <p:txBody>
          <a:bodyPr>
            <a:noAutofit/>
          </a:bodyPr>
          <a:lstStyle/>
          <a:p>
            <a:pPr algn="ctr"/>
            <a:r>
              <a:rPr lang="uk-UA" sz="7200" i="1" dirty="0" smtClean="0">
                <a:solidFill>
                  <a:srgbClr val="FF0000"/>
                </a:solidFill>
              </a:rPr>
              <a:t>Зустрічайте,</a:t>
            </a:r>
            <a:br>
              <a:rPr lang="uk-UA" sz="7200" i="1" dirty="0" smtClean="0">
                <a:solidFill>
                  <a:srgbClr val="FF0000"/>
                </a:solidFill>
              </a:rPr>
            </a:br>
            <a:r>
              <a:rPr lang="uk-UA" sz="7200" i="1" dirty="0" err="1" smtClean="0">
                <a:solidFill>
                  <a:srgbClr val="FF0000"/>
                </a:solidFill>
              </a:rPr>
              <a:t>більчат</a:t>
            </a:r>
            <a:r>
              <a:rPr lang="uk-UA" sz="7200" i="1" dirty="0" smtClean="0">
                <a:solidFill>
                  <a:srgbClr val="FF0000"/>
                </a:solidFill>
              </a:rPr>
              <a:t>!</a:t>
            </a:r>
            <a:endParaRPr lang="ru-RU" sz="7200" i="1" dirty="0">
              <a:solidFill>
                <a:srgbClr val="FF0000"/>
              </a:solidFill>
            </a:endParaRPr>
          </a:p>
        </p:txBody>
      </p:sp>
      <p:pic>
        <p:nvPicPr>
          <p:cNvPr id="20482" name="Picture 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84724"/>
            <a:ext cx="5400600" cy="358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olzhanki_VTAM_VTAMsl_muz_aranzh_N_Savko_(mp3co.co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60116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3542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1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345922"/>
          </a:xfrm>
        </p:spPr>
        <p:txBody>
          <a:bodyPr>
            <a:noAutofit/>
          </a:bodyPr>
          <a:lstStyle/>
          <a:p>
            <a:pPr algn="ctr"/>
            <a:r>
              <a:rPr lang="uk-UA" sz="7200" i="1" dirty="0">
                <a:solidFill>
                  <a:srgbClr val="FF0000"/>
                </a:solidFill>
              </a:rPr>
              <a:t>Команда…</a:t>
            </a:r>
            <a:endParaRPr lang="ru-RU" sz="7200" i="1" dirty="0">
              <a:solidFill>
                <a:srgbClr val="FF0000"/>
              </a:solidFill>
            </a:endParaRPr>
          </a:p>
        </p:txBody>
      </p:sp>
      <p:pic>
        <p:nvPicPr>
          <p:cNvPr id="21506" name="Picture 2" descr="Картинки по запросу зайчата картинки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4818400" cy="398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Картинки по запросу більчата малюнки картинки для дітей з мультфільмі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931" y="3245936"/>
            <a:ext cx="3718961" cy="326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76455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229600" cy="4643470"/>
          </a:xfrm>
        </p:spPr>
        <p:txBody>
          <a:bodyPr>
            <a:noAutofit/>
          </a:bodyPr>
          <a:lstStyle/>
          <a:p>
            <a:pPr algn="ctr"/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“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Стрибунці</a:t>
            </a:r>
            <a:r>
              <a:rPr lang="en-US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”</a:t>
            </a: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br>
              <a:rPr lang="uk-UA" sz="8800" b="1" i="1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8800" b="1" i="1" dirty="0" smtClean="0"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589021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929718" cy="1921986"/>
          </a:xfrm>
        </p:spPr>
        <p:txBody>
          <a:bodyPr>
            <a:noAutofit/>
          </a:bodyPr>
          <a:lstStyle/>
          <a:p>
            <a:pPr algn="ctr"/>
            <a:r>
              <a:rPr lang="en-US" sz="9600" i="1" dirty="0">
                <a:solidFill>
                  <a:srgbClr val="FF0000"/>
                </a:solidFill>
              </a:rPr>
              <a:t>“</a:t>
            </a:r>
            <a:r>
              <a:rPr lang="uk-UA" sz="9600" i="1" dirty="0">
                <a:solidFill>
                  <a:srgbClr val="FF0000"/>
                </a:solidFill>
              </a:rPr>
              <a:t>Стрибунці</a:t>
            </a:r>
            <a:r>
              <a:rPr lang="en-US" sz="9600" i="1" dirty="0">
                <a:solidFill>
                  <a:srgbClr val="FF0000"/>
                </a:solidFill>
              </a:rPr>
              <a:t>”</a:t>
            </a:r>
            <a:endParaRPr lang="ru-RU" sz="9600" i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06464"/>
            <a:ext cx="4104456" cy="398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07 ЗМАГАННЯ №1 Стрибунці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0449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0326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486</TotalTime>
  <Words>48</Words>
  <Application>Microsoft Office PowerPoint</Application>
  <PresentationFormat>Экран (4:3)</PresentationFormat>
  <Paragraphs>25</Paragraphs>
  <Slides>25</Slides>
  <Notes>0</Notes>
  <HiddenSlides>0</HiddenSlides>
  <MMClips>15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Calibri</vt:lpstr>
      <vt:lpstr>Constantia</vt:lpstr>
      <vt:lpstr>Wingdings 2</vt:lpstr>
      <vt:lpstr>Поток</vt:lpstr>
      <vt:lpstr>Спортивне свято  “Веселі звірята” </vt:lpstr>
      <vt:lpstr>Увага!!!</vt:lpstr>
      <vt:lpstr>Хто ми?</vt:lpstr>
      <vt:lpstr>Фізхвилинка</vt:lpstr>
      <vt:lpstr>Зустрічайте, зайчат!</vt:lpstr>
      <vt:lpstr>Зустрічайте, більчат!</vt:lpstr>
      <vt:lpstr>Команда…</vt:lpstr>
      <vt:lpstr>   “Стрибунці”   </vt:lpstr>
      <vt:lpstr>“Стрибунці”</vt:lpstr>
      <vt:lpstr>   “Гарна постава”   </vt:lpstr>
      <vt:lpstr>“Гарна постава”</vt:lpstr>
      <vt:lpstr>   “Обручі”   </vt:lpstr>
      <vt:lpstr>“Обручі”</vt:lpstr>
      <vt:lpstr>   “Веселий м’яч”   </vt:lpstr>
      <vt:lpstr>“Веселий м’яч”</vt:lpstr>
      <vt:lpstr>   “Кенгурята”   </vt:lpstr>
      <vt:lpstr>“Кенгурята”</vt:lpstr>
      <vt:lpstr>   “Клюшки”   </vt:lpstr>
      <vt:lpstr>“Клюшки”</vt:lpstr>
      <vt:lpstr>   “Силачі”   </vt:lpstr>
      <vt:lpstr>“Силачі”</vt:lpstr>
      <vt:lpstr> “Веселі звірята” </vt:lpstr>
      <vt:lpstr>Вручення призів</vt:lpstr>
      <vt:lpstr>Танок “Веселі звірята” </vt:lpstr>
      <vt:lpstr>До побачення!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Спортивне свято “Веселі звірята”</dc:title>
  <dc:creator>Таня</dc:creator>
  <cp:lastModifiedBy>Таня</cp:lastModifiedBy>
  <cp:revision>55</cp:revision>
  <dcterms:created xsi:type="dcterms:W3CDTF">2016-04-17T11:36:13Z</dcterms:created>
  <dcterms:modified xsi:type="dcterms:W3CDTF">2018-04-04T12:59:48Z</dcterms:modified>
</cp:coreProperties>
</file>