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92" r:id="rId2"/>
    <p:sldId id="257" r:id="rId3"/>
    <p:sldId id="289" r:id="rId4"/>
    <p:sldId id="290" r:id="rId5"/>
    <p:sldId id="291" r:id="rId6"/>
    <p:sldId id="272" r:id="rId7"/>
    <p:sldId id="259" r:id="rId8"/>
    <p:sldId id="268" r:id="rId9"/>
    <p:sldId id="283" r:id="rId10"/>
    <p:sldId id="282" r:id="rId11"/>
    <p:sldId id="269" r:id="rId12"/>
    <p:sldId id="293" r:id="rId13"/>
    <p:sldId id="277" r:id="rId14"/>
    <p:sldId id="280" r:id="rId15"/>
    <p:sldId id="278" r:id="rId16"/>
    <p:sldId id="260" r:id="rId17"/>
    <p:sldId id="284" r:id="rId18"/>
    <p:sldId id="285" r:id="rId19"/>
    <p:sldId id="286" r:id="rId20"/>
    <p:sldId id="288" r:id="rId21"/>
    <p:sldId id="287" r:id="rId22"/>
    <p:sldId id="276" r:id="rId23"/>
    <p:sldId id="262" r:id="rId24"/>
    <p:sldId id="281" r:id="rId25"/>
    <p:sldId id="258" r:id="rId26"/>
    <p:sldId id="275" r:id="rId27"/>
    <p:sldId id="29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869" autoAdjust="0"/>
    <p:restoredTop sz="94660"/>
  </p:normalViewPr>
  <p:slideViewPr>
    <p:cSldViewPr>
      <p:cViewPr varScale="1">
        <p:scale>
          <a:sx n="57" d="100"/>
          <a:sy n="57" d="100"/>
        </p:scale>
        <p:origin x="-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72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F3E99-A5DD-4D84-9DAA-75FEBB573232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68EE2-4E76-461E-98E7-AD6ED1DE2D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385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68EE2-4E76-461E-98E7-AD6ED1DE2DC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493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dme.ru/svoboda-psihologiya/obratnaya-storona-materinskoj-lyubvi-584905/" TargetMode="External"/><Relationship Id="rId2" Type="http://schemas.openxmlformats.org/officeDocument/2006/relationships/hyperlink" Target="https://toneto.net/news/samoe-neobcsnoe-i-kreativnoe/unikalnaya-fotosessiya--roditeli-i-deti-pomenyalis-mestami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4884" y="908720"/>
            <a:ext cx="681949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err="1" smtClean="0">
                <a:ln w="57150">
                  <a:solidFill>
                    <a:schemeClr val="accent3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Гіперопіка</a:t>
            </a:r>
            <a:r>
              <a:rPr lang="uk-UA" sz="5400" b="1" dirty="0" smtClean="0">
                <a:ln w="57150">
                  <a:solidFill>
                    <a:schemeClr val="accent3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uk-UA" sz="5400" b="1" dirty="0" smtClean="0">
                <a:ln w="57150">
                  <a:solidFill>
                    <a:schemeClr val="accent3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як виростити </a:t>
            </a:r>
          </a:p>
          <a:p>
            <a:pPr algn="ctr"/>
            <a:r>
              <a:rPr lang="uk-UA" sz="5400" b="1" dirty="0" smtClean="0">
                <a:ln w="57150">
                  <a:solidFill>
                    <a:schemeClr val="accent3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нещасливих дітей.</a:t>
            </a:r>
            <a:endParaRPr lang="ru-RU" sz="5400" b="1" dirty="0">
              <a:ln w="57150">
                <a:solidFill>
                  <a:schemeClr val="accent3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03771" y="4100856"/>
            <a:ext cx="49407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err="1" smtClean="0">
                <a:ln w="0">
                  <a:solidFill>
                    <a:srgbClr val="00B0F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Вчитель</a:t>
            </a:r>
            <a:r>
              <a:rPr lang="ru-RU" sz="3200" b="1" cap="all" dirty="0" smtClean="0">
                <a:ln w="0">
                  <a:solidFill>
                    <a:srgbClr val="00B0F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-дефектолог</a:t>
            </a:r>
            <a:r>
              <a:rPr lang="ru-RU" sz="3600" b="1" cap="all" dirty="0" smtClean="0">
                <a:ln w="0">
                  <a:solidFill>
                    <a:srgbClr val="00B0F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: </a:t>
            </a:r>
          </a:p>
          <a:p>
            <a:r>
              <a:rPr lang="ru-RU" sz="3200" b="1" cap="all" dirty="0" err="1" smtClean="0">
                <a:ln w="0">
                  <a:solidFill>
                    <a:srgbClr val="00B0F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Жибак</a:t>
            </a:r>
            <a:r>
              <a:rPr lang="ru-RU" sz="3200" b="1" cap="all" dirty="0" smtClean="0">
                <a:ln w="0">
                  <a:solidFill>
                    <a:srgbClr val="00B0F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М.Т</a:t>
            </a:r>
            <a:r>
              <a:rPr lang="ru-RU" sz="3600" b="1" cap="all" dirty="0" smtClean="0">
                <a:ln w="0">
                  <a:solidFill>
                    <a:srgbClr val="00B0F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ru-RU" sz="3600" b="1" cap="all" dirty="0">
              <a:ln w="0">
                <a:solidFill>
                  <a:srgbClr val="00B0F0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10559" y="5661247"/>
            <a:ext cx="28552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ЗДО № 32 «</a:t>
            </a:r>
            <a:r>
              <a:rPr lang="ru-RU" sz="2000" b="1" cap="all" spc="0" dirty="0" err="1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Дельфін</a:t>
            </a:r>
            <a:r>
              <a:rPr lang="ru-RU" sz="2000" b="1" cap="all" spc="0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»</a:t>
            </a:r>
          </a:p>
          <a:p>
            <a:pPr algn="ctr"/>
            <a:r>
              <a:rPr lang="uk-UA" sz="2000" b="1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М. </a:t>
            </a:r>
            <a:r>
              <a:rPr lang="uk-UA" sz="2000" b="1" cap="all" dirty="0" err="1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Кам’янське</a:t>
            </a:r>
            <a:endParaRPr lang="ru-RU" sz="2000" b="1" cap="all" spc="0" dirty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10961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Ð ÐµÐ·ÑÐ»ÑÑÐ°Ñ Ð¿Ð¾ÑÑÐºÑ Ð·Ð¾Ð±ÑÐ°Ð¶ÐµÐ½Ñ Ð·Ð° Ð·Ð°Ð¿Ð¸ÑÐ¾Ð¼ &quot;ÑÐ¾Ð´Ð¸ÑÐµÐ»Ð¸ Ð²Ð¾Ð¿Ð»Ð¾ÑÐ°ÑÑ ÑÐ²Ð¾Ð¸ Ð¼ÐµÑÑÑ Ð² Ð´ÐµÑÑÑ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383757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81717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2" y="1412776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529" y="188640"/>
            <a:ext cx="90989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Думка </a:t>
            </a:r>
            <a:r>
              <a:rPr lang="ru-RU" sz="5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дитини</a:t>
            </a:r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– </a:t>
            </a:r>
            <a:r>
              <a:rPr lang="ru-RU" sz="5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важлива</a:t>
            </a:r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!</a:t>
            </a:r>
            <a:endParaRPr lang="ru-RU" sz="5400" b="1" dirty="0">
              <a:ln w="19050">
                <a:solidFill>
                  <a:srgbClr val="C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34625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 ÐµÐ·ÑÐ»ÑÑÐ°Ñ Ð¿Ð¾ÑÑÐºÑ Ð·Ð¾Ð±ÑÐ°Ð¶ÐµÐ½Ñ Ð·Ð° Ð·Ð°Ð¿Ð¸ÑÐ¾Ð¼ &quot;Ð¸Ð½ÑÐµÑÐµÑÐ½ÑÐµ ÑÐ¾ÑÐ¾ ÑÐ¾Ð´Ð¸ÑÐµÐ»Ð¸ Ð¸ Ð´ÐµÑÐ¸ ÑÐ°Ð·Ð³Ð¾Ð²Ð¾Ñ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28092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06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Ð ÐµÐ·ÑÐ»ÑÑÐ°Ñ Ð¿Ð¾ÑÑÐºÑ Ð·Ð¾Ð±ÑÐ°Ð¶ÐµÐ½Ñ Ð·Ð° Ð·Ð°Ð¿Ð¸ÑÐ¾Ð¼ &quot;ÑÐ¾Ð´Ð¸ÑÐµÐ»Ð¸ Ð¾ÑÐºÑÐ¿Ð°ÑÑÑÑ Ð¸Ð³ÑÑÑÐºÐ°Ð¼Ð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8400930" cy="559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49817" y="391016"/>
            <a:ext cx="64443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 </a:t>
            </a:r>
            <a:r>
              <a:rPr lang="ru-RU" sz="40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компенсуйте</a:t>
            </a:r>
            <a:r>
              <a:rPr lang="ru-RU" sz="40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любов</a:t>
            </a:r>
            <a:r>
              <a:rPr lang="ru-RU" sz="40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0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дорогими </a:t>
            </a:r>
            <a:r>
              <a:rPr lang="ru-RU" sz="40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іграшками</a:t>
            </a:r>
            <a:r>
              <a:rPr lang="ru-RU" sz="4000" b="1" dirty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674110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Ð ÐµÐ·ÑÐ»ÑÑÐ°Ñ Ð¿Ð¾ÑÑÐºÑ Ð·Ð¾Ð±ÑÐ°Ð¶ÐµÐ½Ñ Ð·Ð° Ð·Ð°Ð¿Ð¸ÑÐ¾Ð¼ &quot;ÑÐ¾Ð´Ð¸ÑÐµÐ»Ð¸ Ð½Ðµ Ð·Ð°Ð¼ÐµÑÐ°ÑÑ Ð´ÐµÑÐµÐ¹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Ð ÐµÐ·ÑÐ»ÑÑÐ°Ñ Ð¿Ð¾ÑÑÐºÑ Ð·Ð¾Ð±ÑÐ°Ð¶ÐµÐ½Ñ Ð·Ð° Ð·Ð°Ð¿Ð¸ÑÐ¾Ð¼ &quot;ÑÐ¾Ð´Ð¸ÑÐµÐ»Ð¸ Ð½Ðµ Ð·Ð°Ð¼ÐµÑÐ°ÑÑ Ð´ÐµÑÐµÐ¹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8" name="Picture 6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77" y="620688"/>
            <a:ext cx="817298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565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Ð ÐµÐ·ÑÐ»ÑÑÐ°Ñ Ð¿Ð¾ÑÑÐºÑ Ð·Ð¾Ð±ÑÐ°Ð¶ÐµÐ½Ñ Ð·Ð° Ð·Ð°Ð¿Ð¸ÑÐ¾Ð¼ &quot;Ð¼Ð°Ð¼Ñ Ð½ÐµÐ²Ð½Ð¸Ð¼Ð°ÑÐµÐ»ÑÐ½ÑÐµ Ð²Ð¾Ð·Ð»Ðµ Ð¸Ð³ÑÐ¾Ð²Ð¾Ð¹ Ð¿Ð»Ð¾ÑÐ°Ð´ÐºÐ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76" y="332656"/>
            <a:ext cx="817290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2902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 ÐµÐ·ÑÐ»ÑÑÐ°Ñ Ð¿Ð¾ÑÑÐºÑ Ð·Ð¾Ð±ÑÐ°Ð¶ÐµÐ½Ñ Ð·Ð° Ð·Ð°Ð¿Ð¸ÑÐ¾Ð¼ &quot;Ð¼Ð°Ð¼Ð° ÑÑÐ½ÐµÑ ÑÐµÐ±ÐµÐ½ÐºÐ° Ð·Ð° ÑÑÐºÑ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340768"/>
            <a:ext cx="8280921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453" y="420098"/>
            <a:ext cx="91711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Дитина</a:t>
            </a:r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– </a:t>
            </a:r>
            <a:r>
              <a:rPr lang="ru-RU" sz="5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це</a:t>
            </a:r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особистість</a:t>
            </a:r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!</a:t>
            </a:r>
            <a:endParaRPr lang="ru-RU" sz="5400" b="1" dirty="0">
              <a:ln w="19050">
                <a:solidFill>
                  <a:srgbClr val="C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75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Ð ÐµÐ·ÑÐ»ÑÑÐ°Ñ Ð¿Ð¾ÑÑÐºÑ Ð·Ð¾Ð±ÑÐ°Ð¶ÐµÐ½Ñ Ð·Ð° Ð·Ð°Ð¿Ð¸ÑÐ¾Ð¼ &quot;ÑÐ¾Ð´Ð¸ÑÐµÐ»Ð¸ Ð²Ð¾Ð¿Ð»Ð¾ÑÐ°ÑÑ ÑÐ²Ð¾Ð¸ Ð¼ÐµÑÑÑ Ð² Ð´ÐµÑÑÑ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568" y="15564"/>
            <a:ext cx="4507877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3124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Ð ÐµÐ·ÑÐ»ÑÑÐ°Ñ Ð¿Ð¾ÑÑÐºÑ Ð·Ð¾Ð±ÑÐ°Ð¶ÐµÐ½Ñ Ð·Ð° Ð·Ð°Ð¿Ð¸ÑÐ¾Ð¼ &quot;ÑÐ¾Ð´Ð¸ÑÐµÐ»Ð¸ Ð²Ð¾Ð¿Ð»Ð¾ÑÐ°ÑÑ ÑÐ²Ð¾Ð¸ Ð¼ÐµÑÑÑ Ð² Ð´ÐµÑÑÑ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2656"/>
            <a:ext cx="652534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1172" y="404664"/>
            <a:ext cx="920636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 </a:t>
            </a:r>
            <a:r>
              <a:rPr lang="ru-RU" sz="4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крадіть</a:t>
            </a:r>
            <a:r>
              <a:rPr lang="ru-RU" sz="4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у </a:t>
            </a:r>
            <a:r>
              <a:rPr lang="ru-RU" sz="4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дитини</a:t>
            </a:r>
            <a:r>
              <a:rPr lang="ru-RU" sz="4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дитинство</a:t>
            </a:r>
            <a:r>
              <a:rPr lang="ru-RU" sz="4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!</a:t>
            </a:r>
            <a:endParaRPr lang="ru-RU" sz="4400" b="1" dirty="0">
              <a:ln w="19050">
                <a:solidFill>
                  <a:srgbClr val="C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90294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Ð ÐµÐ·ÑÐ»ÑÑÐ°Ñ Ð¿Ð¾ÑÑÐºÑ Ð·Ð¾Ð±ÑÐ°Ð¶ÐµÐ½Ñ Ð·Ð° Ð·Ð°Ð¿Ð¸ÑÐ¾Ð¼ &quot;ÑÐ¾Ð´Ð¸ÑÐµÐ»Ð¸ Ð²Ð¾Ð¿Ð»Ð¾ÑÐ°ÑÑ ÑÐ²Ð¾Ð¸ Ð¼ÐµÑÑÑ Ð² Ð´ÐµÑÑÑ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0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53" y="692696"/>
            <a:ext cx="8216081" cy="544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7082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Ð ÐµÐ·ÑÐ»ÑÑÐ°Ñ Ð¿Ð¾ÑÑÐºÑ Ð·Ð¾Ð±ÑÐ°Ð¶ÐµÐ½Ñ Ð·Ð° Ð·Ð°Ð¿Ð¸ÑÐ¾Ð¼ &quot;Ð¸Ð½ÑÐµÑÐµÑÐ½ÑÐµ ÑÐ¾ÑÐ¾ ÑÐ¾Ð´Ð¸ÑÐµÐ»Ð¸ Ð¸ Ð´ÐµÑÐ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8123617" cy="548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9828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Ð ÐµÐ·ÑÐ»ÑÑÐ°Ñ Ð¿Ð¾ÑÑÐºÑ Ð·Ð¾Ð±ÑÐ°Ð¶ÐµÐ½Ñ Ð·Ð° Ð·Ð°Ð¿Ð¸ÑÐ¾Ð¼ &quot;Ð´Ð¾ÑÐºÐ¾Ð»ÑÐ½Ð¸Ð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6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95"/>
          <a:stretch/>
        </p:blipFill>
        <p:spPr bwMode="auto">
          <a:xfrm>
            <a:off x="3519000" y="2931230"/>
            <a:ext cx="1905335" cy="181594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74105"/>
            <a:ext cx="2438821" cy="146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Ð ÐµÐ·ÑÐ»ÑÑÐ°Ñ Ð¿Ð¾ÑÑÐºÑ Ð·Ð¾Ð±ÑÐ°Ð¶ÐµÐ½Ñ Ð·Ð° Ð·Ð°Ð¿Ð¸ÑÐ¾Ð¼ &quot;Ð±Ð°Ð»ÐµÑÐ´ÐµÑÐ¸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74105"/>
            <a:ext cx="2232248" cy="160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2" name="Picture 10" descr="Ð ÐµÐ·ÑÐ»ÑÑÐ°Ñ Ð¿Ð¾ÑÑÐºÑ Ð·Ð¾Ð±ÑÐ°Ð¶ÐµÐ½Ñ Ð·Ð° Ð·Ð°Ð¿Ð¸ÑÐ¾Ð¼ &quot;ÑÐ°ÑÐºÐ¸ Ð´ÐµÑÐ¸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01" y="3067832"/>
            <a:ext cx="2323189" cy="154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6" name="Picture 14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5" y="2931230"/>
            <a:ext cx="2453174" cy="164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8" name="Picture 16" descr="Ð ÐµÐ·ÑÐ»ÑÑÐ°Ñ Ð¿Ð¾ÑÑÐºÑ Ð·Ð¾Ð±ÑÐ°Ð¶ÐµÐ½Ñ Ð·Ð° Ð·Ð°Ð¿Ð¸ÑÐ¾Ð¼ &quot;ÑÑÐ´Ð¾Ð¶ ÑÐºÐ¾Ð»Ð° Ð´ÐµÑÐ¸&quot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658" y="1174105"/>
            <a:ext cx="2106020" cy="150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2" name="Picture 20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029" y="4856491"/>
            <a:ext cx="194242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4" name="Picture 2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941168"/>
            <a:ext cx="2880309" cy="148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8772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Ð ÐµÐ·ÑÐ»ÑÑÐ°Ñ Ð¿Ð¾ÑÑÐºÑ Ð·Ð¾Ð±ÑÐ°Ð¶ÐµÐ½Ñ Ð·Ð° Ð·Ð°Ð¿Ð¸ÑÐ¾Ð¼ &quot;Ð´Ð¸ÑÐ¸Ð½Ð° Ð³ÑÐ°ÑÑÑÑÑ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764704"/>
            <a:ext cx="837622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3115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Ð ÐµÐ·ÑÐ»ÑÑÐ°Ñ Ð¿Ð¾ÑÑÐºÑ Ð·Ð¾Ð±ÑÐ°Ð¶ÐµÐ½Ñ Ð·Ð° Ð·Ð°Ð¿Ð¸ÑÐ¾Ð¼ &quot;Ð´Ð¸ÑÐ¸Ð½Ð° Ð³ÑÐ°ÑÑÑÑÑ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38" y="1220427"/>
            <a:ext cx="8226818" cy="527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76846" y="319689"/>
            <a:ext cx="6345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Повноцінна сім’я.</a:t>
            </a:r>
            <a:endParaRPr lang="ru-RU" sz="5400" b="1" dirty="0">
              <a:ln w="19050">
                <a:solidFill>
                  <a:srgbClr val="C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1030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Ð ÐµÐ·ÑÐ»ÑÑÐ°Ñ Ð¿Ð¾ÑÑÐºÑ Ð·Ð¾Ð±ÑÐ°Ð¶ÐµÐ½Ñ Ð·Ð° Ð·Ð°Ð¿Ð¸ÑÐ¾Ð¼ &quot;Ð¸Ð½ÑÐµÑÐµÑÐ½ÑÐµ ÑÐ¾ÑÐ¾ ÑÐ¾Ð´Ð¸ÑÐµÐ»Ð¸ Ð¸ Ð´ÐµÑÐ¸ Ð´ÐµÑÐ¸ Ð½Ðµ Ð²Ð°ÑÐ° Ð²ÐµÑÑ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38139"/>
            <a:ext cx="8208912" cy="528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1189" y="548680"/>
            <a:ext cx="8874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 </a:t>
            </a:r>
            <a:r>
              <a:rPr lang="ru-RU" sz="5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вказуйте</a:t>
            </a:r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своїм</a:t>
            </a:r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дітям</a:t>
            </a:r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!</a:t>
            </a:r>
            <a:endParaRPr lang="ru-RU" sz="5400" b="1" dirty="0">
              <a:ln w="19050">
                <a:solidFill>
                  <a:srgbClr val="C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8027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Ð ÐµÐ·ÑÐ»ÑÑÐ°Ñ Ð¿Ð¾ÑÑÐºÑ Ð·Ð¾Ð±ÑÐ°Ð¶ÐµÐ½Ñ Ð·Ð° Ð·Ð°Ð¿Ð¸ÑÐ¾Ð¼ &quot;ÑÐ¾Ð´Ð¸ÑÐµÐ»Ð¸ Ð²Ð¾Ð¿Ð»Ð¾ÑÐ°ÑÑ ÑÐ²Ð¾Ð¸ Ð¼ÐµÑÑÑ Ð² Ð´ÐµÑÑÑ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508"/>
            <a:ext cx="4364009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702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03" y="1196752"/>
            <a:ext cx="806394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76080" y="188640"/>
            <a:ext cx="659186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Насильство</a:t>
            </a:r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– </a:t>
            </a:r>
            <a:r>
              <a:rPr lang="ru-RU" sz="4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це</a:t>
            </a:r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не метод</a:t>
            </a:r>
          </a:p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виховання</a:t>
            </a:r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11420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11245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310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599" y="2348880"/>
            <a:ext cx="7008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hlinkClick r:id="rId2"/>
              </a:rPr>
              <a:t>- 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://toneto.net/news/samoe-neobcsnoe-i-kreativnoe/unikalnaya-fotosessiya--roditeli-i-deti-pomenyalis-mestami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3504" y="3429000"/>
            <a:ext cx="7149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hlinkClick r:id="rId3"/>
              </a:rPr>
              <a:t>- 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://www.adme.ru/svoboda-psihologiya/obratnaya-storona-materinskoj-lyubvi-584905/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908720"/>
            <a:ext cx="6647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Інтернет-ресурси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707644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 ÐµÐ·ÑÐ»ÑÑÐ°Ñ Ð¿Ð¾ÑÑÐºÑ Ð·Ð¾Ð±ÑÐ°Ð¶ÐµÐ½Ñ Ð·Ð° Ð·Ð°Ð¿Ð¸ÑÐ¾Ð¼ &quot;Ð¸Ð½ÑÐµÑÐµÑÐ½ÑÐµ ÑÐ¾ÑÐ¾ ÑÐ¾Ð´Ð¸ÑÐµÐ»Ð¸ Ð¸ Ð´ÐµÑÐ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63638"/>
            <a:ext cx="820891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329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Ð ÐµÐ·ÑÐ»ÑÑÐ°Ñ Ð¿Ð¾ÑÑÐºÑ Ð·Ð¾Ð±ÑÐ°Ð¶ÐµÐ½Ñ Ð·Ð° Ð·Ð°Ð¿Ð¸ÑÐ¾Ð¼ &quot;Ð¸Ð½ÑÐµÑÐµÑÐ½ÑÐµ ÑÐ¾ÑÐ¾ ÑÐ¾Ð´Ð¸ÑÐµÐ»Ð¸ Ð¸ Ð´ÐµÑÐ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310993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6753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 ÐµÐ·ÑÐ»ÑÑÐ°Ñ Ð¿Ð¾ÑÑÐºÑ Ð·Ð¾Ð±ÑÐ°Ð¶ÐµÐ½Ñ Ð·Ð° Ð·Ð°Ð¿Ð¸ÑÐ¾Ð¼ &quot;Ð¸Ð½ÑÐµÑÐµÑÐ½ÑÐµ ÑÐ¾ÑÐ¾ ÑÐ¾Ð´Ð¸ÑÐµÐ»Ð¸ Ð¸ Ð´ÐµÑÐ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243020" cy="5571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105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Ð ÐµÐ·ÑÐ»ÑÑÐ°Ñ Ð¿Ð¾ÑÑÐºÑ Ð·Ð¾Ð±ÑÐ°Ð¶ÐµÐ½Ñ Ð·Ð° Ð·Ð°Ð¿Ð¸ÑÐ¾Ð¼ &quot;Ð¸Ð½ÑÐµÑÐµÑÐ½ÑÐµ ÑÐ¾ÑÐ¾ ÑÐ¾Ð´Ð¸ÑÐµÐ»Ð¸ Ð¸ Ð´ÐµÑÐ¸ Ð³ÑÑÑÑÐ½ÑÐ¹ ÑÐµÐ±ÐµÐ½Ð¾Ðº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2656"/>
            <a:ext cx="4824536" cy="614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4695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 ÐµÐ·ÑÐ»ÑÑÐ°Ñ Ð¿Ð¾ÑÑÐºÑ Ð·Ð¾Ð±ÑÐ°Ð¶ÐµÐ½Ñ Ð·Ð° Ð·Ð°Ð¿Ð¸ÑÐ¾Ð¼ &quot;Ð¼Ð°Ð¼Ð° ÑÑÐ½ÐµÑ ÑÐµÐ±ÐµÐ½ÐºÐ° Ð·Ð° ÑÑÐºÑ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27930"/>
            <a:ext cx="8361730" cy="469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91111" y="404600"/>
            <a:ext cx="67617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Діти</a:t>
            </a:r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– не ваша </a:t>
            </a:r>
            <a:r>
              <a:rPr lang="ru-RU" sz="54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річ</a:t>
            </a:r>
            <a:r>
              <a:rPr lang="ru-RU" sz="54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!</a:t>
            </a:r>
            <a:endParaRPr lang="ru-RU" sz="5400" b="1" dirty="0">
              <a:ln w="19050">
                <a:solidFill>
                  <a:srgbClr val="C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5174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Ð ÐµÐ·ÑÐ»ÑÑÐ°Ñ Ð¿Ð¾ÑÑÐºÑ Ð·Ð¾Ð±ÑÐ°Ð¶ÐµÐ½Ñ Ð·Ð° Ð·Ð°Ð¿Ð¸ÑÐ¾Ð¼ &quot;Ð¸Ð½ÑÐµÑÐµÑÐ½ÑÐµ ÑÐ¾ÑÐ¾ ÑÐ¾Ð´Ð¸ÑÐµÐ»Ð¸ Ð¸ Ð´ÐµÑÐ¸ Ð¾Ð¿Ð°ÑÐ½Ð¾ÑÑÑ Ð³Ð¸Ð¿ÐµÑÐ¾Ð¿ÐµÐºÐ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31" y="1080941"/>
            <a:ext cx="8136904" cy="548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6158" y="360217"/>
            <a:ext cx="86212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Нічого</a:t>
            </a:r>
            <a:r>
              <a:rPr lang="ru-RU" sz="40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не </a:t>
            </a:r>
            <a:r>
              <a:rPr lang="ru-RU" sz="40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робіть</a:t>
            </a:r>
            <a:r>
              <a:rPr lang="ru-RU" sz="40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замість</a:t>
            </a:r>
            <a:r>
              <a:rPr lang="ru-RU" sz="40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дитини</a:t>
            </a:r>
            <a:r>
              <a:rPr lang="ru-RU" sz="40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!</a:t>
            </a:r>
            <a:endParaRPr lang="ru-RU" sz="4000" b="1" dirty="0">
              <a:ln w="19050">
                <a:solidFill>
                  <a:srgbClr val="C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74345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848"/>
            <a:ext cx="4464496" cy="670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7667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203</TotalTime>
  <Words>85</Words>
  <Application>Microsoft Office PowerPoint</Application>
  <PresentationFormat>Экран (4:3)</PresentationFormat>
  <Paragraphs>22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19</cp:revision>
  <dcterms:created xsi:type="dcterms:W3CDTF">2019-01-31T11:23:33Z</dcterms:created>
  <dcterms:modified xsi:type="dcterms:W3CDTF">2019-10-10T10:46:12Z</dcterms:modified>
</cp:coreProperties>
</file>