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2" r:id="rId17"/>
    <p:sldId id="271" r:id="rId1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89" d="100"/>
          <a:sy n="89" d="100"/>
        </p:scale>
        <p:origin x="120"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9C0291-2708-42E4-8378-FDFC1DBA7E4A}" type="datetimeFigureOut">
              <a:rPr lang="ru-RU" smtClean="0"/>
              <a:t>14.11.2019</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8D5837-B6D4-4205-86D6-3C38568A9EEE}" type="slidenum">
              <a:rPr lang="ru-RU" smtClean="0"/>
              <a:t>‹#›</a:t>
            </a:fld>
            <a:endParaRPr lang="ru-RU"/>
          </a:p>
        </p:txBody>
      </p:sp>
    </p:spTree>
    <p:extLst>
      <p:ext uri="{BB962C8B-B14F-4D97-AF65-F5344CB8AC3E}">
        <p14:creationId xmlns:p14="http://schemas.microsoft.com/office/powerpoint/2010/main" val="40657131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FB8D5837-B6D4-4205-86D6-3C38568A9EEE}" type="slidenum">
              <a:rPr lang="ru-RU" smtClean="0"/>
              <a:t>1</a:t>
            </a:fld>
            <a:endParaRPr lang="ru-RU"/>
          </a:p>
        </p:txBody>
      </p:sp>
    </p:spTree>
    <p:extLst>
      <p:ext uri="{BB962C8B-B14F-4D97-AF65-F5344CB8AC3E}">
        <p14:creationId xmlns:p14="http://schemas.microsoft.com/office/powerpoint/2010/main" val="2522140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FB8D5837-B6D4-4205-86D6-3C38568A9EEE}" type="slidenum">
              <a:rPr lang="ru-RU" smtClean="0"/>
              <a:t>2</a:t>
            </a:fld>
            <a:endParaRPr lang="ru-RU"/>
          </a:p>
        </p:txBody>
      </p:sp>
    </p:spTree>
    <p:extLst>
      <p:ext uri="{BB962C8B-B14F-4D97-AF65-F5344CB8AC3E}">
        <p14:creationId xmlns:p14="http://schemas.microsoft.com/office/powerpoint/2010/main" val="42658174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FB8D5837-B6D4-4205-86D6-3C38568A9EEE}" type="slidenum">
              <a:rPr lang="ru-RU" smtClean="0"/>
              <a:t>3</a:t>
            </a:fld>
            <a:endParaRPr lang="ru-RU"/>
          </a:p>
        </p:txBody>
      </p:sp>
    </p:spTree>
    <p:extLst>
      <p:ext uri="{BB962C8B-B14F-4D97-AF65-F5344CB8AC3E}">
        <p14:creationId xmlns:p14="http://schemas.microsoft.com/office/powerpoint/2010/main" val="12685185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94C785D-8AA7-451C-B372-60A1F67834EF}" type="datetime1">
              <a:rPr lang="ru-RU" smtClean="0"/>
              <a:t>14.11.2019</a:t>
            </a:fld>
            <a:endParaRPr lang="ru-RU"/>
          </a:p>
        </p:txBody>
      </p:sp>
      <p:sp>
        <p:nvSpPr>
          <p:cNvPr id="5" name="Нижний колонтитул 4"/>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
        <p:nvSpPr>
          <p:cNvPr id="6" name="Номер слайда 5"/>
          <p:cNvSpPr>
            <a:spLocks noGrp="1"/>
          </p:cNvSpPr>
          <p:nvPr>
            <p:ph type="sldNum" sz="quarter" idx="12"/>
          </p:nvPr>
        </p:nvSpPr>
        <p:spPr/>
        <p:txBody>
          <a:bodyPr/>
          <a:lstStyle/>
          <a:p>
            <a:fld id="{FEB17887-2803-444D-B6CC-97D95EF2CAB4}" type="slidenum">
              <a:rPr lang="ru-RU" smtClean="0"/>
              <a:t>‹#›</a:t>
            </a:fld>
            <a:endParaRPr lang="ru-RU"/>
          </a:p>
        </p:txBody>
      </p:sp>
    </p:spTree>
    <p:extLst>
      <p:ext uri="{BB962C8B-B14F-4D97-AF65-F5344CB8AC3E}">
        <p14:creationId xmlns:p14="http://schemas.microsoft.com/office/powerpoint/2010/main" val="8454259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490CD19-46B7-4669-82F4-F21B35C88D2A}" type="datetime1">
              <a:rPr lang="ru-RU" smtClean="0"/>
              <a:t>14.11.2019</a:t>
            </a:fld>
            <a:endParaRPr lang="ru-RU"/>
          </a:p>
        </p:txBody>
      </p:sp>
      <p:sp>
        <p:nvSpPr>
          <p:cNvPr id="5" name="Нижний колонтитул 4"/>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
        <p:nvSpPr>
          <p:cNvPr id="6" name="Номер слайда 5"/>
          <p:cNvSpPr>
            <a:spLocks noGrp="1"/>
          </p:cNvSpPr>
          <p:nvPr>
            <p:ph type="sldNum" sz="quarter" idx="12"/>
          </p:nvPr>
        </p:nvSpPr>
        <p:spPr/>
        <p:txBody>
          <a:bodyPr/>
          <a:lstStyle/>
          <a:p>
            <a:fld id="{FEB17887-2803-444D-B6CC-97D95EF2CAB4}" type="slidenum">
              <a:rPr lang="ru-RU" smtClean="0"/>
              <a:t>‹#›</a:t>
            </a:fld>
            <a:endParaRPr lang="ru-RU"/>
          </a:p>
        </p:txBody>
      </p:sp>
    </p:spTree>
    <p:extLst>
      <p:ext uri="{BB962C8B-B14F-4D97-AF65-F5344CB8AC3E}">
        <p14:creationId xmlns:p14="http://schemas.microsoft.com/office/powerpoint/2010/main" val="11701443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1CDADA7B-99CD-49BF-8380-871171DBA6F5}" type="datetime1">
              <a:rPr lang="ru-RU" smtClean="0"/>
              <a:t>14.11.2019</a:t>
            </a:fld>
            <a:endParaRPr lang="ru-RU"/>
          </a:p>
        </p:txBody>
      </p:sp>
      <p:sp>
        <p:nvSpPr>
          <p:cNvPr id="5" name="Нижний колонтитул 4"/>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
        <p:nvSpPr>
          <p:cNvPr id="6" name="Номер слайда 5"/>
          <p:cNvSpPr>
            <a:spLocks noGrp="1"/>
          </p:cNvSpPr>
          <p:nvPr>
            <p:ph type="sldNum" sz="quarter" idx="12"/>
          </p:nvPr>
        </p:nvSpPr>
        <p:spPr/>
        <p:txBody>
          <a:bodyPr/>
          <a:lstStyle/>
          <a:p>
            <a:fld id="{FEB17887-2803-444D-B6CC-97D95EF2CAB4}" type="slidenum">
              <a:rPr lang="ru-RU" smtClean="0"/>
              <a:t>‹#›</a:t>
            </a:fld>
            <a:endParaRPr lang="ru-RU"/>
          </a:p>
        </p:txBody>
      </p:sp>
    </p:spTree>
    <p:extLst>
      <p:ext uri="{BB962C8B-B14F-4D97-AF65-F5344CB8AC3E}">
        <p14:creationId xmlns:p14="http://schemas.microsoft.com/office/powerpoint/2010/main" val="3611517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5C3D676-B452-45E0-8AA5-040FEE5F9E4E}" type="datetime1">
              <a:rPr lang="ru-RU" smtClean="0"/>
              <a:t>14.11.2019</a:t>
            </a:fld>
            <a:endParaRPr lang="ru-RU"/>
          </a:p>
        </p:txBody>
      </p:sp>
      <p:sp>
        <p:nvSpPr>
          <p:cNvPr id="6" name="Нижний колонтитул 5"/>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
        <p:nvSpPr>
          <p:cNvPr id="7" name="Номер слайда 6"/>
          <p:cNvSpPr>
            <a:spLocks noGrp="1"/>
          </p:cNvSpPr>
          <p:nvPr>
            <p:ph type="sldNum" sz="quarter" idx="12"/>
          </p:nvPr>
        </p:nvSpPr>
        <p:spPr/>
        <p:txBody>
          <a:bodyPr/>
          <a:lstStyle/>
          <a:p>
            <a:fld id="{FEB17887-2803-444D-B6CC-97D95EF2CAB4}" type="slidenum">
              <a:rPr lang="ru-RU" smtClean="0"/>
              <a:t>‹#›</a:t>
            </a:fld>
            <a:endParaRPr lang="ru-RU"/>
          </a:p>
        </p:txBody>
      </p:sp>
    </p:spTree>
    <p:extLst>
      <p:ext uri="{BB962C8B-B14F-4D97-AF65-F5344CB8AC3E}">
        <p14:creationId xmlns:p14="http://schemas.microsoft.com/office/powerpoint/2010/main" val="22323523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54831A0-F186-4821-9325-CDF917B2FF17}" type="datetime1">
              <a:rPr lang="ru-RU" smtClean="0"/>
              <a:t>14.11.2019</a:t>
            </a:fld>
            <a:endParaRPr lang="ru-RU"/>
          </a:p>
        </p:txBody>
      </p:sp>
      <p:sp>
        <p:nvSpPr>
          <p:cNvPr id="8" name="Нижний колонтитул 7"/>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
        <p:nvSpPr>
          <p:cNvPr id="9" name="Номер слайда 8"/>
          <p:cNvSpPr>
            <a:spLocks noGrp="1"/>
          </p:cNvSpPr>
          <p:nvPr>
            <p:ph type="sldNum" sz="quarter" idx="12"/>
          </p:nvPr>
        </p:nvSpPr>
        <p:spPr/>
        <p:txBody>
          <a:bodyPr/>
          <a:lstStyle/>
          <a:p>
            <a:fld id="{FEB17887-2803-444D-B6CC-97D95EF2CAB4}" type="slidenum">
              <a:rPr lang="ru-RU" smtClean="0"/>
              <a:t>‹#›</a:t>
            </a:fld>
            <a:endParaRPr lang="ru-RU"/>
          </a:p>
        </p:txBody>
      </p:sp>
    </p:spTree>
    <p:extLst>
      <p:ext uri="{BB962C8B-B14F-4D97-AF65-F5344CB8AC3E}">
        <p14:creationId xmlns:p14="http://schemas.microsoft.com/office/powerpoint/2010/main" val="634761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83AACC72-ABE7-4DCB-B845-E29A8283C713}" type="datetime1">
              <a:rPr lang="ru-RU" smtClean="0"/>
              <a:t>14.11.2019</a:t>
            </a:fld>
            <a:endParaRPr lang="ru-RU"/>
          </a:p>
        </p:txBody>
      </p:sp>
      <p:sp>
        <p:nvSpPr>
          <p:cNvPr id="4" name="Нижний колонтитул 3"/>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
        <p:nvSpPr>
          <p:cNvPr id="5" name="Номер слайда 4"/>
          <p:cNvSpPr>
            <a:spLocks noGrp="1"/>
          </p:cNvSpPr>
          <p:nvPr>
            <p:ph type="sldNum" sz="quarter" idx="12"/>
          </p:nvPr>
        </p:nvSpPr>
        <p:spPr/>
        <p:txBody>
          <a:bodyPr/>
          <a:lstStyle/>
          <a:p>
            <a:fld id="{FEB17887-2803-444D-B6CC-97D95EF2CAB4}" type="slidenum">
              <a:rPr lang="ru-RU" smtClean="0"/>
              <a:t>‹#›</a:t>
            </a:fld>
            <a:endParaRPr lang="ru-RU"/>
          </a:p>
        </p:txBody>
      </p:sp>
    </p:spTree>
    <p:extLst>
      <p:ext uri="{BB962C8B-B14F-4D97-AF65-F5344CB8AC3E}">
        <p14:creationId xmlns:p14="http://schemas.microsoft.com/office/powerpoint/2010/main" val="3369865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B91098C-E7AC-48BE-88A0-33480B3C2F78}" type="datetime1">
              <a:rPr lang="ru-RU" smtClean="0"/>
              <a:t>14.11.2019</a:t>
            </a:fld>
            <a:endParaRPr lang="ru-RU"/>
          </a:p>
        </p:txBody>
      </p:sp>
      <p:sp>
        <p:nvSpPr>
          <p:cNvPr id="3" name="Нижний колонтитул 2"/>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
        <p:nvSpPr>
          <p:cNvPr id="4" name="Номер слайда 3"/>
          <p:cNvSpPr>
            <a:spLocks noGrp="1"/>
          </p:cNvSpPr>
          <p:nvPr>
            <p:ph type="sldNum" sz="quarter" idx="12"/>
          </p:nvPr>
        </p:nvSpPr>
        <p:spPr/>
        <p:txBody>
          <a:bodyPr/>
          <a:lstStyle/>
          <a:p>
            <a:fld id="{FEB17887-2803-444D-B6CC-97D95EF2CAB4}" type="slidenum">
              <a:rPr lang="ru-RU" smtClean="0"/>
              <a:t>‹#›</a:t>
            </a:fld>
            <a:endParaRPr lang="ru-RU"/>
          </a:p>
        </p:txBody>
      </p:sp>
    </p:spTree>
    <p:extLst>
      <p:ext uri="{BB962C8B-B14F-4D97-AF65-F5344CB8AC3E}">
        <p14:creationId xmlns:p14="http://schemas.microsoft.com/office/powerpoint/2010/main" val="1742674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7AD3C182-8EB5-4457-BC48-880A0108AAE8}" type="datetime1">
              <a:rPr lang="ru-RU" smtClean="0"/>
              <a:t>14.11.2019</a:t>
            </a:fld>
            <a:endParaRPr lang="ru-RU"/>
          </a:p>
        </p:txBody>
      </p:sp>
      <p:sp>
        <p:nvSpPr>
          <p:cNvPr id="6" name="Нижний колонтитул 5"/>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
        <p:nvSpPr>
          <p:cNvPr id="7" name="Номер слайда 6"/>
          <p:cNvSpPr>
            <a:spLocks noGrp="1"/>
          </p:cNvSpPr>
          <p:nvPr>
            <p:ph type="sldNum" sz="quarter" idx="12"/>
          </p:nvPr>
        </p:nvSpPr>
        <p:spPr/>
        <p:txBody>
          <a:bodyPr/>
          <a:lstStyle/>
          <a:p>
            <a:fld id="{FEB17887-2803-444D-B6CC-97D95EF2CAB4}" type="slidenum">
              <a:rPr lang="ru-RU" smtClean="0"/>
              <a:t>‹#›</a:t>
            </a:fld>
            <a:endParaRPr lang="ru-RU"/>
          </a:p>
        </p:txBody>
      </p:sp>
    </p:spTree>
    <p:extLst>
      <p:ext uri="{BB962C8B-B14F-4D97-AF65-F5344CB8AC3E}">
        <p14:creationId xmlns:p14="http://schemas.microsoft.com/office/powerpoint/2010/main" val="13666418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E97D45A8-82AC-4805-86EE-E618F2A06CF1}" type="datetime1">
              <a:rPr lang="ru-RU" smtClean="0"/>
              <a:t>14.11.2019</a:t>
            </a:fld>
            <a:endParaRPr lang="ru-RU"/>
          </a:p>
        </p:txBody>
      </p:sp>
      <p:sp>
        <p:nvSpPr>
          <p:cNvPr id="6" name="Нижний колонтитул 5"/>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
        <p:nvSpPr>
          <p:cNvPr id="7" name="Номер слайда 6"/>
          <p:cNvSpPr>
            <a:spLocks noGrp="1"/>
          </p:cNvSpPr>
          <p:nvPr>
            <p:ph type="sldNum" sz="quarter" idx="12"/>
          </p:nvPr>
        </p:nvSpPr>
        <p:spPr/>
        <p:txBody>
          <a:bodyPr/>
          <a:lstStyle/>
          <a:p>
            <a:fld id="{FEB17887-2803-444D-B6CC-97D95EF2CAB4}" type="slidenum">
              <a:rPr lang="ru-RU" smtClean="0"/>
              <a:t>‹#›</a:t>
            </a:fld>
            <a:endParaRPr lang="ru-RU"/>
          </a:p>
        </p:txBody>
      </p:sp>
    </p:spTree>
    <p:extLst>
      <p:ext uri="{BB962C8B-B14F-4D97-AF65-F5344CB8AC3E}">
        <p14:creationId xmlns:p14="http://schemas.microsoft.com/office/powerpoint/2010/main" val="23073648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AFCD4F8-499E-4B6E-BFD3-BA19CEB4B7B8}" type="datetime1">
              <a:rPr lang="ru-RU" smtClean="0"/>
              <a:t>14.11.2019</a:t>
            </a:fld>
            <a:endParaRPr lang="ru-RU"/>
          </a:p>
        </p:txBody>
      </p:sp>
      <p:sp>
        <p:nvSpPr>
          <p:cNvPr id="5" name="Нижний колонтитул 4"/>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
        <p:nvSpPr>
          <p:cNvPr id="6" name="Номер слайда 5"/>
          <p:cNvSpPr>
            <a:spLocks noGrp="1"/>
          </p:cNvSpPr>
          <p:nvPr>
            <p:ph type="sldNum" sz="quarter" idx="12"/>
          </p:nvPr>
        </p:nvSpPr>
        <p:spPr/>
        <p:txBody>
          <a:bodyPr/>
          <a:lstStyle/>
          <a:p>
            <a:fld id="{FEB17887-2803-444D-B6CC-97D95EF2CAB4}" type="slidenum">
              <a:rPr lang="ru-RU" smtClean="0"/>
              <a:t>‹#›</a:t>
            </a:fld>
            <a:endParaRPr lang="ru-RU"/>
          </a:p>
        </p:txBody>
      </p:sp>
    </p:spTree>
    <p:extLst>
      <p:ext uri="{BB962C8B-B14F-4D97-AF65-F5344CB8AC3E}">
        <p14:creationId xmlns:p14="http://schemas.microsoft.com/office/powerpoint/2010/main" val="36538138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2E9DBD5-BF46-4419-88FE-DFA4092B06FB}" type="datetime1">
              <a:rPr lang="ru-RU" smtClean="0"/>
              <a:t>14.11.2019</a:t>
            </a:fld>
            <a:endParaRPr lang="ru-RU"/>
          </a:p>
        </p:txBody>
      </p:sp>
      <p:sp>
        <p:nvSpPr>
          <p:cNvPr id="5" name="Нижний колонтитул 4"/>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
        <p:nvSpPr>
          <p:cNvPr id="6" name="Номер слайда 5"/>
          <p:cNvSpPr>
            <a:spLocks noGrp="1"/>
          </p:cNvSpPr>
          <p:nvPr>
            <p:ph type="sldNum" sz="quarter" idx="12"/>
          </p:nvPr>
        </p:nvSpPr>
        <p:spPr/>
        <p:txBody>
          <a:bodyPr/>
          <a:lstStyle/>
          <a:p>
            <a:fld id="{FEB17887-2803-444D-B6CC-97D95EF2CAB4}" type="slidenum">
              <a:rPr lang="ru-RU" smtClean="0"/>
              <a:t>‹#›</a:t>
            </a:fld>
            <a:endParaRPr lang="ru-RU"/>
          </a:p>
        </p:txBody>
      </p:sp>
    </p:spTree>
    <p:extLst>
      <p:ext uri="{BB962C8B-B14F-4D97-AF65-F5344CB8AC3E}">
        <p14:creationId xmlns:p14="http://schemas.microsoft.com/office/powerpoint/2010/main" val="1790363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2D050">
            <a:alpha val="84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BE2E6F-FFD8-439D-92E9-3AD201B12C02}" type="datetime1">
              <a:rPr lang="ru-RU" smtClean="0"/>
              <a:t>14.11.2019</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ru-RU" smtClean="0"/>
              <a:t>Черняк-Павлуцька Марія Іванівна                                              Куровицька ЗОШ І-ІІІ ст. Золочівського району</a:t>
            </a:r>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B17887-2803-444D-B6CC-97D95EF2CAB4}" type="slidenum">
              <a:rPr lang="ru-RU" smtClean="0"/>
              <a:t>‹#›</a:t>
            </a:fld>
            <a:endParaRPr lang="ru-RU"/>
          </a:p>
        </p:txBody>
      </p:sp>
    </p:spTree>
    <p:extLst>
      <p:ext uri="{BB962C8B-B14F-4D97-AF65-F5344CB8AC3E}">
        <p14:creationId xmlns:p14="http://schemas.microsoft.com/office/powerpoint/2010/main" val="30193285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00024" y="0"/>
            <a:ext cx="11622995" cy="1120319"/>
          </a:xfrm>
        </p:spPr>
        <p:txBody>
          <a:bodyPr>
            <a:noAutofit/>
          </a:bodyPr>
          <a:lstStyle/>
          <a:p>
            <a:r>
              <a:rPr lang="uk-UA" altLang="ru-RU" sz="5400" b="1" u="sng" dirty="0" smtClean="0">
                <a:latin typeface="Monotype Corsiva" panose="03010101010201010101" pitchFamily="66" charset="0"/>
              </a:rPr>
              <a:t>НЕСЛУХНЯНІ ДІТИ… ЩО РОБОТИ?</a:t>
            </a:r>
            <a:endParaRPr lang="ru-RU" sz="5400" dirty="0"/>
          </a:p>
        </p:txBody>
      </p:sp>
      <p:sp>
        <p:nvSpPr>
          <p:cNvPr id="3" name="Подзаголовок 2"/>
          <p:cNvSpPr>
            <a:spLocks noGrp="1"/>
          </p:cNvSpPr>
          <p:nvPr>
            <p:ph type="subTitle" idx="1"/>
          </p:nvPr>
        </p:nvSpPr>
        <p:spPr>
          <a:xfrm>
            <a:off x="200024" y="1452283"/>
            <a:ext cx="5547358" cy="5030372"/>
          </a:xfrm>
        </p:spPr>
        <p:txBody>
          <a:bodyPr>
            <a:normAutofit fontScale="77500" lnSpcReduction="20000"/>
          </a:bodyPr>
          <a:lstStyle/>
          <a:p>
            <a:pPr>
              <a:lnSpc>
                <a:spcPct val="80000"/>
              </a:lnSpc>
            </a:pPr>
            <a:endParaRPr lang="uk-UA" altLang="ru-RU" sz="2800" b="1" u="sng" dirty="0" smtClean="0">
              <a:latin typeface="Times New Roman" panose="02020603050405020304" pitchFamily="18" charset="0"/>
            </a:endParaRPr>
          </a:p>
          <a:p>
            <a:pPr>
              <a:lnSpc>
                <a:spcPct val="150000"/>
              </a:lnSpc>
            </a:pPr>
            <a:r>
              <a:rPr lang="uk-UA" altLang="ru-RU" sz="4100" b="1" u="sng" dirty="0" smtClean="0">
                <a:latin typeface="Times New Roman" panose="02020603050405020304" pitchFamily="18" charset="0"/>
              </a:rPr>
              <a:t>Презентація </a:t>
            </a:r>
            <a:r>
              <a:rPr lang="uk-UA" altLang="ru-RU" sz="4100" b="1" u="sng" dirty="0">
                <a:latin typeface="Times New Roman" panose="02020603050405020304" pitchFamily="18" charset="0"/>
              </a:rPr>
              <a:t>досвіду</a:t>
            </a:r>
          </a:p>
          <a:p>
            <a:pPr>
              <a:lnSpc>
                <a:spcPct val="150000"/>
              </a:lnSpc>
            </a:pPr>
            <a:r>
              <a:rPr lang="uk-UA" altLang="ru-RU" sz="3100" b="1" dirty="0">
                <a:latin typeface="Times New Roman" panose="02020603050405020304" pitchFamily="18" charset="0"/>
              </a:rPr>
              <a:t>учителя основ християнської </a:t>
            </a:r>
            <a:r>
              <a:rPr lang="uk-UA" altLang="ru-RU" sz="3100" b="1" dirty="0" smtClean="0">
                <a:latin typeface="Times New Roman" panose="02020603050405020304" pitchFamily="18" charset="0"/>
              </a:rPr>
              <a:t>етики</a:t>
            </a:r>
          </a:p>
          <a:p>
            <a:pPr>
              <a:lnSpc>
                <a:spcPct val="150000"/>
              </a:lnSpc>
            </a:pPr>
            <a:r>
              <a:rPr lang="uk-UA" altLang="ru-RU" sz="3100" b="1" dirty="0" smtClean="0">
                <a:latin typeface="Times New Roman" panose="02020603050405020304" pitchFamily="18" charset="0"/>
              </a:rPr>
              <a:t>та </a:t>
            </a:r>
            <a:r>
              <a:rPr lang="uk-UA" altLang="ru-RU" sz="3100" b="1" dirty="0">
                <a:latin typeface="Times New Roman" panose="02020603050405020304" pitchFamily="18" charset="0"/>
              </a:rPr>
              <a:t>початкових класів</a:t>
            </a:r>
          </a:p>
          <a:p>
            <a:pPr>
              <a:lnSpc>
                <a:spcPct val="150000"/>
              </a:lnSpc>
            </a:pPr>
            <a:r>
              <a:rPr lang="uk-UA" altLang="ru-RU" sz="3100" b="1" dirty="0" err="1">
                <a:latin typeface="Times New Roman" panose="02020603050405020304" pitchFamily="18" charset="0"/>
              </a:rPr>
              <a:t>Куровицької</a:t>
            </a:r>
            <a:r>
              <a:rPr lang="uk-UA" altLang="ru-RU" sz="3100" b="1" dirty="0">
                <a:latin typeface="Times New Roman" panose="02020603050405020304" pitchFamily="18" charset="0"/>
              </a:rPr>
              <a:t> ЗОШ І-ІІІ ст</a:t>
            </a:r>
            <a:r>
              <a:rPr lang="uk-UA" altLang="ru-RU" sz="3100" b="1" dirty="0" smtClean="0">
                <a:latin typeface="Times New Roman" panose="02020603050405020304" pitchFamily="18" charset="0"/>
              </a:rPr>
              <a:t>.</a:t>
            </a:r>
          </a:p>
          <a:p>
            <a:pPr>
              <a:lnSpc>
                <a:spcPct val="150000"/>
              </a:lnSpc>
            </a:pPr>
            <a:endParaRPr lang="uk-UA" altLang="ru-RU" b="1" dirty="0" smtClean="0">
              <a:latin typeface="Times New Roman" panose="02020603050405020304" pitchFamily="18" charset="0"/>
            </a:endParaRPr>
          </a:p>
          <a:p>
            <a:pPr>
              <a:lnSpc>
                <a:spcPct val="150000"/>
              </a:lnSpc>
            </a:pPr>
            <a:r>
              <a:rPr lang="uk-UA" altLang="ru-RU" sz="4000" b="1" u="sng" dirty="0" smtClean="0">
                <a:latin typeface="Times New Roman" panose="02020603050405020304" pitchFamily="18" charset="0"/>
              </a:rPr>
              <a:t>Черняк-</a:t>
            </a:r>
            <a:r>
              <a:rPr lang="uk-UA" altLang="ru-RU" sz="4000" b="1" u="sng" dirty="0" err="1" smtClean="0">
                <a:latin typeface="Times New Roman" panose="02020603050405020304" pitchFamily="18" charset="0"/>
              </a:rPr>
              <a:t>Павлуцької</a:t>
            </a:r>
            <a:endParaRPr lang="uk-UA" altLang="ru-RU" sz="4000" b="1" u="sng" dirty="0" smtClean="0">
              <a:latin typeface="Times New Roman" panose="02020603050405020304" pitchFamily="18" charset="0"/>
            </a:endParaRPr>
          </a:p>
          <a:p>
            <a:pPr>
              <a:lnSpc>
                <a:spcPct val="150000"/>
              </a:lnSpc>
            </a:pPr>
            <a:r>
              <a:rPr lang="uk-UA" altLang="ru-RU" sz="4000" b="1" u="sng" dirty="0" smtClean="0">
                <a:latin typeface="Times New Roman" panose="02020603050405020304" pitchFamily="18" charset="0"/>
              </a:rPr>
              <a:t>Марії Іванівни</a:t>
            </a: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85885" y="1452283"/>
            <a:ext cx="5937134" cy="5030372"/>
          </a:xfrm>
          <a:prstGeom prst="rect">
            <a:avLst/>
          </a:prstGeom>
        </p:spPr>
      </p:pic>
    </p:spTree>
    <p:extLst>
      <p:ext uri="{BB962C8B-B14F-4D97-AF65-F5344CB8AC3E}">
        <p14:creationId xmlns:p14="http://schemas.microsoft.com/office/powerpoint/2010/main" val="29306771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Вірш НУШ 1">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36537" y="1678194"/>
            <a:ext cx="11118925" cy="4109110"/>
          </a:xfrm>
          <a:prstGeom prst="rect">
            <a:avLst/>
          </a:prstGeom>
        </p:spPr>
      </p:pic>
      <p:sp>
        <p:nvSpPr>
          <p:cNvPr id="4" name="Нижний колонтитул 3"/>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
        <p:nvSpPr>
          <p:cNvPr id="3" name="TextBox 2"/>
          <p:cNvSpPr txBox="1"/>
          <p:nvPr/>
        </p:nvSpPr>
        <p:spPr>
          <a:xfrm>
            <a:off x="1118795" y="537882"/>
            <a:ext cx="10370372" cy="954107"/>
          </a:xfrm>
          <a:prstGeom prst="rect">
            <a:avLst/>
          </a:prstGeom>
          <a:noFill/>
        </p:spPr>
        <p:txBody>
          <a:bodyPr wrap="square" rtlCol="0">
            <a:spAutoFit/>
          </a:bodyPr>
          <a:lstStyle/>
          <a:p>
            <a:pPr algn="r"/>
            <a:r>
              <a:rPr lang="uk-UA" sz="2800" b="1" i="1" dirty="0" smtClean="0"/>
              <a:t>«Я є Дорога, Правда і Життя» (Ів.14, 6)</a:t>
            </a:r>
          </a:p>
          <a:p>
            <a:pPr algn="r"/>
            <a:r>
              <a:rPr lang="uk-UA" sz="2800" b="1" i="1" dirty="0" smtClean="0"/>
              <a:t>«Я світло для світу» (Мт.5, 14)</a:t>
            </a:r>
            <a:endParaRPr lang="ru-RU" sz="2800" b="1" i="1" dirty="0"/>
          </a:p>
        </p:txBody>
      </p:sp>
    </p:spTree>
    <p:extLst>
      <p:ext uri="{BB962C8B-B14F-4D97-AF65-F5344CB8AC3E}">
        <p14:creationId xmlns:p14="http://schemas.microsoft.com/office/powerpoint/2010/main" val="2992732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492797"/>
            <a:ext cx="10515600" cy="1325563"/>
          </a:xfrm>
        </p:spPr>
        <p:txBody>
          <a:bodyPr>
            <a:normAutofit/>
          </a:bodyPr>
          <a:lstStyle/>
          <a:p>
            <a:pPr algn="ctr"/>
            <a:r>
              <a:rPr lang="uk-UA" sz="6000" b="1" u="sng" dirty="0" smtClean="0"/>
              <a:t>ПРОБЛЕМИ</a:t>
            </a:r>
            <a:endParaRPr lang="ru-RU" sz="6000" b="1" u="sng" dirty="0"/>
          </a:p>
        </p:txBody>
      </p:sp>
      <p:sp>
        <p:nvSpPr>
          <p:cNvPr id="3" name="Объект 2"/>
          <p:cNvSpPr>
            <a:spLocks noGrp="1"/>
          </p:cNvSpPr>
          <p:nvPr>
            <p:ph idx="1"/>
          </p:nvPr>
        </p:nvSpPr>
        <p:spPr>
          <a:xfrm>
            <a:off x="838200" y="2277446"/>
            <a:ext cx="10515600" cy="4351338"/>
          </a:xfrm>
        </p:spPr>
        <p:txBody>
          <a:bodyPr>
            <a:normAutofit/>
          </a:bodyPr>
          <a:lstStyle/>
          <a:p>
            <a:r>
              <a:rPr lang="uk-UA" sz="4900" i="1" dirty="0" smtClean="0"/>
              <a:t>1. Надмірна збудженість</a:t>
            </a:r>
          </a:p>
          <a:p>
            <a:r>
              <a:rPr lang="uk-UA" sz="4900" i="1" dirty="0" smtClean="0"/>
              <a:t>2. Домінування особистого інтересу</a:t>
            </a:r>
          </a:p>
          <a:p>
            <a:r>
              <a:rPr lang="uk-UA" sz="4900" i="1" dirty="0" smtClean="0"/>
              <a:t>3. Відсутність уваги</a:t>
            </a:r>
          </a:p>
          <a:p>
            <a:r>
              <a:rPr lang="uk-UA" sz="4900" i="1" dirty="0" smtClean="0"/>
              <a:t>4. Логопедичні відхилення</a:t>
            </a:r>
            <a:endParaRPr lang="ru-RU" sz="4900" i="1" dirty="0"/>
          </a:p>
        </p:txBody>
      </p:sp>
      <p:sp>
        <p:nvSpPr>
          <p:cNvPr id="5" name="Нижний колонтитул 4"/>
          <p:cNvSpPr>
            <a:spLocks noGrp="1"/>
          </p:cNvSpPr>
          <p:nvPr>
            <p:ph type="ftr" sz="quarter" idx="11"/>
          </p:nvPr>
        </p:nvSpPr>
        <p:spPr/>
        <p:txBody>
          <a:bodyPr/>
          <a:lstStyle/>
          <a:p>
            <a:r>
              <a:rPr lang="ru-RU" dirty="0" smtClean="0"/>
              <a:t>Черняк-</a:t>
            </a:r>
            <a:r>
              <a:rPr lang="ru-RU" dirty="0" err="1" smtClean="0"/>
              <a:t>Павлуцька</a:t>
            </a:r>
            <a:r>
              <a:rPr lang="ru-RU" dirty="0" smtClean="0"/>
              <a:t> </a:t>
            </a:r>
            <a:r>
              <a:rPr lang="ru-RU" dirty="0" err="1" smtClean="0"/>
              <a:t>Марія</a:t>
            </a:r>
            <a:r>
              <a:rPr lang="ru-RU" dirty="0" smtClean="0"/>
              <a:t> </a:t>
            </a:r>
            <a:r>
              <a:rPr lang="ru-RU" dirty="0" err="1" smtClean="0"/>
              <a:t>Іванівна</a:t>
            </a:r>
            <a:r>
              <a:rPr lang="ru-RU" dirty="0" smtClean="0"/>
              <a:t>                                              </a:t>
            </a:r>
            <a:r>
              <a:rPr lang="ru-RU" dirty="0" err="1" smtClean="0"/>
              <a:t>Куровицька</a:t>
            </a:r>
            <a:r>
              <a:rPr lang="ru-RU" dirty="0" smtClean="0"/>
              <a:t> ЗОШ І-ІІІ ст. </a:t>
            </a:r>
            <a:r>
              <a:rPr lang="ru-RU" dirty="0" err="1" smtClean="0"/>
              <a:t>Золочівського</a:t>
            </a:r>
            <a:r>
              <a:rPr lang="ru-RU" dirty="0" smtClean="0"/>
              <a:t> району</a:t>
            </a:r>
            <a:endParaRPr lang="ru-RU" dirty="0"/>
          </a:p>
        </p:txBody>
      </p:sp>
    </p:spTree>
    <p:extLst>
      <p:ext uri="{BB962C8B-B14F-4D97-AF65-F5344CB8AC3E}">
        <p14:creationId xmlns:p14="http://schemas.microsoft.com/office/powerpoint/2010/main" val="8120111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07963"/>
            <a:ext cx="10515600" cy="1325563"/>
          </a:xfrm>
        </p:spPr>
        <p:txBody>
          <a:bodyPr>
            <a:normAutofit/>
          </a:bodyPr>
          <a:lstStyle/>
          <a:p>
            <a:pPr algn="ctr"/>
            <a:r>
              <a:rPr lang="uk-UA" sz="6000" b="1" u="sng" dirty="0" smtClean="0"/>
              <a:t>НАСЛІДКИ</a:t>
            </a:r>
            <a:endParaRPr lang="ru-RU" sz="6000" dirty="0"/>
          </a:p>
        </p:txBody>
      </p:sp>
      <p:sp>
        <p:nvSpPr>
          <p:cNvPr id="3" name="Объект 2"/>
          <p:cNvSpPr>
            <a:spLocks noGrp="1"/>
          </p:cNvSpPr>
          <p:nvPr>
            <p:ph idx="1"/>
          </p:nvPr>
        </p:nvSpPr>
        <p:spPr>
          <a:xfrm>
            <a:off x="838200" y="1533526"/>
            <a:ext cx="10515600" cy="4351338"/>
          </a:xfrm>
        </p:spPr>
        <p:txBody>
          <a:bodyPr>
            <a:noAutofit/>
          </a:bodyPr>
          <a:lstStyle/>
          <a:p>
            <a:pPr>
              <a:buFont typeface="Wingdings" panose="05000000000000000000" pitchFamily="2" charset="2"/>
              <a:buChar char="ü"/>
            </a:pPr>
            <a:r>
              <a:rPr lang="uk-UA" sz="4900" dirty="0" smtClean="0"/>
              <a:t> Хаотичний шум під час уроку</a:t>
            </a:r>
          </a:p>
          <a:p>
            <a:pPr>
              <a:buFont typeface="Wingdings" panose="05000000000000000000" pitchFamily="2" charset="2"/>
              <a:buChar char="ü"/>
            </a:pPr>
            <a:r>
              <a:rPr lang="uk-UA" sz="4900" dirty="0"/>
              <a:t> </a:t>
            </a:r>
            <a:r>
              <a:rPr lang="uk-UA" sz="4900" dirty="0" smtClean="0"/>
              <a:t>Неможливість концентрації уваги</a:t>
            </a:r>
          </a:p>
          <a:p>
            <a:pPr>
              <a:buFont typeface="Wingdings" panose="05000000000000000000" pitchFamily="2" charset="2"/>
              <a:buChar char="ü"/>
            </a:pPr>
            <a:r>
              <a:rPr lang="uk-UA" sz="4900" dirty="0"/>
              <a:t> </a:t>
            </a:r>
            <a:r>
              <a:rPr lang="uk-UA" sz="4900" dirty="0" smtClean="0"/>
              <a:t>Нерозуміння учнями прочитаного</a:t>
            </a:r>
          </a:p>
          <a:p>
            <a:pPr>
              <a:buFont typeface="Wingdings" panose="05000000000000000000" pitchFamily="2" charset="2"/>
              <a:buChar char="ü"/>
            </a:pPr>
            <a:r>
              <a:rPr lang="uk-UA" sz="4900" dirty="0"/>
              <a:t> </a:t>
            </a:r>
            <a:r>
              <a:rPr lang="uk-UA" sz="4900" dirty="0" err="1" smtClean="0"/>
              <a:t>Дизорієнтація</a:t>
            </a:r>
            <a:r>
              <a:rPr lang="uk-UA" sz="4900" dirty="0" smtClean="0"/>
              <a:t> на сторінці підручника і зошита</a:t>
            </a:r>
          </a:p>
          <a:p>
            <a:pPr>
              <a:buFont typeface="Wingdings" panose="05000000000000000000" pitchFamily="2" charset="2"/>
              <a:buChar char="ü"/>
            </a:pPr>
            <a:r>
              <a:rPr lang="uk-UA" sz="4900" dirty="0"/>
              <a:t> </a:t>
            </a:r>
            <a:r>
              <a:rPr lang="uk-UA" sz="4900" dirty="0" smtClean="0"/>
              <a:t>Прояви </a:t>
            </a:r>
            <a:r>
              <a:rPr lang="uk-UA" sz="4900" dirty="0" err="1" smtClean="0"/>
              <a:t>дисграфії</a:t>
            </a:r>
            <a:endParaRPr lang="ru-RU" sz="4900" dirty="0"/>
          </a:p>
        </p:txBody>
      </p:sp>
      <p:sp>
        <p:nvSpPr>
          <p:cNvPr id="4" name="Нижний колонтитул 3"/>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Tree>
    <p:extLst>
      <p:ext uri="{BB962C8B-B14F-4D97-AF65-F5344CB8AC3E}">
        <p14:creationId xmlns:p14="http://schemas.microsoft.com/office/powerpoint/2010/main" val="15636159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65954"/>
            <a:ext cx="10515600" cy="1325563"/>
          </a:xfrm>
        </p:spPr>
        <p:txBody>
          <a:bodyPr/>
          <a:lstStyle/>
          <a:p>
            <a:pPr algn="ctr"/>
            <a:r>
              <a:rPr lang="uk-UA" sz="6000" b="1" u="sng" dirty="0" smtClean="0"/>
              <a:t>ПРИЧИНИ</a:t>
            </a:r>
            <a:endParaRPr lang="ru-RU" sz="6000" b="1" u="sng" dirty="0"/>
          </a:p>
        </p:txBody>
      </p:sp>
      <p:sp>
        <p:nvSpPr>
          <p:cNvPr id="3" name="Объект 2"/>
          <p:cNvSpPr>
            <a:spLocks noGrp="1"/>
          </p:cNvSpPr>
          <p:nvPr>
            <p:ph idx="1"/>
          </p:nvPr>
        </p:nvSpPr>
        <p:spPr>
          <a:xfrm>
            <a:off x="838200" y="1852053"/>
            <a:ext cx="10515600" cy="4351338"/>
          </a:xfrm>
        </p:spPr>
        <p:txBody>
          <a:bodyPr>
            <a:noAutofit/>
          </a:bodyPr>
          <a:lstStyle/>
          <a:p>
            <a:r>
              <a:rPr lang="uk-UA" sz="3700" b="1" dirty="0" smtClean="0"/>
              <a:t>1. Смартфон замість пластиліну</a:t>
            </a:r>
          </a:p>
          <a:p>
            <a:pPr marL="0" indent="0">
              <a:buNone/>
            </a:pPr>
            <a:r>
              <a:rPr lang="uk-UA" sz="3700" dirty="0"/>
              <a:t> </a:t>
            </a:r>
            <a:r>
              <a:rPr lang="uk-UA" sz="3700" dirty="0" smtClean="0"/>
              <a:t>      </a:t>
            </a:r>
            <a:r>
              <a:rPr lang="uk-UA" sz="3700" i="1" dirty="0" smtClean="0"/>
              <a:t>гальмування розвитку дрібної моторики</a:t>
            </a:r>
            <a:endParaRPr lang="en-US" sz="3700" i="1" dirty="0" smtClean="0"/>
          </a:p>
          <a:p>
            <a:r>
              <a:rPr lang="en-US" sz="3700" b="1" dirty="0" smtClean="0"/>
              <a:t>2</a:t>
            </a:r>
            <a:r>
              <a:rPr lang="uk-UA" sz="3700" b="1" dirty="0" smtClean="0"/>
              <a:t>. Мультфільми замість прочитаної книжки</a:t>
            </a:r>
          </a:p>
          <a:p>
            <a:pPr marL="0" indent="0">
              <a:buNone/>
            </a:pPr>
            <a:r>
              <a:rPr lang="uk-UA" sz="3700" dirty="0" smtClean="0"/>
              <a:t>       </a:t>
            </a:r>
            <a:r>
              <a:rPr lang="uk-UA" sz="3700" i="1" dirty="0" smtClean="0"/>
              <a:t>гальмування розвитку мислення та уяви</a:t>
            </a:r>
          </a:p>
          <a:p>
            <a:r>
              <a:rPr lang="uk-UA" sz="3700" b="1" dirty="0" smtClean="0"/>
              <a:t>3.</a:t>
            </a:r>
            <a:r>
              <a:rPr lang="uk-UA" sz="3700" b="1" i="1" dirty="0" smtClean="0"/>
              <a:t> Вседозволеність замість порядку</a:t>
            </a:r>
          </a:p>
          <a:p>
            <a:pPr marL="0" indent="0">
              <a:buNone/>
            </a:pPr>
            <a:r>
              <a:rPr lang="uk-UA" sz="3700" i="1" dirty="0" smtClean="0"/>
              <a:t>       гальмування розвитку концентрації уваги</a:t>
            </a:r>
          </a:p>
        </p:txBody>
      </p:sp>
      <p:sp>
        <p:nvSpPr>
          <p:cNvPr id="4" name="Нижний колонтитул 3"/>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Tree>
    <p:extLst>
      <p:ext uri="{BB962C8B-B14F-4D97-AF65-F5344CB8AC3E}">
        <p14:creationId xmlns:p14="http://schemas.microsoft.com/office/powerpoint/2010/main" val="575825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20675"/>
            <a:ext cx="10515600" cy="1325563"/>
          </a:xfrm>
        </p:spPr>
        <p:txBody>
          <a:bodyPr>
            <a:normAutofit/>
          </a:bodyPr>
          <a:lstStyle/>
          <a:p>
            <a:pPr algn="ctr"/>
            <a:r>
              <a:rPr lang="uk-UA" sz="6000" b="1" u="sng" dirty="0" smtClean="0"/>
              <a:t>ЯК ДІАГНОСТУВАТИ?</a:t>
            </a:r>
            <a:endParaRPr lang="ru-RU" sz="6000" b="1" u="sng" dirty="0"/>
          </a:p>
        </p:txBody>
      </p:sp>
      <p:sp>
        <p:nvSpPr>
          <p:cNvPr id="3" name="Объект 2"/>
          <p:cNvSpPr>
            <a:spLocks noGrp="1"/>
          </p:cNvSpPr>
          <p:nvPr>
            <p:ph idx="1"/>
          </p:nvPr>
        </p:nvSpPr>
        <p:spPr>
          <a:xfrm>
            <a:off x="838200" y="1614283"/>
            <a:ext cx="10515600" cy="4351338"/>
          </a:xfrm>
        </p:spPr>
        <p:txBody>
          <a:bodyPr>
            <a:normAutofit/>
          </a:bodyPr>
          <a:lstStyle/>
          <a:p>
            <a:pPr marL="0" indent="0" algn="ctr">
              <a:buNone/>
            </a:pPr>
            <a:r>
              <a:rPr lang="uk-UA" sz="3200" b="1" u="sng" dirty="0"/>
              <a:t>«Смішна </a:t>
            </a:r>
            <a:r>
              <a:rPr lang="uk-UA" sz="3200" b="1" u="sng" dirty="0" err="1"/>
              <a:t>руханка</a:t>
            </a:r>
            <a:r>
              <a:rPr lang="uk-UA" sz="3200" b="1" u="sng" dirty="0"/>
              <a:t>»</a:t>
            </a:r>
          </a:p>
          <a:p>
            <a:pPr marL="0" indent="0" algn="ctr">
              <a:buNone/>
            </a:pPr>
            <a:r>
              <a:rPr lang="uk-UA" sz="2900" b="1" i="1" dirty="0" smtClean="0"/>
              <a:t>Вправа на розвиток уваги</a:t>
            </a:r>
            <a:r>
              <a:rPr lang="uk-UA" sz="2900" dirty="0" smtClean="0"/>
              <a:t>:</a:t>
            </a:r>
          </a:p>
          <a:p>
            <a:pPr marL="0" indent="0" algn="just">
              <a:buNone/>
            </a:pPr>
            <a:r>
              <a:rPr lang="uk-UA" sz="2900" dirty="0" smtClean="0"/>
              <a:t>діти виконують вправу, яку вчитель називає, одночасно показуючи їм зовсім іншу вправу.</a:t>
            </a:r>
          </a:p>
          <a:p>
            <a:pPr marL="0" indent="0" algn="just">
              <a:buNone/>
            </a:pPr>
            <a:r>
              <a:rPr lang="uk-UA" sz="2900" i="1" dirty="0" smtClean="0"/>
              <a:t>   Наприклад</a:t>
            </a:r>
            <a:r>
              <a:rPr lang="uk-UA" sz="2900" dirty="0" smtClean="0"/>
              <a:t>, вчитель говорить: «Руки в сторони», а показує «Руки вгору».</a:t>
            </a:r>
          </a:p>
          <a:p>
            <a:pPr marL="0" indent="0" algn="just">
              <a:buNone/>
            </a:pPr>
            <a:endParaRPr lang="uk-UA" sz="2900" dirty="0"/>
          </a:p>
          <a:p>
            <a:pPr marL="0" indent="0" algn="just">
              <a:buNone/>
            </a:pPr>
            <a:r>
              <a:rPr lang="uk-UA" sz="2900" i="1" dirty="0" smtClean="0"/>
              <a:t>   </a:t>
            </a:r>
            <a:r>
              <a:rPr lang="uk-UA" sz="2900" i="1" u="sng" dirty="0" smtClean="0"/>
              <a:t>Зауважте</a:t>
            </a:r>
            <a:r>
              <a:rPr lang="uk-UA" sz="2900" dirty="0" smtClean="0"/>
              <a:t>: дитина, яка правильно виконала вправу, чує вчителя на </a:t>
            </a:r>
            <a:r>
              <a:rPr lang="uk-UA" sz="2900" dirty="0" err="1" smtClean="0"/>
              <a:t>уроці</a:t>
            </a:r>
            <a:r>
              <a:rPr lang="uk-UA" sz="2900" dirty="0" smtClean="0"/>
              <a:t>, розуміє прочитане, орієнтується на сторінці.</a:t>
            </a:r>
          </a:p>
        </p:txBody>
      </p:sp>
      <p:sp>
        <p:nvSpPr>
          <p:cNvPr id="4" name="Нижний колонтитул 3"/>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Tree>
    <p:extLst>
      <p:ext uri="{BB962C8B-B14F-4D97-AF65-F5344CB8AC3E}">
        <p14:creationId xmlns:p14="http://schemas.microsoft.com/office/powerpoint/2010/main" val="3075205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k-UA" sz="6000" b="1" u="sng" dirty="0" smtClean="0"/>
              <a:t>ДОВЕДЕНО:</a:t>
            </a:r>
            <a:endParaRPr lang="ru-RU" sz="6000" b="1" u="sng" dirty="0"/>
          </a:p>
        </p:txBody>
      </p:sp>
      <p:sp>
        <p:nvSpPr>
          <p:cNvPr id="3" name="Объект 2"/>
          <p:cNvSpPr>
            <a:spLocks noGrp="1"/>
          </p:cNvSpPr>
          <p:nvPr>
            <p:ph idx="1"/>
          </p:nvPr>
        </p:nvSpPr>
        <p:spPr/>
        <p:txBody>
          <a:bodyPr>
            <a:normAutofit lnSpcReduction="10000"/>
          </a:bodyPr>
          <a:lstStyle/>
          <a:p>
            <a:pPr marL="0" indent="0" algn="ctr">
              <a:lnSpc>
                <a:spcPct val="150000"/>
              </a:lnSpc>
              <a:buNone/>
            </a:pPr>
            <a:r>
              <a:rPr lang="uk-UA" sz="4800" dirty="0" smtClean="0"/>
              <a:t>   Вправи на розвиток дрібної моторики позитивно впливають на розвиток </a:t>
            </a:r>
            <a:r>
              <a:rPr lang="uk-UA" sz="4800" dirty="0" err="1" smtClean="0"/>
              <a:t>звуковимови</a:t>
            </a:r>
            <a:r>
              <a:rPr lang="uk-UA" sz="4800" dirty="0" smtClean="0"/>
              <a:t> та загальних інтелектуальних здібностей дитини.</a:t>
            </a:r>
            <a:endParaRPr lang="ru-RU" sz="4800" dirty="0"/>
          </a:p>
        </p:txBody>
      </p:sp>
      <p:sp>
        <p:nvSpPr>
          <p:cNvPr id="4" name="Нижний колонтитул 3"/>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Tree>
    <p:extLst>
      <p:ext uri="{BB962C8B-B14F-4D97-AF65-F5344CB8AC3E}">
        <p14:creationId xmlns:p14="http://schemas.microsoft.com/office/powerpoint/2010/main" val="32358164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k-UA" sz="6000" b="1" u="sng" dirty="0" smtClean="0"/>
              <a:t>ПОРАДИ НЕЙРОПСИХОЛОГА</a:t>
            </a:r>
            <a:endParaRPr lang="ru-RU" sz="6000" b="1" u="sng" dirty="0"/>
          </a:p>
        </p:txBody>
      </p:sp>
      <p:sp>
        <p:nvSpPr>
          <p:cNvPr id="3" name="Объект 2"/>
          <p:cNvSpPr>
            <a:spLocks noGrp="1"/>
          </p:cNvSpPr>
          <p:nvPr>
            <p:ph idx="1"/>
          </p:nvPr>
        </p:nvSpPr>
        <p:spPr/>
        <p:txBody>
          <a:bodyPr/>
          <a:lstStyle/>
          <a:p>
            <a:pPr lvl="0" algn="just"/>
            <a:r>
              <a:rPr lang="ru-RU" dirty="0" err="1" smtClean="0"/>
              <a:t>Залишайте</a:t>
            </a:r>
            <a:r>
              <a:rPr lang="ru-RU" dirty="0" smtClean="0"/>
              <a:t> </a:t>
            </a:r>
            <a:r>
              <a:rPr lang="ru-RU" dirty="0" err="1"/>
              <a:t>свій</a:t>
            </a:r>
            <a:r>
              <a:rPr lang="ru-RU" dirty="0"/>
              <a:t> телефон в ящичку стола.</a:t>
            </a:r>
          </a:p>
          <a:p>
            <a:pPr lvl="0" algn="just"/>
            <a:r>
              <a:rPr lang="ru-RU" dirty="0"/>
              <a:t>Не </a:t>
            </a:r>
            <a:r>
              <a:rPr lang="ru-RU" dirty="0" err="1"/>
              <a:t>затуляйте</a:t>
            </a:r>
            <a:r>
              <a:rPr lang="ru-RU" dirty="0"/>
              <a:t> рот </a:t>
            </a:r>
            <a:r>
              <a:rPr lang="ru-RU" dirty="0" err="1"/>
              <a:t>дитині</a:t>
            </a:r>
            <a:r>
              <a:rPr lang="ru-RU" dirty="0"/>
              <a:t>. </a:t>
            </a:r>
            <a:r>
              <a:rPr lang="ru-RU" dirty="0" err="1"/>
              <a:t>Дитині</a:t>
            </a:r>
            <a:r>
              <a:rPr lang="ru-RU" dirty="0"/>
              <a:t> </a:t>
            </a:r>
            <a:r>
              <a:rPr lang="ru-RU" dirty="0" err="1"/>
              <a:t>потрібно</a:t>
            </a:r>
            <a:r>
              <a:rPr lang="ru-RU" dirty="0"/>
              <a:t> </a:t>
            </a:r>
            <a:r>
              <a:rPr lang="ru-RU" dirty="0" err="1"/>
              <a:t>дозволити</a:t>
            </a:r>
            <a:r>
              <a:rPr lang="ru-RU" dirty="0"/>
              <a:t> </a:t>
            </a:r>
            <a:r>
              <a:rPr lang="ru-RU" dirty="0" err="1"/>
              <a:t>проговорювати</a:t>
            </a:r>
            <a:r>
              <a:rPr lang="ru-RU" dirty="0"/>
              <a:t>.</a:t>
            </a:r>
          </a:p>
          <a:p>
            <a:pPr lvl="0" algn="just"/>
            <a:r>
              <a:rPr lang="ru-RU" dirty="0" err="1"/>
              <a:t>Гойдайте</a:t>
            </a:r>
            <a:r>
              <a:rPr lang="ru-RU" dirty="0"/>
              <a:t> </a:t>
            </a:r>
            <a:r>
              <a:rPr lang="ru-RU" dirty="0" err="1"/>
              <a:t>дітей</a:t>
            </a:r>
            <a:r>
              <a:rPr lang="ru-RU" dirty="0"/>
              <a:t>, </a:t>
            </a:r>
            <a:r>
              <a:rPr lang="ru-RU" dirty="0" err="1"/>
              <a:t>це</a:t>
            </a:r>
            <a:r>
              <a:rPr lang="ru-RU" dirty="0"/>
              <a:t> </a:t>
            </a:r>
            <a:r>
              <a:rPr lang="ru-RU" dirty="0" err="1"/>
              <a:t>розвиває</a:t>
            </a:r>
            <a:r>
              <a:rPr lang="ru-RU" dirty="0"/>
              <a:t> </a:t>
            </a:r>
            <a:r>
              <a:rPr lang="ru-RU" dirty="0" err="1"/>
              <a:t>мозочок</a:t>
            </a:r>
            <a:r>
              <a:rPr lang="ru-RU" dirty="0"/>
              <a:t> (</a:t>
            </a:r>
            <a:r>
              <a:rPr lang="ru-RU" dirty="0" err="1"/>
              <a:t>мозочок</a:t>
            </a:r>
            <a:r>
              <a:rPr lang="ru-RU" dirty="0"/>
              <a:t> часто </a:t>
            </a:r>
            <a:r>
              <a:rPr lang="ru-RU" dirty="0" err="1"/>
              <a:t>називають</a:t>
            </a:r>
            <a:r>
              <a:rPr lang="ru-RU" dirty="0"/>
              <a:t> </a:t>
            </a:r>
            <a:r>
              <a:rPr lang="ru-RU" dirty="0" err="1"/>
              <a:t>материнською</a:t>
            </a:r>
            <a:r>
              <a:rPr lang="ru-RU" dirty="0"/>
              <a:t> платою </a:t>
            </a:r>
            <a:r>
              <a:rPr lang="ru-RU" dirty="0" err="1"/>
              <a:t>комп’ютера</a:t>
            </a:r>
            <a:r>
              <a:rPr lang="ru-RU" dirty="0"/>
              <a:t> – </a:t>
            </a:r>
            <a:r>
              <a:rPr lang="ru-RU" dirty="0" err="1"/>
              <a:t>мозку</a:t>
            </a:r>
            <a:r>
              <a:rPr lang="ru-RU" dirty="0"/>
              <a:t>).</a:t>
            </a:r>
          </a:p>
          <a:p>
            <a:pPr lvl="0" algn="just"/>
            <a:r>
              <a:rPr lang="ru-RU" dirty="0" err="1"/>
              <a:t>Гойдання</a:t>
            </a:r>
            <a:r>
              <a:rPr lang="ru-RU" dirty="0"/>
              <a:t> </a:t>
            </a:r>
            <a:r>
              <a:rPr lang="ru-RU" dirty="0" err="1"/>
              <a:t>дитини</a:t>
            </a:r>
            <a:r>
              <a:rPr lang="ru-RU" dirty="0"/>
              <a:t> на руках </a:t>
            </a:r>
            <a:r>
              <a:rPr lang="ru-RU" dirty="0" err="1"/>
              <a:t>сприяє</a:t>
            </a:r>
            <a:r>
              <a:rPr lang="ru-RU" dirty="0"/>
              <a:t> активному </a:t>
            </a:r>
            <a:r>
              <a:rPr lang="ru-RU" dirty="0" err="1"/>
              <a:t>розвитку</a:t>
            </a:r>
            <a:r>
              <a:rPr lang="ru-RU" dirty="0"/>
              <a:t> </a:t>
            </a:r>
            <a:r>
              <a:rPr lang="ru-RU" dirty="0" err="1"/>
              <a:t>мозочка</a:t>
            </a:r>
            <a:r>
              <a:rPr lang="ru-RU" dirty="0"/>
              <a:t>, </a:t>
            </a:r>
            <a:r>
              <a:rPr lang="ru-RU" dirty="0" err="1"/>
              <a:t>який</a:t>
            </a:r>
            <a:r>
              <a:rPr lang="ru-RU" dirty="0"/>
              <a:t> </a:t>
            </a:r>
            <a:r>
              <a:rPr lang="ru-RU" dirty="0" err="1"/>
              <a:t>відповідає</a:t>
            </a:r>
            <a:r>
              <a:rPr lang="ru-RU" dirty="0"/>
              <a:t> за </a:t>
            </a:r>
            <a:r>
              <a:rPr lang="ru-RU" dirty="0" err="1"/>
              <a:t>координацію</a:t>
            </a:r>
            <a:r>
              <a:rPr lang="ru-RU" dirty="0"/>
              <a:t> </a:t>
            </a:r>
            <a:r>
              <a:rPr lang="ru-RU" dirty="0" err="1"/>
              <a:t>рухів</a:t>
            </a:r>
            <a:r>
              <a:rPr lang="ru-RU" dirty="0"/>
              <a:t>, </a:t>
            </a:r>
            <a:r>
              <a:rPr lang="ru-RU" dirty="0" err="1"/>
              <a:t>регуляцію</a:t>
            </a:r>
            <a:r>
              <a:rPr lang="ru-RU" dirty="0"/>
              <a:t> </a:t>
            </a:r>
            <a:r>
              <a:rPr lang="ru-RU" dirty="0" err="1"/>
              <a:t>рівноваги</a:t>
            </a:r>
            <a:r>
              <a:rPr lang="ru-RU" dirty="0"/>
              <a:t> та </a:t>
            </a:r>
            <a:r>
              <a:rPr lang="ru-RU" dirty="0" err="1"/>
              <a:t>м’язів</a:t>
            </a:r>
            <a:r>
              <a:rPr lang="ru-RU" dirty="0"/>
              <a:t>, </a:t>
            </a:r>
            <a:r>
              <a:rPr lang="ru-RU" dirty="0" err="1"/>
              <a:t>м’язову</a:t>
            </a:r>
            <a:r>
              <a:rPr lang="ru-RU" dirty="0"/>
              <a:t> </a:t>
            </a:r>
            <a:r>
              <a:rPr lang="ru-RU" dirty="0" err="1"/>
              <a:t>пам’ять</a:t>
            </a:r>
            <a:r>
              <a:rPr lang="ru-RU" dirty="0"/>
              <a:t>. </a:t>
            </a:r>
            <a:r>
              <a:rPr lang="ru-RU" dirty="0" err="1"/>
              <a:t>Наприклад</a:t>
            </a:r>
            <a:r>
              <a:rPr lang="ru-RU" dirty="0"/>
              <a:t>, </a:t>
            </a:r>
            <a:r>
              <a:rPr lang="ru-RU" dirty="0" err="1"/>
              <a:t>дитина</a:t>
            </a:r>
            <a:r>
              <a:rPr lang="ru-RU" dirty="0"/>
              <a:t>, яку </a:t>
            </a:r>
            <a:r>
              <a:rPr lang="ru-RU" dirty="0" err="1"/>
              <a:t>достатньо</a:t>
            </a:r>
            <a:r>
              <a:rPr lang="ru-RU" dirty="0"/>
              <a:t> </a:t>
            </a:r>
            <a:r>
              <a:rPr lang="ru-RU" dirty="0" err="1"/>
              <a:t>гойдали</a:t>
            </a:r>
            <a:r>
              <a:rPr lang="ru-RU" dirty="0"/>
              <a:t> в </a:t>
            </a:r>
            <a:r>
              <a:rPr lang="ru-RU" dirty="0" err="1"/>
              <a:t>дитинстві</a:t>
            </a:r>
            <a:r>
              <a:rPr lang="ru-RU" dirty="0"/>
              <a:t>, не </a:t>
            </a:r>
            <a:r>
              <a:rPr lang="ru-RU" dirty="0" err="1"/>
              <a:t>матиме</a:t>
            </a:r>
            <a:r>
              <a:rPr lang="ru-RU" dirty="0"/>
              <a:t> потреби </a:t>
            </a:r>
            <a:r>
              <a:rPr lang="ru-RU" dirty="0" err="1"/>
              <a:t>гойдатися</a:t>
            </a:r>
            <a:r>
              <a:rPr lang="ru-RU" dirty="0"/>
              <a:t> за партою на </a:t>
            </a:r>
            <a:r>
              <a:rPr lang="ru-RU" dirty="0" err="1"/>
              <a:t>стільці</a:t>
            </a:r>
            <a:r>
              <a:rPr lang="ru-RU" dirty="0" smtClean="0"/>
              <a:t>.</a:t>
            </a:r>
            <a:endParaRPr lang="ru-RU" dirty="0"/>
          </a:p>
        </p:txBody>
      </p:sp>
      <p:sp>
        <p:nvSpPr>
          <p:cNvPr id="4" name="Нижний колонтитул 3"/>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Tree>
    <p:extLst>
      <p:ext uri="{BB962C8B-B14F-4D97-AF65-F5344CB8AC3E}">
        <p14:creationId xmlns:p14="http://schemas.microsoft.com/office/powerpoint/2010/main" val="39190569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695754"/>
            <a:ext cx="10515600" cy="5660596"/>
          </a:xfrm>
        </p:spPr>
        <p:txBody>
          <a:bodyPr>
            <a:normAutofit lnSpcReduction="10000"/>
          </a:bodyPr>
          <a:lstStyle/>
          <a:p>
            <a:pPr lvl="0" algn="just"/>
            <a:r>
              <a:rPr lang="ru-RU" dirty="0" err="1"/>
              <a:t>Щоб</a:t>
            </a:r>
            <a:r>
              <a:rPr lang="ru-RU" dirty="0"/>
              <a:t> </a:t>
            </a:r>
            <a:r>
              <a:rPr lang="ru-RU" dirty="0" err="1"/>
              <a:t>дитина</a:t>
            </a:r>
            <a:r>
              <a:rPr lang="ru-RU" dirty="0"/>
              <a:t> </a:t>
            </a:r>
            <a:r>
              <a:rPr lang="ru-RU" dirty="0" err="1"/>
              <a:t>легше</a:t>
            </a:r>
            <a:r>
              <a:rPr lang="ru-RU" dirty="0"/>
              <a:t> </a:t>
            </a:r>
            <a:r>
              <a:rPr lang="ru-RU" dirty="0" err="1"/>
              <a:t>опановувала</a:t>
            </a:r>
            <a:r>
              <a:rPr lang="ru-RU" dirty="0"/>
              <a:t> </a:t>
            </a:r>
            <a:r>
              <a:rPr lang="ru-RU" dirty="0" err="1"/>
              <a:t>мову</a:t>
            </a:r>
            <a:r>
              <a:rPr lang="ru-RU" dirty="0"/>
              <a:t>, </a:t>
            </a:r>
            <a:r>
              <a:rPr lang="ru-RU" dirty="0" err="1"/>
              <a:t>їй</a:t>
            </a:r>
            <a:r>
              <a:rPr lang="ru-RU" dirty="0"/>
              <a:t> </a:t>
            </a:r>
            <a:r>
              <a:rPr lang="ru-RU" dirty="0" err="1"/>
              <a:t>важливо</a:t>
            </a:r>
            <a:r>
              <a:rPr lang="ru-RU" dirty="0"/>
              <a:t> </a:t>
            </a:r>
            <a:r>
              <a:rPr lang="ru-RU" dirty="0" err="1"/>
              <a:t>фізично</a:t>
            </a:r>
            <a:r>
              <a:rPr lang="ru-RU" dirty="0"/>
              <a:t> </a:t>
            </a:r>
            <a:r>
              <a:rPr lang="ru-RU" dirty="0" err="1"/>
              <a:t>відчувати</a:t>
            </a:r>
            <a:r>
              <a:rPr lang="ru-RU" dirty="0"/>
              <a:t> </a:t>
            </a:r>
            <a:r>
              <a:rPr lang="ru-RU" dirty="0" err="1"/>
              <a:t>об’єкти</a:t>
            </a:r>
            <a:r>
              <a:rPr lang="ru-RU" dirty="0"/>
              <a:t> та </a:t>
            </a:r>
            <a:r>
              <a:rPr lang="ru-RU" dirty="0" err="1"/>
              <a:t>дії</a:t>
            </a:r>
            <a:r>
              <a:rPr lang="ru-RU" dirty="0"/>
              <a:t>, </a:t>
            </a:r>
            <a:r>
              <a:rPr lang="ru-RU" dirty="0" err="1"/>
              <a:t>тобто</a:t>
            </a:r>
            <a:r>
              <a:rPr lang="ru-RU" dirty="0"/>
              <a:t> </a:t>
            </a:r>
            <a:r>
              <a:rPr lang="ru-RU" dirty="0" err="1"/>
              <a:t>спиратися</a:t>
            </a:r>
            <a:r>
              <a:rPr lang="ru-RU" dirty="0"/>
              <a:t> на </a:t>
            </a:r>
            <a:r>
              <a:rPr lang="ru-RU" dirty="0" err="1"/>
              <a:t>сприйняття</a:t>
            </a:r>
            <a:r>
              <a:rPr lang="ru-RU" dirty="0"/>
              <a:t>. Тому </a:t>
            </a:r>
            <a:r>
              <a:rPr lang="ru-RU" dirty="0" err="1"/>
              <a:t>щоб</a:t>
            </a:r>
            <a:r>
              <a:rPr lang="ru-RU" dirty="0"/>
              <a:t> </a:t>
            </a:r>
            <a:r>
              <a:rPr lang="ru-RU" dirty="0" err="1"/>
              <a:t>познайомити</a:t>
            </a:r>
            <a:r>
              <a:rPr lang="ru-RU" dirty="0"/>
              <a:t> </a:t>
            </a:r>
            <a:r>
              <a:rPr lang="ru-RU" dirty="0" err="1"/>
              <a:t>дитину</a:t>
            </a:r>
            <a:r>
              <a:rPr lang="ru-RU" dirty="0"/>
              <a:t> з </a:t>
            </a:r>
            <a:r>
              <a:rPr lang="ru-RU" dirty="0" err="1"/>
              <a:t>поняттям</a:t>
            </a:r>
            <a:r>
              <a:rPr lang="ru-RU" dirty="0"/>
              <a:t> «дерево», </a:t>
            </a:r>
            <a:r>
              <a:rPr lang="ru-RU" dirty="0" err="1"/>
              <a:t>краще</a:t>
            </a:r>
            <a:r>
              <a:rPr lang="ru-RU" dirty="0"/>
              <a:t> </a:t>
            </a:r>
            <a:r>
              <a:rPr lang="ru-RU" dirty="0" err="1"/>
              <a:t>дати</a:t>
            </a:r>
            <a:r>
              <a:rPr lang="ru-RU" dirty="0"/>
              <a:t> </a:t>
            </a:r>
            <a:r>
              <a:rPr lang="ru-RU" dirty="0" err="1"/>
              <a:t>їй</a:t>
            </a:r>
            <a:r>
              <a:rPr lang="ru-RU" dirty="0"/>
              <a:t> </a:t>
            </a:r>
            <a:r>
              <a:rPr lang="ru-RU" dirty="0" err="1"/>
              <a:t>доторкнутися</a:t>
            </a:r>
            <a:r>
              <a:rPr lang="ru-RU" dirty="0"/>
              <a:t> до </a:t>
            </a:r>
            <a:r>
              <a:rPr lang="ru-RU" dirty="0" err="1"/>
              <a:t>листочків</a:t>
            </a:r>
            <a:r>
              <a:rPr lang="ru-RU" dirty="0"/>
              <a:t> та </a:t>
            </a:r>
            <a:r>
              <a:rPr lang="ru-RU" dirty="0" err="1"/>
              <a:t>погладити</a:t>
            </a:r>
            <a:r>
              <a:rPr lang="ru-RU" dirty="0"/>
              <a:t> </a:t>
            </a:r>
            <a:r>
              <a:rPr lang="ru-RU" dirty="0" err="1"/>
              <a:t>стовбур</a:t>
            </a:r>
            <a:r>
              <a:rPr lang="ru-RU" dirty="0"/>
              <a:t>, а не просто </a:t>
            </a:r>
            <a:r>
              <a:rPr lang="ru-RU" dirty="0" err="1"/>
              <a:t>показати</a:t>
            </a:r>
            <a:r>
              <a:rPr lang="ru-RU" dirty="0"/>
              <a:t> </a:t>
            </a:r>
            <a:r>
              <a:rPr lang="ru-RU" dirty="0" err="1"/>
              <a:t>намальоване</a:t>
            </a:r>
            <a:r>
              <a:rPr lang="ru-RU" dirty="0"/>
              <a:t> дерево. Так і з </a:t>
            </a:r>
            <a:r>
              <a:rPr lang="ru-RU" dirty="0" err="1"/>
              <a:t>дієсловами</a:t>
            </a:r>
            <a:r>
              <a:rPr lang="ru-RU" dirty="0"/>
              <a:t>: </a:t>
            </a:r>
            <a:r>
              <a:rPr lang="ru-RU" dirty="0" err="1"/>
              <a:t>малюк</a:t>
            </a:r>
            <a:r>
              <a:rPr lang="ru-RU" dirty="0"/>
              <a:t>, </a:t>
            </a:r>
            <a:r>
              <a:rPr lang="ru-RU" dirty="0" err="1"/>
              <a:t>який</a:t>
            </a:r>
            <a:r>
              <a:rPr lang="ru-RU" dirty="0"/>
              <a:t> </a:t>
            </a:r>
            <a:r>
              <a:rPr lang="ru-RU" dirty="0" err="1"/>
              <a:t>постійно</a:t>
            </a:r>
            <a:r>
              <a:rPr lang="ru-RU" dirty="0"/>
              <a:t> </a:t>
            </a:r>
            <a:r>
              <a:rPr lang="ru-RU" dirty="0" err="1"/>
              <a:t>бігає</a:t>
            </a:r>
            <a:r>
              <a:rPr lang="ru-RU" dirty="0"/>
              <a:t> з батьками, </a:t>
            </a:r>
            <a:r>
              <a:rPr lang="ru-RU" dirty="0" err="1"/>
              <a:t>швидше</a:t>
            </a:r>
            <a:r>
              <a:rPr lang="ru-RU" dirty="0"/>
              <a:t> </a:t>
            </a:r>
            <a:r>
              <a:rPr lang="ru-RU" dirty="0" err="1"/>
              <a:t>пов’яже</a:t>
            </a:r>
            <a:r>
              <a:rPr lang="ru-RU" dirty="0"/>
              <a:t> </a:t>
            </a:r>
            <a:r>
              <a:rPr lang="ru-RU" dirty="0" err="1"/>
              <a:t>відчуття</a:t>
            </a:r>
            <a:r>
              <a:rPr lang="ru-RU" dirty="0"/>
              <a:t> й </a:t>
            </a:r>
            <a:r>
              <a:rPr lang="ru-RU" dirty="0" err="1"/>
              <a:t>дію</a:t>
            </a:r>
            <a:r>
              <a:rPr lang="ru-RU" dirty="0"/>
              <a:t> </a:t>
            </a:r>
            <a:r>
              <a:rPr lang="ru-RU" dirty="0" err="1"/>
              <a:t>зі</a:t>
            </a:r>
            <a:r>
              <a:rPr lang="ru-RU" dirty="0"/>
              <a:t> словом, </a:t>
            </a:r>
            <a:r>
              <a:rPr lang="ru-RU" dirty="0" err="1"/>
              <a:t>аніж</a:t>
            </a:r>
            <a:r>
              <a:rPr lang="ru-RU" dirty="0"/>
              <a:t> той, кому просто </a:t>
            </a:r>
            <a:r>
              <a:rPr lang="ru-RU" dirty="0" err="1"/>
              <a:t>показують</a:t>
            </a:r>
            <a:r>
              <a:rPr lang="ru-RU" dirty="0"/>
              <a:t> </a:t>
            </a:r>
            <a:r>
              <a:rPr lang="ru-RU" dirty="0" err="1"/>
              <a:t>зображення</a:t>
            </a:r>
            <a:r>
              <a:rPr lang="ru-RU" dirty="0"/>
              <a:t> людей, </a:t>
            </a:r>
            <a:r>
              <a:rPr lang="ru-RU" dirty="0" err="1"/>
              <a:t>що</a:t>
            </a:r>
            <a:r>
              <a:rPr lang="ru-RU" dirty="0"/>
              <a:t> </a:t>
            </a:r>
            <a:r>
              <a:rPr lang="ru-RU" dirty="0" err="1"/>
              <a:t>бігають</a:t>
            </a:r>
            <a:r>
              <a:rPr lang="ru-RU" dirty="0"/>
              <a:t>.</a:t>
            </a:r>
          </a:p>
          <a:p>
            <a:pPr lvl="0" algn="just"/>
            <a:r>
              <a:rPr lang="ru-RU" dirty="0" err="1"/>
              <a:t>Дитині</a:t>
            </a:r>
            <a:r>
              <a:rPr lang="ru-RU" dirty="0"/>
              <a:t> буде </a:t>
            </a:r>
            <a:r>
              <a:rPr lang="ru-RU" dirty="0" err="1"/>
              <a:t>легше</a:t>
            </a:r>
            <a:r>
              <a:rPr lang="ru-RU" dirty="0"/>
              <a:t> </a:t>
            </a:r>
            <a:r>
              <a:rPr lang="ru-RU" dirty="0" err="1"/>
              <a:t>виконати</a:t>
            </a:r>
            <a:r>
              <a:rPr lang="ru-RU" dirty="0"/>
              <a:t> ваше </a:t>
            </a:r>
            <a:r>
              <a:rPr lang="ru-RU" dirty="0" err="1"/>
              <a:t>прохання</a:t>
            </a:r>
            <a:r>
              <a:rPr lang="ru-RU" dirty="0"/>
              <a:t> (особливо в </a:t>
            </a:r>
            <a:r>
              <a:rPr lang="ru-RU" dirty="0" err="1"/>
              <a:t>стресовій</a:t>
            </a:r>
            <a:r>
              <a:rPr lang="ru-RU" dirty="0"/>
              <a:t> </a:t>
            </a:r>
            <a:r>
              <a:rPr lang="ru-RU" dirty="0" err="1"/>
              <a:t>ситуації</a:t>
            </a:r>
            <a:r>
              <a:rPr lang="ru-RU" dirty="0"/>
              <a:t>), </a:t>
            </a:r>
            <a:r>
              <a:rPr lang="ru-RU" dirty="0" err="1"/>
              <a:t>якщо</a:t>
            </a:r>
            <a:r>
              <a:rPr lang="ru-RU" dirty="0"/>
              <a:t> </a:t>
            </a:r>
            <a:r>
              <a:rPr lang="ru-RU" dirty="0" err="1"/>
              <a:t>казати</a:t>
            </a:r>
            <a:r>
              <a:rPr lang="ru-RU" dirty="0"/>
              <a:t> </a:t>
            </a:r>
            <a:r>
              <a:rPr lang="ru-RU" dirty="0" err="1"/>
              <a:t>замість</a:t>
            </a:r>
            <a:r>
              <a:rPr lang="ru-RU" dirty="0"/>
              <a:t> «подумай, </a:t>
            </a:r>
            <a:r>
              <a:rPr lang="ru-RU" dirty="0" err="1"/>
              <a:t>що</a:t>
            </a:r>
            <a:r>
              <a:rPr lang="ru-RU" dirty="0"/>
              <a:t> </a:t>
            </a:r>
            <a:r>
              <a:rPr lang="ru-RU" dirty="0" err="1"/>
              <a:t>робити</a:t>
            </a:r>
            <a:r>
              <a:rPr lang="ru-RU" dirty="0"/>
              <a:t>/ як </a:t>
            </a:r>
            <a:r>
              <a:rPr lang="ru-RU" dirty="0" err="1"/>
              <a:t>це</a:t>
            </a:r>
            <a:r>
              <a:rPr lang="ru-RU" dirty="0"/>
              <a:t> </a:t>
            </a:r>
            <a:r>
              <a:rPr lang="ru-RU" dirty="0" err="1"/>
              <a:t>зробити</a:t>
            </a:r>
            <a:r>
              <a:rPr lang="ru-RU" dirty="0"/>
              <a:t>» – «</a:t>
            </a:r>
            <a:r>
              <a:rPr lang="ru-RU" dirty="0" err="1"/>
              <a:t>згадай</a:t>
            </a:r>
            <a:r>
              <a:rPr lang="ru-RU" dirty="0"/>
              <a:t>, </a:t>
            </a:r>
            <a:r>
              <a:rPr lang="ru-RU" dirty="0" err="1"/>
              <a:t>що</a:t>
            </a:r>
            <a:r>
              <a:rPr lang="ru-RU" dirty="0"/>
              <a:t> </a:t>
            </a:r>
            <a:r>
              <a:rPr lang="ru-RU" dirty="0" err="1"/>
              <a:t>робити</a:t>
            </a:r>
            <a:r>
              <a:rPr lang="ru-RU" dirty="0"/>
              <a:t>/ як </a:t>
            </a:r>
            <a:r>
              <a:rPr lang="ru-RU" dirty="0" err="1"/>
              <a:t>це</a:t>
            </a:r>
            <a:r>
              <a:rPr lang="ru-RU" dirty="0"/>
              <a:t> </a:t>
            </a:r>
            <a:r>
              <a:rPr lang="ru-RU" dirty="0" err="1"/>
              <a:t>робиться</a:t>
            </a:r>
            <a:r>
              <a:rPr lang="ru-RU" dirty="0"/>
              <a:t>».</a:t>
            </a:r>
          </a:p>
          <a:p>
            <a:pPr lvl="0" algn="just"/>
            <a:r>
              <a:rPr lang="ru-RU" dirty="0" err="1"/>
              <a:t>Щоб</a:t>
            </a:r>
            <a:r>
              <a:rPr lang="ru-RU" dirty="0"/>
              <a:t> </a:t>
            </a:r>
            <a:r>
              <a:rPr lang="ru-RU" dirty="0" err="1"/>
              <a:t>допомогти</a:t>
            </a:r>
            <a:r>
              <a:rPr lang="ru-RU" dirty="0"/>
              <a:t> </a:t>
            </a:r>
            <a:r>
              <a:rPr lang="ru-RU" dirty="0" err="1"/>
              <a:t>учням</a:t>
            </a:r>
            <a:r>
              <a:rPr lang="ru-RU" dirty="0"/>
              <a:t> </a:t>
            </a:r>
            <a:r>
              <a:rPr lang="ru-RU" dirty="0" err="1"/>
              <a:t>налаштуватися</a:t>
            </a:r>
            <a:r>
              <a:rPr lang="ru-RU" dirty="0"/>
              <a:t> на </a:t>
            </a:r>
            <a:r>
              <a:rPr lang="ru-RU" dirty="0" err="1"/>
              <a:t>виконання</a:t>
            </a:r>
            <a:r>
              <a:rPr lang="ru-RU" dirty="0"/>
              <a:t> </a:t>
            </a:r>
            <a:r>
              <a:rPr lang="ru-RU" dirty="0" err="1"/>
              <a:t>важливої</a:t>
            </a:r>
            <a:r>
              <a:rPr lang="ru-RU" dirty="0"/>
              <a:t> </a:t>
            </a:r>
            <a:r>
              <a:rPr lang="ru-RU" dirty="0" err="1"/>
              <a:t>роботи</a:t>
            </a:r>
            <a:r>
              <a:rPr lang="ru-RU" dirty="0"/>
              <a:t>, </a:t>
            </a:r>
            <a:r>
              <a:rPr lang="ru-RU" dirty="0" err="1"/>
              <a:t>підвищити</a:t>
            </a:r>
            <a:r>
              <a:rPr lang="ru-RU" dirty="0"/>
              <a:t> </a:t>
            </a:r>
            <a:r>
              <a:rPr lang="ru-RU" dirty="0" err="1"/>
              <a:t>концентрацію</a:t>
            </a:r>
            <a:r>
              <a:rPr lang="ru-RU" dirty="0"/>
              <a:t> </a:t>
            </a:r>
            <a:r>
              <a:rPr lang="ru-RU" dirty="0" err="1"/>
              <a:t>уваги</a:t>
            </a:r>
            <a:r>
              <a:rPr lang="ru-RU" dirty="0"/>
              <a:t> та </a:t>
            </a:r>
            <a:r>
              <a:rPr lang="ru-RU" dirty="0" err="1"/>
              <a:t>зосередженість</a:t>
            </a:r>
            <a:r>
              <a:rPr lang="ru-RU" dirty="0"/>
              <a:t>, </a:t>
            </a:r>
            <a:r>
              <a:rPr lang="ru-RU" dirty="0" err="1"/>
              <a:t>виконайте</a:t>
            </a:r>
            <a:r>
              <a:rPr lang="ru-RU" dirty="0"/>
              <a:t> з </a:t>
            </a:r>
            <a:r>
              <a:rPr lang="ru-RU" dirty="0" err="1"/>
              <a:t>класом</a:t>
            </a:r>
            <a:r>
              <a:rPr lang="ru-RU" dirty="0"/>
              <a:t> </a:t>
            </a:r>
            <a:r>
              <a:rPr lang="ru-RU" dirty="0" err="1"/>
              <a:t>вправи</a:t>
            </a:r>
            <a:r>
              <a:rPr lang="ru-RU" dirty="0"/>
              <a:t> «</a:t>
            </a:r>
            <a:r>
              <a:rPr lang="ru-RU" dirty="0" err="1"/>
              <a:t>Тягнемо</a:t>
            </a:r>
            <a:r>
              <a:rPr lang="ru-RU" dirty="0"/>
              <a:t> – </a:t>
            </a:r>
            <a:r>
              <a:rPr lang="ru-RU" dirty="0" err="1"/>
              <a:t>потягнемо</a:t>
            </a:r>
            <a:r>
              <a:rPr lang="ru-RU" dirty="0"/>
              <a:t>», </a:t>
            </a:r>
            <a:r>
              <a:rPr lang="ru-RU" dirty="0" err="1"/>
              <a:t>або</a:t>
            </a:r>
            <a:r>
              <a:rPr lang="ru-RU" dirty="0"/>
              <a:t> «</a:t>
            </a:r>
            <a:r>
              <a:rPr lang="ru-RU" dirty="0" err="1"/>
              <a:t>Енергетизатор</a:t>
            </a:r>
            <a:r>
              <a:rPr lang="ru-RU" dirty="0"/>
              <a:t>».</a:t>
            </a:r>
          </a:p>
          <a:p>
            <a:pPr algn="just"/>
            <a:endParaRPr lang="ru-RU" dirty="0"/>
          </a:p>
        </p:txBody>
      </p:sp>
      <p:sp>
        <p:nvSpPr>
          <p:cNvPr id="4" name="Нижний колонтитул 3"/>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Tree>
    <p:extLst>
      <p:ext uri="{BB962C8B-B14F-4D97-AF65-F5344CB8AC3E}">
        <p14:creationId xmlns:p14="http://schemas.microsoft.com/office/powerpoint/2010/main" val="17473310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738785"/>
            <a:ext cx="10515600" cy="5617565"/>
          </a:xfrm>
        </p:spPr>
        <p:txBody>
          <a:bodyPr>
            <a:normAutofit lnSpcReduction="10000"/>
          </a:bodyPr>
          <a:lstStyle/>
          <a:p>
            <a:pPr lvl="0" algn="just"/>
            <a:r>
              <a:rPr lang="ru-RU" dirty="0"/>
              <a:t>Коротка </a:t>
            </a:r>
            <a:r>
              <a:rPr lang="ru-RU" dirty="0" err="1"/>
              <a:t>пальчикова</a:t>
            </a:r>
            <a:r>
              <a:rPr lang="ru-RU" dirty="0"/>
              <a:t> </a:t>
            </a:r>
            <a:r>
              <a:rPr lang="ru-RU" dirty="0" err="1"/>
              <a:t>гімнастика</a:t>
            </a:r>
            <a:r>
              <a:rPr lang="ru-RU" dirty="0"/>
              <a:t> перед диктантом </a:t>
            </a:r>
            <a:r>
              <a:rPr lang="ru-RU" dirty="0" err="1"/>
              <a:t>або</a:t>
            </a:r>
            <a:r>
              <a:rPr lang="ru-RU" dirty="0"/>
              <a:t> </a:t>
            </a:r>
            <a:r>
              <a:rPr lang="ru-RU" dirty="0" err="1"/>
              <a:t>іншими</a:t>
            </a:r>
            <a:r>
              <a:rPr lang="ru-RU" dirty="0"/>
              <a:t> </a:t>
            </a:r>
            <a:r>
              <a:rPr lang="ru-RU" dirty="0" err="1"/>
              <a:t>письмовими</a:t>
            </a:r>
            <a:r>
              <a:rPr lang="ru-RU" dirty="0"/>
              <a:t> </a:t>
            </a:r>
            <a:r>
              <a:rPr lang="ru-RU" dirty="0" err="1"/>
              <a:t>вправами</a:t>
            </a:r>
            <a:r>
              <a:rPr lang="ru-RU" dirty="0"/>
              <a:t> (</a:t>
            </a:r>
            <a:r>
              <a:rPr lang="ru-RU" dirty="0" err="1"/>
              <a:t>наприклад</a:t>
            </a:r>
            <a:r>
              <a:rPr lang="ru-RU" dirty="0"/>
              <a:t>, </a:t>
            </a:r>
            <a:r>
              <a:rPr lang="ru-RU" dirty="0" err="1"/>
              <a:t>вправа</a:t>
            </a:r>
            <a:r>
              <a:rPr lang="ru-RU" dirty="0"/>
              <a:t> «Кнопки») </a:t>
            </a:r>
            <a:r>
              <a:rPr lang="ru-RU" dirty="0" err="1"/>
              <a:t>допоможе</a:t>
            </a:r>
            <a:r>
              <a:rPr lang="ru-RU" dirty="0"/>
              <a:t> </a:t>
            </a:r>
            <a:r>
              <a:rPr lang="ru-RU" dirty="0" err="1"/>
              <a:t>дітям</a:t>
            </a:r>
            <a:r>
              <a:rPr lang="ru-RU" dirty="0"/>
              <a:t> </a:t>
            </a:r>
            <a:r>
              <a:rPr lang="ru-RU" dirty="0" err="1"/>
              <a:t>швидко</a:t>
            </a:r>
            <a:r>
              <a:rPr lang="ru-RU" dirty="0"/>
              <a:t> </a:t>
            </a:r>
            <a:r>
              <a:rPr lang="ru-RU" dirty="0" err="1"/>
              <a:t>підготуватися</a:t>
            </a:r>
            <a:r>
              <a:rPr lang="ru-RU" dirty="0"/>
              <a:t> до </a:t>
            </a:r>
            <a:r>
              <a:rPr lang="ru-RU" dirty="0" err="1"/>
              <a:t>виконання</a:t>
            </a:r>
            <a:r>
              <a:rPr lang="ru-RU" dirty="0"/>
              <a:t> </a:t>
            </a:r>
            <a:r>
              <a:rPr lang="ru-RU" dirty="0" err="1"/>
              <a:t>завдання</a:t>
            </a:r>
            <a:r>
              <a:rPr lang="ru-RU" dirty="0"/>
              <a:t>. Вони </a:t>
            </a:r>
            <a:r>
              <a:rPr lang="ru-RU" dirty="0" err="1"/>
              <a:t>розімнуть</a:t>
            </a:r>
            <a:r>
              <a:rPr lang="ru-RU" dirty="0"/>
              <a:t> пальчики та </a:t>
            </a:r>
            <a:r>
              <a:rPr lang="ru-RU" dirty="0" err="1"/>
              <a:t>поліпшать</a:t>
            </a:r>
            <a:r>
              <a:rPr lang="ru-RU" dirty="0"/>
              <a:t> </a:t>
            </a:r>
            <a:r>
              <a:rPr lang="ru-RU" dirty="0" err="1"/>
              <a:t>міжпівкульову</a:t>
            </a:r>
            <a:r>
              <a:rPr lang="ru-RU" dirty="0"/>
              <a:t> </a:t>
            </a:r>
            <a:r>
              <a:rPr lang="ru-RU" dirty="0" err="1"/>
              <a:t>взаємодію</a:t>
            </a:r>
            <a:r>
              <a:rPr lang="ru-RU" dirty="0"/>
              <a:t>.</a:t>
            </a:r>
          </a:p>
          <a:p>
            <a:pPr lvl="0" algn="just"/>
            <a:r>
              <a:rPr lang="ru-RU" dirty="0" err="1"/>
              <a:t>Під</a:t>
            </a:r>
            <a:r>
              <a:rPr lang="ru-RU" dirty="0"/>
              <a:t> час уроку </a:t>
            </a:r>
            <a:r>
              <a:rPr lang="ru-RU" dirty="0" err="1"/>
              <a:t>ви</a:t>
            </a:r>
            <a:r>
              <a:rPr lang="ru-RU" dirty="0"/>
              <a:t> можете </a:t>
            </a:r>
            <a:r>
              <a:rPr lang="ru-RU" dirty="0" err="1"/>
              <a:t>давати</a:t>
            </a:r>
            <a:r>
              <a:rPr lang="ru-RU" dirty="0"/>
              <a:t> </a:t>
            </a:r>
            <a:r>
              <a:rPr lang="ru-RU" dirty="0" err="1"/>
              <a:t>учням</a:t>
            </a:r>
            <a:r>
              <a:rPr lang="ru-RU" dirty="0"/>
              <a:t> </a:t>
            </a:r>
            <a:r>
              <a:rPr lang="ru-RU" dirty="0" err="1"/>
              <a:t>різні</a:t>
            </a:r>
            <a:r>
              <a:rPr lang="ru-RU" dirty="0"/>
              <a:t> </a:t>
            </a:r>
            <a:r>
              <a:rPr lang="ru-RU" dirty="0" err="1"/>
              <a:t>завдання</a:t>
            </a:r>
            <a:r>
              <a:rPr lang="ru-RU" dirty="0"/>
              <a:t>, </a:t>
            </a:r>
            <a:r>
              <a:rPr lang="ru-RU" dirty="0" err="1"/>
              <a:t>наприклад</a:t>
            </a:r>
            <a:r>
              <a:rPr lang="ru-RU" dirty="0"/>
              <a:t>, </a:t>
            </a:r>
            <a:r>
              <a:rPr lang="ru-RU" dirty="0" err="1"/>
              <a:t>щоб</a:t>
            </a:r>
            <a:r>
              <a:rPr lang="ru-RU" dirty="0"/>
              <a:t> вони сказали, </a:t>
            </a:r>
            <a:r>
              <a:rPr lang="ru-RU" dirty="0" err="1"/>
              <a:t>що</a:t>
            </a:r>
            <a:r>
              <a:rPr lang="ru-RU" dirty="0"/>
              <a:t> </a:t>
            </a:r>
            <a:r>
              <a:rPr lang="ru-RU" dirty="0" err="1"/>
              <a:t>змінилося</a:t>
            </a:r>
            <a:r>
              <a:rPr lang="ru-RU" dirty="0"/>
              <a:t> в </a:t>
            </a:r>
            <a:r>
              <a:rPr lang="ru-RU" dirty="0" err="1"/>
              <a:t>кабінеті</a:t>
            </a:r>
            <a:r>
              <a:rPr lang="ru-RU" dirty="0"/>
              <a:t>, </a:t>
            </a:r>
            <a:r>
              <a:rPr lang="ru-RU" dirty="0" err="1"/>
              <a:t>або</a:t>
            </a:r>
            <a:r>
              <a:rPr lang="ru-RU" dirty="0"/>
              <a:t> на </a:t>
            </a:r>
            <a:r>
              <a:rPr lang="ru-RU" dirty="0" err="1"/>
              <a:t>вашому</a:t>
            </a:r>
            <a:r>
              <a:rPr lang="ru-RU" dirty="0"/>
              <a:t> </a:t>
            </a:r>
            <a:r>
              <a:rPr lang="ru-RU" dirty="0" err="1"/>
              <a:t>столі</a:t>
            </a:r>
            <a:r>
              <a:rPr lang="ru-RU" dirty="0"/>
              <a:t>, яка цифра </a:t>
            </a:r>
            <a:r>
              <a:rPr lang="ru-RU" dirty="0" err="1"/>
              <a:t>чи</a:t>
            </a:r>
            <a:r>
              <a:rPr lang="ru-RU" dirty="0"/>
              <a:t> буква «пропала» з </a:t>
            </a:r>
            <a:r>
              <a:rPr lang="ru-RU" dirty="0" err="1"/>
              <a:t>дошки</a:t>
            </a:r>
            <a:r>
              <a:rPr lang="ru-RU" dirty="0"/>
              <a:t> </a:t>
            </a:r>
            <a:r>
              <a:rPr lang="ru-RU" dirty="0" err="1"/>
              <a:t>тощо</a:t>
            </a:r>
            <a:r>
              <a:rPr lang="ru-RU" dirty="0"/>
              <a:t>. Перед </a:t>
            </a:r>
            <a:r>
              <a:rPr lang="ru-RU" dirty="0" err="1"/>
              <a:t>вивченням</a:t>
            </a:r>
            <a:r>
              <a:rPr lang="ru-RU" dirty="0"/>
              <a:t> </a:t>
            </a:r>
            <a:r>
              <a:rPr lang="ru-RU" dirty="0" err="1"/>
              <a:t>нової</a:t>
            </a:r>
            <a:r>
              <a:rPr lang="ru-RU" dirty="0"/>
              <a:t> </a:t>
            </a:r>
            <a:r>
              <a:rPr lang="ru-RU" dirty="0" err="1"/>
              <a:t>інформації</a:t>
            </a:r>
            <a:r>
              <a:rPr lang="ru-RU" dirty="0"/>
              <a:t> </a:t>
            </a:r>
            <a:r>
              <a:rPr lang="ru-RU" dirty="0" err="1"/>
              <a:t>можна</a:t>
            </a:r>
            <a:r>
              <a:rPr lang="ru-RU" dirty="0"/>
              <a:t> </a:t>
            </a:r>
            <a:r>
              <a:rPr lang="ru-RU" dirty="0" err="1"/>
              <a:t>використовувати</a:t>
            </a:r>
            <a:r>
              <a:rPr lang="ru-RU" dirty="0"/>
              <a:t> </a:t>
            </a:r>
            <a:r>
              <a:rPr lang="ru-RU" dirty="0" err="1"/>
              <a:t>вправи</a:t>
            </a:r>
            <a:r>
              <a:rPr lang="ru-RU" dirty="0"/>
              <a:t> «</a:t>
            </a:r>
            <a:r>
              <a:rPr lang="ru-RU" dirty="0" err="1"/>
              <a:t>Позитивні</a:t>
            </a:r>
            <a:r>
              <a:rPr lang="ru-RU" dirty="0"/>
              <a:t> точки» </a:t>
            </a:r>
            <a:r>
              <a:rPr lang="ru-RU" dirty="0" err="1"/>
              <a:t>або</a:t>
            </a:r>
            <a:r>
              <a:rPr lang="ru-RU" dirty="0"/>
              <a:t> «</a:t>
            </a:r>
            <a:r>
              <a:rPr lang="ru-RU" dirty="0" err="1"/>
              <a:t>Перехресні</a:t>
            </a:r>
            <a:r>
              <a:rPr lang="ru-RU" dirty="0"/>
              <a:t> </a:t>
            </a:r>
            <a:r>
              <a:rPr lang="ru-RU" dirty="0" err="1"/>
              <a:t>рухи</a:t>
            </a:r>
            <a:r>
              <a:rPr lang="ru-RU" dirty="0"/>
              <a:t>», про </a:t>
            </a:r>
            <a:r>
              <a:rPr lang="ru-RU" dirty="0" err="1"/>
              <a:t>які</a:t>
            </a:r>
            <a:r>
              <a:rPr lang="ru-RU" dirty="0"/>
              <a:t> ми </a:t>
            </a:r>
            <a:r>
              <a:rPr lang="ru-RU" dirty="0" err="1"/>
              <a:t>вже</a:t>
            </a:r>
            <a:r>
              <a:rPr lang="ru-RU" dirty="0"/>
              <a:t> </a:t>
            </a:r>
            <a:r>
              <a:rPr lang="ru-RU" dirty="0" err="1"/>
              <a:t>згадували</a:t>
            </a:r>
            <a:r>
              <a:rPr lang="ru-RU" dirty="0"/>
              <a:t>.</a:t>
            </a:r>
          </a:p>
          <a:p>
            <a:pPr lvl="0" algn="just"/>
            <a:r>
              <a:rPr lang="ru-RU" dirty="0"/>
              <a:t>У </a:t>
            </a:r>
            <a:r>
              <a:rPr lang="ru-RU" dirty="0" err="1"/>
              <a:t>класі</a:t>
            </a:r>
            <a:r>
              <a:rPr lang="ru-RU" dirty="0"/>
              <a:t> </a:t>
            </a:r>
            <a:r>
              <a:rPr lang="ru-RU" dirty="0" err="1"/>
              <a:t>ви</a:t>
            </a:r>
            <a:r>
              <a:rPr lang="ru-RU" dirty="0"/>
              <a:t> можете </a:t>
            </a:r>
            <a:r>
              <a:rPr lang="ru-RU" dirty="0" err="1"/>
              <a:t>зробити</a:t>
            </a:r>
            <a:r>
              <a:rPr lang="ru-RU" dirty="0"/>
              <a:t> </a:t>
            </a:r>
            <a:r>
              <a:rPr lang="ru-RU" dirty="0" err="1"/>
              <a:t>коротку</a:t>
            </a:r>
            <a:r>
              <a:rPr lang="ru-RU" dirty="0"/>
              <a:t> перерву </a:t>
            </a:r>
            <a:r>
              <a:rPr lang="ru-RU" dirty="0" err="1"/>
              <a:t>під</a:t>
            </a:r>
            <a:r>
              <a:rPr lang="ru-RU" dirty="0"/>
              <a:t> час уроку. Для </a:t>
            </a:r>
            <a:r>
              <a:rPr lang="ru-RU" dirty="0" err="1"/>
              <a:t>цього</a:t>
            </a:r>
            <a:r>
              <a:rPr lang="ru-RU" dirty="0"/>
              <a:t> </a:t>
            </a:r>
            <a:r>
              <a:rPr lang="ru-RU" dirty="0" err="1"/>
              <a:t>використайте</a:t>
            </a:r>
            <a:r>
              <a:rPr lang="ru-RU" dirty="0"/>
              <a:t> </a:t>
            </a:r>
            <a:r>
              <a:rPr lang="ru-RU" dirty="0" err="1"/>
              <a:t>вже</a:t>
            </a:r>
            <a:r>
              <a:rPr lang="ru-RU" dirty="0"/>
              <a:t> </a:t>
            </a:r>
            <a:r>
              <a:rPr lang="ru-RU" dirty="0" err="1"/>
              <a:t>відому</a:t>
            </a:r>
            <a:r>
              <a:rPr lang="ru-RU" dirty="0"/>
              <a:t> </a:t>
            </a:r>
            <a:r>
              <a:rPr lang="ru-RU" dirty="0" err="1"/>
              <a:t>вправу</a:t>
            </a:r>
            <a:r>
              <a:rPr lang="ru-RU" dirty="0"/>
              <a:t> «</a:t>
            </a:r>
            <a:r>
              <a:rPr lang="ru-RU" dirty="0" err="1"/>
              <a:t>Перехресні</a:t>
            </a:r>
            <a:r>
              <a:rPr lang="ru-RU" dirty="0"/>
              <a:t> кроки», яка </a:t>
            </a:r>
            <a:r>
              <a:rPr lang="ru-RU" dirty="0" err="1"/>
              <a:t>сприяє</a:t>
            </a:r>
            <a:r>
              <a:rPr lang="ru-RU" dirty="0"/>
              <a:t> й </a:t>
            </a:r>
            <a:r>
              <a:rPr lang="ru-RU" dirty="0" err="1"/>
              <a:t>розвитку</a:t>
            </a:r>
            <a:r>
              <a:rPr lang="ru-RU" dirty="0"/>
              <a:t> </a:t>
            </a:r>
            <a:r>
              <a:rPr lang="ru-RU" dirty="0" err="1"/>
              <a:t>координації</a:t>
            </a:r>
            <a:r>
              <a:rPr lang="ru-RU" dirty="0"/>
              <a:t> та </a:t>
            </a:r>
            <a:r>
              <a:rPr lang="ru-RU" dirty="0" err="1"/>
              <a:t>орієнтації</a:t>
            </a:r>
            <a:r>
              <a:rPr lang="ru-RU" dirty="0"/>
              <a:t> в </a:t>
            </a:r>
            <a:r>
              <a:rPr lang="ru-RU" dirty="0" err="1"/>
              <a:t>просторі</a:t>
            </a:r>
            <a:r>
              <a:rPr lang="ru-RU" dirty="0"/>
              <a:t>. </a:t>
            </a:r>
            <a:r>
              <a:rPr lang="ru-RU" dirty="0" err="1"/>
              <a:t>Також</a:t>
            </a:r>
            <a:r>
              <a:rPr lang="ru-RU" dirty="0"/>
              <a:t> </a:t>
            </a:r>
            <a:r>
              <a:rPr lang="ru-RU" dirty="0" err="1"/>
              <a:t>ви</a:t>
            </a:r>
            <a:r>
              <a:rPr lang="ru-RU" dirty="0"/>
              <a:t> можете </a:t>
            </a:r>
            <a:r>
              <a:rPr lang="ru-RU" dirty="0" err="1"/>
              <a:t>дати</a:t>
            </a:r>
            <a:r>
              <a:rPr lang="ru-RU" dirty="0"/>
              <a:t> батькам </a:t>
            </a:r>
            <a:r>
              <a:rPr lang="ru-RU" dirty="0" err="1"/>
              <a:t>домашнє</a:t>
            </a:r>
            <a:r>
              <a:rPr lang="ru-RU" dirty="0"/>
              <a:t> </a:t>
            </a:r>
            <a:r>
              <a:rPr lang="ru-RU" dirty="0" err="1"/>
              <a:t>завдання</a:t>
            </a:r>
            <a:r>
              <a:rPr lang="ru-RU" dirty="0"/>
              <a:t> у </a:t>
            </a:r>
            <a:r>
              <a:rPr lang="ru-RU" dirty="0" err="1"/>
              <a:t>вигляді</a:t>
            </a:r>
            <a:r>
              <a:rPr lang="ru-RU" dirty="0"/>
              <a:t> </a:t>
            </a:r>
            <a:r>
              <a:rPr lang="ru-RU" dirty="0" err="1"/>
              <a:t>вправ</a:t>
            </a:r>
            <a:r>
              <a:rPr lang="ru-RU" dirty="0"/>
              <a:t> з </a:t>
            </a:r>
            <a:r>
              <a:rPr lang="ru-RU" dirty="0" err="1"/>
              <a:t>додаткових</a:t>
            </a:r>
            <a:r>
              <a:rPr lang="ru-RU" dirty="0"/>
              <a:t> </a:t>
            </a:r>
            <a:r>
              <a:rPr lang="ru-RU" dirty="0" err="1"/>
              <a:t>матеріалів</a:t>
            </a:r>
            <a:r>
              <a:rPr lang="ru-RU" dirty="0"/>
              <a:t> до </a:t>
            </a:r>
            <a:r>
              <a:rPr lang="ru-RU" dirty="0" err="1"/>
              <a:t>лекції</a:t>
            </a:r>
            <a:r>
              <a:rPr lang="ru-RU" dirty="0" smtClean="0"/>
              <a:t>.</a:t>
            </a:r>
            <a:endParaRPr lang="ru-RU" dirty="0"/>
          </a:p>
        </p:txBody>
      </p:sp>
      <p:sp>
        <p:nvSpPr>
          <p:cNvPr id="4" name="Нижний колонтитул 3"/>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Tree>
    <p:extLst>
      <p:ext uri="{BB962C8B-B14F-4D97-AF65-F5344CB8AC3E}">
        <p14:creationId xmlns:p14="http://schemas.microsoft.com/office/powerpoint/2010/main" val="40795500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684997"/>
            <a:ext cx="10515600" cy="5466958"/>
          </a:xfrm>
        </p:spPr>
        <p:txBody>
          <a:bodyPr>
            <a:normAutofit lnSpcReduction="10000"/>
          </a:bodyPr>
          <a:lstStyle/>
          <a:p>
            <a:pPr lvl="0" algn="just"/>
            <a:r>
              <a:rPr lang="ru-RU" dirty="0" err="1"/>
              <a:t>Наявність</a:t>
            </a:r>
            <a:r>
              <a:rPr lang="ru-RU" dirty="0"/>
              <a:t> в </a:t>
            </a:r>
            <a:r>
              <a:rPr lang="ru-RU" dirty="0" err="1"/>
              <a:t>класі</a:t>
            </a:r>
            <a:r>
              <a:rPr lang="ru-RU" dirty="0"/>
              <a:t> </a:t>
            </a:r>
            <a:r>
              <a:rPr lang="ru-RU" dirty="0" err="1"/>
              <a:t>розкладу</a:t>
            </a:r>
            <a:r>
              <a:rPr lang="ru-RU" dirty="0"/>
              <a:t> </a:t>
            </a:r>
            <a:r>
              <a:rPr lang="ru-RU" dirty="0" err="1"/>
              <a:t>шкільного</a:t>
            </a:r>
            <a:r>
              <a:rPr lang="ru-RU" dirty="0"/>
              <a:t> дня, </a:t>
            </a:r>
            <a:r>
              <a:rPr lang="ru-RU" dirty="0" err="1"/>
              <a:t>ознайомлення</a:t>
            </a:r>
            <a:r>
              <a:rPr lang="ru-RU" dirty="0"/>
              <a:t> з ним та </a:t>
            </a:r>
            <a:r>
              <a:rPr lang="ru-RU" dirty="0" err="1"/>
              <a:t>чітке</a:t>
            </a:r>
            <a:r>
              <a:rPr lang="ru-RU" dirty="0"/>
              <a:t> </a:t>
            </a:r>
            <a:r>
              <a:rPr lang="ru-RU" dirty="0" err="1"/>
              <a:t>виконання</a:t>
            </a:r>
            <a:r>
              <a:rPr lang="ru-RU" dirty="0"/>
              <a:t> </a:t>
            </a:r>
            <a:r>
              <a:rPr lang="ru-RU" dirty="0" err="1"/>
              <a:t>допоможе</a:t>
            </a:r>
            <a:r>
              <a:rPr lang="ru-RU" dirty="0"/>
              <a:t> </a:t>
            </a:r>
            <a:r>
              <a:rPr lang="ru-RU" dirty="0" err="1"/>
              <a:t>дитям</a:t>
            </a:r>
            <a:r>
              <a:rPr lang="ru-RU" dirty="0"/>
              <a:t> </a:t>
            </a:r>
            <a:r>
              <a:rPr lang="ru-RU" dirty="0" err="1"/>
              <a:t>швидше</a:t>
            </a:r>
            <a:r>
              <a:rPr lang="ru-RU" dirty="0"/>
              <a:t> </a:t>
            </a:r>
            <a:r>
              <a:rPr lang="ru-RU" dirty="0" err="1"/>
              <a:t>увійти</a:t>
            </a:r>
            <a:r>
              <a:rPr lang="ru-RU" dirty="0"/>
              <a:t> в темп </a:t>
            </a:r>
            <a:r>
              <a:rPr lang="ru-RU" dirty="0" err="1"/>
              <a:t>шкільного</a:t>
            </a:r>
            <a:r>
              <a:rPr lang="ru-RU" dirty="0"/>
              <a:t> </a:t>
            </a:r>
            <a:r>
              <a:rPr lang="ru-RU" dirty="0" err="1"/>
              <a:t>життя</a:t>
            </a:r>
            <a:r>
              <a:rPr lang="ru-RU" dirty="0"/>
              <a:t>, </a:t>
            </a:r>
            <a:r>
              <a:rPr lang="ru-RU" dirty="0" err="1"/>
              <a:t>прийняти</a:t>
            </a:r>
            <a:r>
              <a:rPr lang="ru-RU" dirty="0"/>
              <a:t> </a:t>
            </a:r>
            <a:r>
              <a:rPr lang="ru-RU" dirty="0" err="1"/>
              <a:t>новий</a:t>
            </a:r>
            <a:r>
              <a:rPr lang="ru-RU" dirty="0"/>
              <a:t> </a:t>
            </a:r>
            <a:r>
              <a:rPr lang="ru-RU" dirty="0" err="1"/>
              <a:t>розпорядок</a:t>
            </a:r>
            <a:r>
              <a:rPr lang="ru-RU" dirty="0"/>
              <a:t> та </a:t>
            </a:r>
            <a:r>
              <a:rPr lang="ru-RU" dirty="0" err="1"/>
              <a:t>виконувати</a:t>
            </a:r>
            <a:r>
              <a:rPr lang="ru-RU" dirty="0"/>
              <a:t> </a:t>
            </a:r>
            <a:r>
              <a:rPr lang="ru-RU" dirty="0" err="1"/>
              <a:t>його</a:t>
            </a:r>
            <a:r>
              <a:rPr lang="ru-RU" dirty="0"/>
              <a:t>. А, </a:t>
            </a:r>
            <a:r>
              <a:rPr lang="ru-RU" dirty="0" err="1"/>
              <a:t>наприклад</a:t>
            </a:r>
            <a:r>
              <a:rPr lang="ru-RU" dirty="0"/>
              <a:t>, </a:t>
            </a:r>
            <a:r>
              <a:rPr lang="ru-RU" dirty="0" err="1"/>
              <a:t>озвучення</a:t>
            </a:r>
            <a:r>
              <a:rPr lang="ru-RU" dirty="0"/>
              <a:t> плану уроку </a:t>
            </a:r>
            <a:r>
              <a:rPr lang="ru-RU" dirty="0" err="1"/>
              <a:t>дасть</a:t>
            </a:r>
            <a:r>
              <a:rPr lang="ru-RU" dirty="0"/>
              <a:t> </a:t>
            </a:r>
            <a:r>
              <a:rPr lang="ru-RU" dirty="0" err="1"/>
              <a:t>учням</a:t>
            </a:r>
            <a:r>
              <a:rPr lang="ru-RU" dirty="0"/>
              <a:t> </a:t>
            </a:r>
            <a:r>
              <a:rPr lang="ru-RU" dirty="0" err="1"/>
              <a:t>змогу</a:t>
            </a:r>
            <a:r>
              <a:rPr lang="ru-RU" dirty="0"/>
              <a:t> </a:t>
            </a:r>
            <a:r>
              <a:rPr lang="ru-RU" dirty="0" err="1"/>
              <a:t>будувати</a:t>
            </a:r>
            <a:r>
              <a:rPr lang="ru-RU" dirty="0"/>
              <a:t> </a:t>
            </a:r>
            <a:r>
              <a:rPr lang="ru-RU" dirty="0" err="1"/>
              <a:t>логічну</a:t>
            </a:r>
            <a:r>
              <a:rPr lang="ru-RU" dirty="0"/>
              <a:t> </a:t>
            </a:r>
            <a:r>
              <a:rPr lang="ru-RU" dirty="0" err="1"/>
              <a:t>послідовність</a:t>
            </a:r>
            <a:r>
              <a:rPr lang="ru-RU" dirty="0"/>
              <a:t> </a:t>
            </a:r>
            <a:r>
              <a:rPr lang="ru-RU" dirty="0" err="1"/>
              <a:t>дій</a:t>
            </a:r>
            <a:r>
              <a:rPr lang="ru-RU" dirty="0"/>
              <a:t>.</a:t>
            </a:r>
          </a:p>
          <a:p>
            <a:pPr lvl="0" algn="just"/>
            <a:r>
              <a:rPr lang="ru-RU" dirty="0"/>
              <a:t>Правила </a:t>
            </a:r>
            <a:r>
              <a:rPr lang="ru-RU" dirty="0" err="1"/>
              <a:t>поведінки</a:t>
            </a:r>
            <a:r>
              <a:rPr lang="ru-RU" dirty="0"/>
              <a:t> в </a:t>
            </a:r>
            <a:r>
              <a:rPr lang="ru-RU" dirty="0" err="1"/>
              <a:t>класі</a:t>
            </a:r>
            <a:r>
              <a:rPr lang="ru-RU" dirty="0"/>
              <a:t>/</a:t>
            </a:r>
            <a:r>
              <a:rPr lang="ru-RU" dirty="0" err="1"/>
              <a:t>школі</a:t>
            </a:r>
            <a:r>
              <a:rPr lang="ru-RU" dirty="0"/>
              <a:t> </a:t>
            </a:r>
            <a:r>
              <a:rPr lang="ru-RU" dirty="0" err="1"/>
              <a:t>мають</a:t>
            </a:r>
            <a:r>
              <a:rPr lang="ru-RU" dirty="0"/>
              <a:t> бути </a:t>
            </a:r>
            <a:r>
              <a:rPr lang="ru-RU" dirty="0" err="1"/>
              <a:t>прописані</a:t>
            </a:r>
            <a:r>
              <a:rPr lang="ru-RU" dirty="0"/>
              <a:t>, </a:t>
            </a:r>
            <a:r>
              <a:rPr lang="ru-RU" dirty="0" err="1"/>
              <a:t>намальовані</a:t>
            </a:r>
            <a:r>
              <a:rPr lang="ru-RU" dirty="0"/>
              <a:t> й </a:t>
            </a:r>
            <a:r>
              <a:rPr lang="ru-RU" dirty="0" err="1"/>
              <a:t>розташовані</a:t>
            </a:r>
            <a:r>
              <a:rPr lang="ru-RU" dirty="0"/>
              <a:t> в </a:t>
            </a:r>
            <a:r>
              <a:rPr lang="ru-RU" dirty="0" err="1"/>
              <a:t>зоні</a:t>
            </a:r>
            <a:r>
              <a:rPr lang="ru-RU" dirty="0"/>
              <a:t> </a:t>
            </a:r>
            <a:r>
              <a:rPr lang="ru-RU" dirty="0" err="1"/>
              <a:t>швидкого</a:t>
            </a:r>
            <a:r>
              <a:rPr lang="ru-RU" dirty="0"/>
              <a:t> </a:t>
            </a:r>
            <a:r>
              <a:rPr lang="ru-RU" dirty="0" err="1"/>
              <a:t>візуального</a:t>
            </a:r>
            <a:r>
              <a:rPr lang="ru-RU" dirty="0"/>
              <a:t> доступу для </a:t>
            </a:r>
            <a:r>
              <a:rPr lang="ru-RU" dirty="0" err="1"/>
              <a:t>дітей</a:t>
            </a:r>
            <a:r>
              <a:rPr lang="ru-RU" dirty="0"/>
              <a:t>. </a:t>
            </a:r>
            <a:r>
              <a:rPr lang="ru-RU" dirty="0" err="1"/>
              <a:t>Створення</a:t>
            </a:r>
            <a:r>
              <a:rPr lang="ru-RU" dirty="0"/>
              <a:t> таких правил </a:t>
            </a:r>
            <a:r>
              <a:rPr lang="ru-RU" dirty="0" err="1"/>
              <a:t>може</a:t>
            </a:r>
            <a:r>
              <a:rPr lang="ru-RU" dirty="0"/>
              <a:t> стати </a:t>
            </a:r>
            <a:r>
              <a:rPr lang="ru-RU" dirty="0" err="1"/>
              <a:t>спільним</a:t>
            </a:r>
            <a:r>
              <a:rPr lang="ru-RU" dirty="0"/>
              <a:t> </a:t>
            </a:r>
            <a:r>
              <a:rPr lang="ru-RU" dirty="0" err="1"/>
              <a:t>заняттям</a:t>
            </a:r>
            <a:r>
              <a:rPr lang="ru-RU" dirty="0"/>
              <a:t> для </a:t>
            </a:r>
            <a:r>
              <a:rPr lang="ru-RU" dirty="0" err="1"/>
              <a:t>дітей</a:t>
            </a:r>
            <a:r>
              <a:rPr lang="ru-RU" dirty="0"/>
              <a:t> і </a:t>
            </a:r>
            <a:r>
              <a:rPr lang="ru-RU" dirty="0" err="1"/>
              <a:t>вчителя</a:t>
            </a:r>
            <a:r>
              <a:rPr lang="ru-RU" dirty="0"/>
              <a:t> на початку </a:t>
            </a:r>
            <a:r>
              <a:rPr lang="ru-RU" dirty="0" err="1"/>
              <a:t>навчального</a:t>
            </a:r>
            <a:r>
              <a:rPr lang="ru-RU" dirty="0"/>
              <a:t> року. </a:t>
            </a:r>
            <a:r>
              <a:rPr lang="ru-RU" dirty="0" err="1"/>
              <a:t>Щоб</a:t>
            </a:r>
            <a:r>
              <a:rPr lang="ru-RU" dirty="0"/>
              <a:t> </a:t>
            </a:r>
            <a:r>
              <a:rPr lang="ru-RU" dirty="0" err="1"/>
              <a:t>діти</a:t>
            </a:r>
            <a:r>
              <a:rPr lang="ru-RU" dirty="0"/>
              <a:t> </a:t>
            </a:r>
            <a:r>
              <a:rPr lang="ru-RU" dirty="0" err="1"/>
              <a:t>засвоїли</a:t>
            </a:r>
            <a:r>
              <a:rPr lang="ru-RU" dirty="0"/>
              <a:t> правила, </a:t>
            </a:r>
            <a:r>
              <a:rPr lang="ru-RU" dirty="0" err="1"/>
              <a:t>вчитель</a:t>
            </a:r>
            <a:r>
              <a:rPr lang="ru-RU" dirty="0"/>
              <a:t> </a:t>
            </a:r>
            <a:r>
              <a:rPr lang="ru-RU" dirty="0" err="1"/>
              <a:t>може</a:t>
            </a:r>
            <a:r>
              <a:rPr lang="ru-RU" dirty="0"/>
              <a:t> </a:t>
            </a:r>
            <a:r>
              <a:rPr lang="ru-RU" dirty="0" err="1"/>
              <a:t>їх</a:t>
            </a:r>
            <a:r>
              <a:rPr lang="ru-RU" dirty="0"/>
              <a:t> </a:t>
            </a:r>
            <a:r>
              <a:rPr lang="ru-RU" dirty="0" err="1"/>
              <a:t>повторювати</a:t>
            </a:r>
            <a:r>
              <a:rPr lang="ru-RU" dirty="0"/>
              <a:t> та </a:t>
            </a:r>
            <a:r>
              <a:rPr lang="ru-RU" dirty="0" err="1"/>
              <a:t>апелювати</a:t>
            </a:r>
            <a:r>
              <a:rPr lang="ru-RU" dirty="0"/>
              <a:t> до них за </a:t>
            </a:r>
            <a:r>
              <a:rPr lang="ru-RU" dirty="0" err="1"/>
              <a:t>необхідністю</a:t>
            </a:r>
            <a:r>
              <a:rPr lang="ru-RU" dirty="0"/>
              <a:t>.</a:t>
            </a:r>
          </a:p>
          <a:p>
            <a:pPr lvl="0" algn="just"/>
            <a:r>
              <a:rPr lang="ru-RU" dirty="0" err="1"/>
              <a:t>Окрім</a:t>
            </a:r>
            <a:r>
              <a:rPr lang="ru-RU" dirty="0"/>
              <a:t> стандартного </a:t>
            </a:r>
            <a:r>
              <a:rPr lang="ru-RU" dirty="0" err="1"/>
              <a:t>графіку</a:t>
            </a:r>
            <a:r>
              <a:rPr lang="ru-RU" dirty="0"/>
              <a:t> </a:t>
            </a:r>
            <a:r>
              <a:rPr lang="ru-RU" dirty="0" err="1"/>
              <a:t>чергування</a:t>
            </a:r>
            <a:r>
              <a:rPr lang="ru-RU" dirty="0"/>
              <a:t>, </a:t>
            </a:r>
            <a:r>
              <a:rPr lang="ru-RU" dirty="0" err="1"/>
              <a:t>надайте</a:t>
            </a:r>
            <a:r>
              <a:rPr lang="ru-RU" dirty="0"/>
              <a:t> кожному </a:t>
            </a:r>
            <a:r>
              <a:rPr lang="ru-RU" dirty="0" err="1"/>
              <a:t>учню</a:t>
            </a:r>
            <a:r>
              <a:rPr lang="ru-RU" dirty="0"/>
              <a:t> </a:t>
            </a:r>
            <a:r>
              <a:rPr lang="ru-RU" dirty="0" err="1"/>
              <a:t>певні</a:t>
            </a:r>
            <a:r>
              <a:rPr lang="ru-RU" dirty="0"/>
              <a:t> </a:t>
            </a:r>
            <a:r>
              <a:rPr lang="ru-RU" dirty="0" err="1"/>
              <a:t>обов’язки</a:t>
            </a:r>
            <a:r>
              <a:rPr lang="ru-RU" dirty="0"/>
              <a:t>, </a:t>
            </a:r>
            <a:r>
              <a:rPr lang="ru-RU" dirty="0" err="1"/>
              <a:t>відповідальність</a:t>
            </a:r>
            <a:r>
              <a:rPr lang="ru-RU" dirty="0"/>
              <a:t> за </a:t>
            </a:r>
            <a:r>
              <a:rPr lang="ru-RU" dirty="0" err="1"/>
              <a:t>якусь</a:t>
            </a:r>
            <a:r>
              <a:rPr lang="ru-RU" dirty="0"/>
              <a:t> </a:t>
            </a:r>
            <a:r>
              <a:rPr lang="ru-RU" dirty="0" err="1"/>
              <a:t>ділянку</a:t>
            </a:r>
            <a:r>
              <a:rPr lang="ru-RU" dirty="0"/>
              <a:t> </a:t>
            </a:r>
            <a:r>
              <a:rPr lang="ru-RU" dirty="0" err="1"/>
              <a:t>роботи</a:t>
            </a:r>
            <a:r>
              <a:rPr lang="ru-RU" dirty="0"/>
              <a:t>. </a:t>
            </a:r>
            <a:r>
              <a:rPr lang="ru-RU" dirty="0" err="1"/>
              <a:t>Розташуйте</a:t>
            </a:r>
            <a:r>
              <a:rPr lang="ru-RU" dirty="0"/>
              <a:t> список </a:t>
            </a:r>
            <a:r>
              <a:rPr lang="ru-RU" dirty="0" err="1"/>
              <a:t>обов’язків</a:t>
            </a:r>
            <a:r>
              <a:rPr lang="ru-RU" dirty="0"/>
              <a:t> та </a:t>
            </a:r>
            <a:r>
              <a:rPr lang="ru-RU" dirty="0" err="1"/>
              <a:t>відповідальних</a:t>
            </a:r>
            <a:r>
              <a:rPr lang="ru-RU" dirty="0"/>
              <a:t> у доступному для </a:t>
            </a:r>
            <a:r>
              <a:rPr lang="ru-RU" dirty="0" err="1"/>
              <a:t>дітей</a:t>
            </a:r>
            <a:r>
              <a:rPr lang="ru-RU" dirty="0"/>
              <a:t> </a:t>
            </a:r>
            <a:r>
              <a:rPr lang="ru-RU" dirty="0" err="1"/>
              <a:t>місці</a:t>
            </a:r>
            <a:r>
              <a:rPr lang="ru-RU" dirty="0" smtClean="0"/>
              <a:t>.</a:t>
            </a:r>
            <a:endParaRPr lang="ru-RU" dirty="0"/>
          </a:p>
        </p:txBody>
      </p:sp>
      <p:sp>
        <p:nvSpPr>
          <p:cNvPr id="4" name="Нижний колонтитул 3"/>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Tree>
    <p:extLst>
      <p:ext uri="{BB962C8B-B14F-4D97-AF65-F5344CB8AC3E}">
        <p14:creationId xmlns:p14="http://schemas.microsoft.com/office/powerpoint/2010/main" val="757609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656216"/>
            <a:ext cx="10515600" cy="5520747"/>
          </a:xfrm>
        </p:spPr>
        <p:txBody>
          <a:bodyPr/>
          <a:lstStyle/>
          <a:p>
            <a:pPr lvl="0" algn="just"/>
            <a:r>
              <a:rPr lang="ru-RU" dirty="0"/>
              <a:t>Для </a:t>
            </a:r>
            <a:r>
              <a:rPr lang="ru-RU" dirty="0" err="1"/>
              <a:t>підвищення</a:t>
            </a:r>
            <a:r>
              <a:rPr lang="ru-RU" dirty="0"/>
              <a:t> </a:t>
            </a:r>
            <a:r>
              <a:rPr lang="ru-RU" dirty="0" err="1"/>
              <a:t>рівня</a:t>
            </a:r>
            <a:r>
              <a:rPr lang="ru-RU" dirty="0"/>
              <a:t> самоконтролю та </a:t>
            </a:r>
            <a:r>
              <a:rPr lang="ru-RU" dirty="0" err="1"/>
              <a:t>саморегуляції</a:t>
            </a:r>
            <a:r>
              <a:rPr lang="ru-RU" dirty="0"/>
              <a:t> </a:t>
            </a:r>
            <a:r>
              <a:rPr lang="ru-RU" dirty="0" err="1"/>
              <a:t>використайте</a:t>
            </a:r>
            <a:r>
              <a:rPr lang="ru-RU" dirty="0"/>
              <a:t> </a:t>
            </a:r>
            <a:r>
              <a:rPr lang="ru-RU" dirty="0" err="1"/>
              <a:t>вправу</a:t>
            </a:r>
            <a:r>
              <a:rPr lang="ru-RU" dirty="0"/>
              <a:t> «</a:t>
            </a:r>
            <a:r>
              <a:rPr lang="ru-RU" dirty="0" err="1"/>
              <a:t>Продуваємо</a:t>
            </a:r>
            <a:r>
              <a:rPr lang="ru-RU" dirty="0"/>
              <a:t> </a:t>
            </a:r>
            <a:r>
              <a:rPr lang="ru-RU" dirty="0" err="1"/>
              <a:t>двигуни</a:t>
            </a:r>
            <a:r>
              <a:rPr lang="ru-RU" dirty="0"/>
              <a:t>». </a:t>
            </a:r>
            <a:r>
              <a:rPr lang="ru-RU" dirty="0" err="1"/>
              <a:t>Ця</a:t>
            </a:r>
            <a:r>
              <a:rPr lang="ru-RU" dirty="0"/>
              <a:t> </a:t>
            </a:r>
            <a:r>
              <a:rPr lang="ru-RU" dirty="0" err="1"/>
              <a:t>вправа</a:t>
            </a:r>
            <a:r>
              <a:rPr lang="ru-RU" dirty="0"/>
              <a:t> </a:t>
            </a:r>
            <a:r>
              <a:rPr lang="ru-RU" dirty="0" err="1"/>
              <a:t>також</a:t>
            </a:r>
            <a:r>
              <a:rPr lang="ru-RU" dirty="0"/>
              <a:t> </a:t>
            </a:r>
            <a:r>
              <a:rPr lang="ru-RU" dirty="0" err="1"/>
              <a:t>активізує</a:t>
            </a:r>
            <a:r>
              <a:rPr lang="ru-RU" dirty="0"/>
              <a:t> роботу </a:t>
            </a:r>
            <a:r>
              <a:rPr lang="ru-RU" dirty="0" err="1"/>
              <a:t>обох</a:t>
            </a:r>
            <a:r>
              <a:rPr lang="ru-RU" dirty="0"/>
              <a:t> </a:t>
            </a:r>
            <a:r>
              <a:rPr lang="ru-RU" dirty="0" err="1"/>
              <a:t>півкуль</a:t>
            </a:r>
            <a:r>
              <a:rPr lang="ru-RU" dirty="0"/>
              <a:t> </a:t>
            </a:r>
            <a:r>
              <a:rPr lang="ru-RU" dirty="0" err="1"/>
              <a:t>мозку</a:t>
            </a:r>
            <a:r>
              <a:rPr lang="ru-RU" dirty="0"/>
              <a:t>. </a:t>
            </a:r>
            <a:r>
              <a:rPr lang="ru-RU" dirty="0" err="1"/>
              <a:t>Її</a:t>
            </a:r>
            <a:r>
              <a:rPr lang="ru-RU" dirty="0"/>
              <a:t> </a:t>
            </a:r>
            <a:r>
              <a:rPr lang="ru-RU" dirty="0" err="1"/>
              <a:t>можна</a:t>
            </a:r>
            <a:r>
              <a:rPr lang="ru-RU" dirty="0"/>
              <a:t> </a:t>
            </a:r>
            <a:r>
              <a:rPr lang="ru-RU" dirty="0" err="1"/>
              <a:t>виконати</a:t>
            </a:r>
            <a:r>
              <a:rPr lang="ru-RU" dirty="0"/>
              <a:t> перед </a:t>
            </a:r>
            <a:r>
              <a:rPr lang="ru-RU" dirty="0" err="1"/>
              <a:t>завданням</a:t>
            </a:r>
            <a:r>
              <a:rPr lang="ru-RU" dirty="0"/>
              <a:t>, </a:t>
            </a:r>
            <a:r>
              <a:rPr lang="ru-RU" dirty="0" err="1"/>
              <a:t>що</a:t>
            </a:r>
            <a:r>
              <a:rPr lang="ru-RU" dirty="0"/>
              <a:t> </a:t>
            </a:r>
            <a:r>
              <a:rPr lang="ru-RU" dirty="0" err="1"/>
              <a:t>потребує</a:t>
            </a:r>
            <a:r>
              <a:rPr lang="ru-RU" dirty="0"/>
              <a:t> </a:t>
            </a:r>
            <a:r>
              <a:rPr lang="ru-RU" dirty="0" err="1"/>
              <a:t>особливої</a:t>
            </a:r>
            <a:r>
              <a:rPr lang="ru-RU" dirty="0"/>
              <a:t> </a:t>
            </a:r>
            <a:r>
              <a:rPr lang="ru-RU" dirty="0" err="1"/>
              <a:t>концентрації</a:t>
            </a:r>
            <a:r>
              <a:rPr lang="ru-RU" dirty="0"/>
              <a:t> </a:t>
            </a:r>
            <a:r>
              <a:rPr lang="ru-RU" dirty="0" err="1"/>
              <a:t>уваги</a:t>
            </a:r>
            <a:r>
              <a:rPr lang="ru-RU" dirty="0"/>
              <a:t>.</a:t>
            </a:r>
          </a:p>
          <a:p>
            <a:pPr lvl="0" algn="just"/>
            <a:r>
              <a:rPr lang="ru-RU" dirty="0" err="1"/>
              <a:t>Використовуйте</a:t>
            </a:r>
            <a:r>
              <a:rPr lang="ru-RU" dirty="0"/>
              <a:t> </a:t>
            </a:r>
            <a:r>
              <a:rPr lang="ru-RU" dirty="0" err="1"/>
              <a:t>окорухові</a:t>
            </a:r>
            <a:r>
              <a:rPr lang="ru-RU" dirty="0"/>
              <a:t> </a:t>
            </a:r>
            <a:r>
              <a:rPr lang="ru-RU" dirty="0" err="1"/>
              <a:t>вправи</a:t>
            </a:r>
            <a:r>
              <a:rPr lang="ru-RU" dirty="0"/>
              <a:t>, </a:t>
            </a:r>
            <a:r>
              <a:rPr lang="ru-RU" dirty="0" err="1"/>
              <a:t>направлені</a:t>
            </a:r>
            <a:r>
              <a:rPr lang="ru-RU" dirty="0"/>
              <a:t> на </a:t>
            </a:r>
            <a:r>
              <a:rPr lang="ru-RU" dirty="0" err="1"/>
              <a:t>підвищення</a:t>
            </a:r>
            <a:r>
              <a:rPr lang="ru-RU" dirty="0"/>
              <a:t> </a:t>
            </a:r>
            <a:r>
              <a:rPr lang="ru-RU" dirty="0" err="1"/>
              <a:t>концентрації</a:t>
            </a:r>
            <a:r>
              <a:rPr lang="ru-RU" dirty="0"/>
              <a:t> </a:t>
            </a:r>
            <a:r>
              <a:rPr lang="ru-RU" dirty="0" err="1"/>
              <a:t>уваги</a:t>
            </a:r>
            <a:r>
              <a:rPr lang="ru-RU" dirty="0"/>
              <a:t>. </a:t>
            </a:r>
            <a:r>
              <a:rPr lang="ru-RU" dirty="0" err="1"/>
              <a:t>Навіть</a:t>
            </a:r>
            <a:r>
              <a:rPr lang="ru-RU" dirty="0"/>
              <a:t> </a:t>
            </a:r>
            <a:r>
              <a:rPr lang="ru-RU" dirty="0" err="1"/>
              <a:t>просте</a:t>
            </a:r>
            <a:r>
              <a:rPr lang="ru-RU" dirty="0"/>
              <a:t> </a:t>
            </a:r>
            <a:r>
              <a:rPr lang="ru-RU" dirty="0" err="1"/>
              <a:t>стеження</a:t>
            </a:r>
            <a:r>
              <a:rPr lang="ru-RU" dirty="0"/>
              <a:t> </a:t>
            </a:r>
            <a:r>
              <a:rPr lang="ru-RU" dirty="0" err="1"/>
              <a:t>очима</a:t>
            </a:r>
            <a:r>
              <a:rPr lang="ru-RU" dirty="0"/>
              <a:t> за предметом </a:t>
            </a:r>
            <a:r>
              <a:rPr lang="ru-RU" dirty="0" err="1"/>
              <a:t>допоможе</a:t>
            </a:r>
            <a:r>
              <a:rPr lang="ru-RU" dirty="0"/>
              <a:t> </a:t>
            </a:r>
            <a:r>
              <a:rPr lang="ru-RU" dirty="0" err="1"/>
              <a:t>класу</a:t>
            </a:r>
            <a:r>
              <a:rPr lang="ru-RU" dirty="0"/>
              <a:t> </a:t>
            </a:r>
            <a:r>
              <a:rPr lang="ru-RU" dirty="0" err="1"/>
              <a:t>сконцентруватися</a:t>
            </a:r>
            <a:r>
              <a:rPr lang="ru-RU" dirty="0"/>
              <a:t> перед </a:t>
            </a:r>
            <a:r>
              <a:rPr lang="ru-RU" dirty="0" err="1"/>
              <a:t>лекційною</a:t>
            </a:r>
            <a:r>
              <a:rPr lang="ru-RU" dirty="0"/>
              <a:t> </a:t>
            </a:r>
            <a:r>
              <a:rPr lang="ru-RU" dirty="0" err="1"/>
              <a:t>частиною</a:t>
            </a:r>
            <a:r>
              <a:rPr lang="ru-RU" dirty="0"/>
              <a:t> уроку, </a:t>
            </a:r>
            <a:r>
              <a:rPr lang="ru-RU" dirty="0" err="1"/>
              <a:t>роботою</a:t>
            </a:r>
            <a:r>
              <a:rPr lang="ru-RU" dirty="0"/>
              <a:t> з </a:t>
            </a:r>
            <a:r>
              <a:rPr lang="ru-RU" dirty="0" err="1"/>
              <a:t>підручником</a:t>
            </a:r>
            <a:r>
              <a:rPr lang="ru-RU" dirty="0"/>
              <a:t> </a:t>
            </a:r>
            <a:r>
              <a:rPr lang="ru-RU" dirty="0" err="1"/>
              <a:t>або</a:t>
            </a:r>
            <a:r>
              <a:rPr lang="ru-RU" dirty="0"/>
              <a:t> </a:t>
            </a:r>
            <a:r>
              <a:rPr lang="ru-RU" dirty="0" err="1"/>
              <a:t>читанням</a:t>
            </a:r>
            <a:r>
              <a:rPr lang="ru-RU" dirty="0"/>
              <a:t>.</a:t>
            </a:r>
          </a:p>
          <a:p>
            <a:pPr algn="just"/>
            <a:r>
              <a:rPr lang="ru-RU" dirty="0"/>
              <a:t>Уроки </a:t>
            </a:r>
            <a:r>
              <a:rPr lang="ru-RU" dirty="0" err="1"/>
              <a:t>кулінарії</a:t>
            </a:r>
            <a:r>
              <a:rPr lang="ru-RU" dirty="0"/>
              <a:t> — один </a:t>
            </a:r>
            <a:r>
              <a:rPr lang="ru-RU" dirty="0" err="1"/>
              <a:t>із</a:t>
            </a:r>
            <a:r>
              <a:rPr lang="ru-RU" dirty="0"/>
              <a:t> </a:t>
            </a:r>
            <a:r>
              <a:rPr lang="ru-RU" dirty="0" err="1"/>
              <a:t>найпростіших</a:t>
            </a:r>
            <a:r>
              <a:rPr lang="ru-RU" dirty="0"/>
              <a:t> та </a:t>
            </a:r>
            <a:r>
              <a:rPr lang="ru-RU" dirty="0" err="1"/>
              <a:t>дуже</a:t>
            </a:r>
            <a:r>
              <a:rPr lang="ru-RU" dirty="0"/>
              <a:t> </a:t>
            </a:r>
            <a:r>
              <a:rPr lang="ru-RU" dirty="0" err="1"/>
              <a:t>дієвих</a:t>
            </a:r>
            <a:r>
              <a:rPr lang="ru-RU" dirty="0"/>
              <a:t> </a:t>
            </a:r>
            <a:r>
              <a:rPr lang="ru-RU" dirty="0" err="1"/>
              <a:t>методів</a:t>
            </a:r>
            <a:r>
              <a:rPr lang="ru-RU" dirty="0"/>
              <a:t> </a:t>
            </a:r>
            <a:r>
              <a:rPr lang="ru-RU" dirty="0" err="1"/>
              <a:t>розвитку</a:t>
            </a:r>
            <a:r>
              <a:rPr lang="ru-RU" dirty="0"/>
              <a:t> </a:t>
            </a:r>
            <a:r>
              <a:rPr lang="ru-RU" dirty="0" err="1"/>
              <a:t>третього</a:t>
            </a:r>
            <a:r>
              <a:rPr lang="ru-RU" dirty="0"/>
              <a:t> </a:t>
            </a:r>
            <a:r>
              <a:rPr lang="ru-RU" dirty="0" err="1"/>
              <a:t>функціонального</a:t>
            </a:r>
            <a:r>
              <a:rPr lang="ru-RU" dirty="0"/>
              <a:t> блоку </a:t>
            </a:r>
            <a:r>
              <a:rPr lang="ru-RU" dirty="0" err="1"/>
              <a:t>мозку</a:t>
            </a:r>
            <a:r>
              <a:rPr lang="ru-RU" dirty="0"/>
              <a:t>. Тут і </a:t>
            </a:r>
            <a:r>
              <a:rPr lang="ru-RU" dirty="0" err="1"/>
              <a:t>послідовність</a:t>
            </a:r>
            <a:r>
              <a:rPr lang="ru-RU" dirty="0"/>
              <a:t> </a:t>
            </a:r>
            <a:r>
              <a:rPr lang="ru-RU" dirty="0" err="1"/>
              <a:t>дій</a:t>
            </a:r>
            <a:r>
              <a:rPr lang="ru-RU" dirty="0"/>
              <a:t>, і </a:t>
            </a:r>
            <a:r>
              <a:rPr lang="ru-RU" dirty="0" err="1"/>
              <a:t>планування</a:t>
            </a:r>
            <a:r>
              <a:rPr lang="ru-RU" dirty="0"/>
              <a:t>, і самоконтроль, і </a:t>
            </a:r>
            <a:r>
              <a:rPr lang="ru-RU" dirty="0" err="1"/>
              <a:t>виконання</a:t>
            </a:r>
            <a:r>
              <a:rPr lang="ru-RU" dirty="0"/>
              <a:t> </a:t>
            </a:r>
            <a:r>
              <a:rPr lang="ru-RU" dirty="0" err="1"/>
              <a:t>чітких</a:t>
            </a:r>
            <a:r>
              <a:rPr lang="ru-RU" dirty="0"/>
              <a:t> </a:t>
            </a:r>
            <a:r>
              <a:rPr lang="ru-RU" dirty="0" err="1"/>
              <a:t>інструкції</a:t>
            </a:r>
            <a:r>
              <a:rPr lang="ru-RU" dirty="0"/>
              <a:t>, і причинно-</a:t>
            </a:r>
            <a:r>
              <a:rPr lang="ru-RU" dirty="0" err="1"/>
              <a:t>наслідкові</a:t>
            </a:r>
            <a:r>
              <a:rPr lang="ru-RU" dirty="0"/>
              <a:t> </a:t>
            </a:r>
            <a:r>
              <a:rPr lang="ru-RU" dirty="0" err="1"/>
              <a:t>зв’язки</a:t>
            </a:r>
            <a:r>
              <a:rPr lang="ru-RU" dirty="0"/>
              <a:t>, і, </a:t>
            </a:r>
            <a:r>
              <a:rPr lang="ru-RU" dirty="0" err="1"/>
              <a:t>звичайно</a:t>
            </a:r>
            <a:r>
              <a:rPr lang="ru-RU" dirty="0"/>
              <a:t>, контроль </a:t>
            </a:r>
            <a:r>
              <a:rPr lang="ru-RU" dirty="0" err="1"/>
              <a:t>результатів</a:t>
            </a:r>
            <a:r>
              <a:rPr lang="ru-RU" dirty="0"/>
              <a:t> </a:t>
            </a:r>
            <a:r>
              <a:rPr lang="ru-RU" dirty="0" err="1" smtClean="0"/>
              <a:t>діяльності</a:t>
            </a:r>
            <a:r>
              <a:rPr lang="ru-RU" dirty="0" smtClean="0"/>
              <a:t>.</a:t>
            </a:r>
            <a:endParaRPr lang="ru-RU" dirty="0"/>
          </a:p>
        </p:txBody>
      </p:sp>
      <p:sp>
        <p:nvSpPr>
          <p:cNvPr id="4" name="Нижний колонтитул 3"/>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Tree>
    <p:extLst>
      <p:ext uri="{BB962C8B-B14F-4D97-AF65-F5344CB8AC3E}">
        <p14:creationId xmlns:p14="http://schemas.microsoft.com/office/powerpoint/2010/main" val="8479189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817581"/>
            <a:ext cx="10515600" cy="5359382"/>
          </a:xfrm>
        </p:spPr>
        <p:txBody>
          <a:bodyPr/>
          <a:lstStyle/>
          <a:p>
            <a:pPr lvl="0" algn="just"/>
            <a:r>
              <a:rPr lang="ru-RU" dirty="0" err="1"/>
              <a:t>Використовуйте</a:t>
            </a:r>
            <a:r>
              <a:rPr lang="ru-RU" dirty="0"/>
              <a:t> </a:t>
            </a:r>
            <a:r>
              <a:rPr lang="ru-RU" dirty="0" err="1"/>
              <a:t>квести</a:t>
            </a:r>
            <a:r>
              <a:rPr lang="ru-RU" dirty="0"/>
              <a:t> (</a:t>
            </a:r>
            <a:r>
              <a:rPr lang="ru-RU" dirty="0" err="1"/>
              <a:t>їх</a:t>
            </a:r>
            <a:r>
              <a:rPr lang="ru-RU" dirty="0"/>
              <a:t> </a:t>
            </a:r>
            <a:r>
              <a:rPr lang="ru-RU" dirty="0" err="1"/>
              <a:t>дуже</a:t>
            </a:r>
            <a:r>
              <a:rPr lang="ru-RU" dirty="0"/>
              <a:t> легко </a:t>
            </a:r>
            <a:r>
              <a:rPr lang="ru-RU" dirty="0" err="1"/>
              <a:t>створювати</a:t>
            </a:r>
            <a:r>
              <a:rPr lang="ru-RU" dirty="0"/>
              <a:t> </a:t>
            </a:r>
            <a:r>
              <a:rPr lang="ru-RU" dirty="0" err="1"/>
              <a:t>самостійно</a:t>
            </a:r>
            <a:r>
              <a:rPr lang="ru-RU" dirty="0"/>
              <a:t>)! Ви можете </a:t>
            </a:r>
            <a:r>
              <a:rPr lang="ru-RU" dirty="0" err="1"/>
              <a:t>проводити</a:t>
            </a:r>
            <a:r>
              <a:rPr lang="ru-RU" dirty="0"/>
              <a:t> </a:t>
            </a:r>
            <a:r>
              <a:rPr lang="ru-RU" dirty="0" err="1"/>
              <a:t>їх</a:t>
            </a:r>
            <a:r>
              <a:rPr lang="ru-RU" dirty="0"/>
              <a:t> у </a:t>
            </a:r>
            <a:r>
              <a:rPr lang="ru-RU" dirty="0" err="1"/>
              <a:t>класній</a:t>
            </a:r>
            <a:r>
              <a:rPr lang="ru-RU" dirty="0"/>
              <a:t> </a:t>
            </a:r>
            <a:r>
              <a:rPr lang="ru-RU" dirty="0" err="1"/>
              <a:t>кімнаті</a:t>
            </a:r>
            <a:r>
              <a:rPr lang="ru-RU" dirty="0"/>
              <a:t>, на </a:t>
            </a:r>
            <a:r>
              <a:rPr lang="ru-RU" dirty="0" err="1"/>
              <a:t>території</a:t>
            </a:r>
            <a:r>
              <a:rPr lang="ru-RU" dirty="0"/>
              <a:t> </a:t>
            </a:r>
            <a:r>
              <a:rPr lang="ru-RU" dirty="0" err="1"/>
              <a:t>школи</a:t>
            </a:r>
            <a:r>
              <a:rPr lang="ru-RU" dirty="0"/>
              <a:t>, </a:t>
            </a:r>
            <a:r>
              <a:rPr lang="ru-RU" dirty="0" err="1"/>
              <a:t>шкільного</a:t>
            </a:r>
            <a:r>
              <a:rPr lang="ru-RU" dirty="0"/>
              <a:t> </a:t>
            </a:r>
            <a:r>
              <a:rPr lang="ru-RU" dirty="0" err="1"/>
              <a:t>подвір’я</a:t>
            </a:r>
            <a:r>
              <a:rPr lang="ru-RU" dirty="0"/>
              <a:t>. </a:t>
            </a:r>
            <a:r>
              <a:rPr lang="ru-RU" dirty="0" err="1"/>
              <a:t>Квести</a:t>
            </a:r>
            <a:r>
              <a:rPr lang="ru-RU" dirty="0"/>
              <a:t> </a:t>
            </a:r>
            <a:r>
              <a:rPr lang="ru-RU" dirty="0" err="1"/>
              <a:t>можуть</a:t>
            </a:r>
            <a:r>
              <a:rPr lang="ru-RU" dirty="0"/>
              <a:t> бути </a:t>
            </a:r>
            <a:r>
              <a:rPr lang="ru-RU" dirty="0" err="1"/>
              <a:t>тематичними</a:t>
            </a:r>
            <a:r>
              <a:rPr lang="ru-RU" dirty="0"/>
              <a:t> й </a:t>
            </a:r>
            <a:r>
              <a:rPr lang="ru-RU" dirty="0" err="1"/>
              <a:t>прив’язаними</a:t>
            </a:r>
            <a:r>
              <a:rPr lang="ru-RU" dirty="0"/>
              <a:t> до </a:t>
            </a:r>
            <a:r>
              <a:rPr lang="ru-RU" dirty="0" err="1"/>
              <a:t>певних</a:t>
            </a:r>
            <a:r>
              <a:rPr lang="ru-RU" dirty="0"/>
              <a:t> </a:t>
            </a:r>
            <a:r>
              <a:rPr lang="ru-RU" dirty="0" err="1"/>
              <a:t>предметів</a:t>
            </a:r>
            <a:r>
              <a:rPr lang="ru-RU" dirty="0"/>
              <a:t>. Так, </a:t>
            </a:r>
            <a:r>
              <a:rPr lang="ru-RU" dirty="0" err="1"/>
              <a:t>окрім</a:t>
            </a:r>
            <a:r>
              <a:rPr lang="ru-RU" dirty="0"/>
              <a:t> </a:t>
            </a:r>
            <a:r>
              <a:rPr lang="ru-RU" dirty="0" err="1"/>
              <a:t>розвитку</a:t>
            </a:r>
            <a:r>
              <a:rPr lang="ru-RU" dirty="0"/>
              <a:t> </a:t>
            </a:r>
            <a:r>
              <a:rPr lang="ru-RU" dirty="0" err="1"/>
              <a:t>просторового</a:t>
            </a:r>
            <a:r>
              <a:rPr lang="ru-RU" dirty="0"/>
              <a:t> </a:t>
            </a:r>
            <a:r>
              <a:rPr lang="ru-RU" dirty="0" err="1"/>
              <a:t>сприйняття</a:t>
            </a:r>
            <a:r>
              <a:rPr lang="ru-RU" dirty="0"/>
              <a:t>, </a:t>
            </a:r>
            <a:r>
              <a:rPr lang="ru-RU" dirty="0" err="1"/>
              <a:t>діти</a:t>
            </a:r>
            <a:r>
              <a:rPr lang="ru-RU" dirty="0"/>
              <a:t> в </a:t>
            </a:r>
            <a:r>
              <a:rPr lang="ru-RU" dirty="0" err="1"/>
              <a:t>цікавій</a:t>
            </a:r>
            <a:r>
              <a:rPr lang="ru-RU" dirty="0"/>
              <a:t> та </a:t>
            </a:r>
            <a:r>
              <a:rPr lang="ru-RU" dirty="0" err="1"/>
              <a:t>інтерактивній</a:t>
            </a:r>
            <a:r>
              <a:rPr lang="ru-RU" dirty="0"/>
              <a:t> </a:t>
            </a:r>
            <a:r>
              <a:rPr lang="ru-RU" dirty="0" err="1"/>
              <a:t>формі</a:t>
            </a:r>
            <a:r>
              <a:rPr lang="ru-RU" dirty="0"/>
              <a:t> </a:t>
            </a:r>
            <a:r>
              <a:rPr lang="ru-RU" dirty="0" err="1"/>
              <a:t>тренуватимуть</a:t>
            </a:r>
            <a:r>
              <a:rPr lang="ru-RU" dirty="0"/>
              <a:t> </a:t>
            </a:r>
            <a:r>
              <a:rPr lang="ru-RU" dirty="0" err="1"/>
              <a:t>пам’ять</a:t>
            </a:r>
            <a:r>
              <a:rPr lang="ru-RU" dirty="0"/>
              <a:t>, </a:t>
            </a:r>
            <a:r>
              <a:rPr lang="ru-RU" dirty="0" err="1"/>
              <a:t>увагу</a:t>
            </a:r>
            <a:r>
              <a:rPr lang="ru-RU" dirty="0"/>
              <a:t>, </a:t>
            </a:r>
            <a:r>
              <a:rPr lang="ru-RU" dirty="0" err="1"/>
              <a:t>соціальну</a:t>
            </a:r>
            <a:r>
              <a:rPr lang="ru-RU" dirty="0"/>
              <a:t> </a:t>
            </a:r>
            <a:r>
              <a:rPr lang="ru-RU" dirty="0" err="1"/>
              <a:t>взаємодію</a:t>
            </a:r>
            <a:r>
              <a:rPr lang="ru-RU" dirty="0"/>
              <a:t>, </a:t>
            </a:r>
            <a:r>
              <a:rPr lang="ru-RU" dirty="0" err="1"/>
              <a:t>навички</a:t>
            </a:r>
            <a:r>
              <a:rPr lang="ru-RU" dirty="0"/>
              <a:t> </a:t>
            </a:r>
            <a:r>
              <a:rPr lang="ru-RU" dirty="0" err="1"/>
              <a:t>співпраці</a:t>
            </a:r>
            <a:r>
              <a:rPr lang="ru-RU" dirty="0" smtClean="0"/>
              <a:t>.</a:t>
            </a:r>
            <a:endParaRPr lang="ru-RU" dirty="0"/>
          </a:p>
        </p:txBody>
      </p:sp>
      <p:sp>
        <p:nvSpPr>
          <p:cNvPr id="4" name="Нижний колонтитул 3"/>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Tree>
    <p:extLst>
      <p:ext uri="{BB962C8B-B14F-4D97-AF65-F5344CB8AC3E}">
        <p14:creationId xmlns:p14="http://schemas.microsoft.com/office/powerpoint/2010/main" val="2209195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k-UA" sz="6000" b="1" u="sng" dirty="0" smtClean="0"/>
              <a:t>ДОЦІЛЬНО ПРОВОДИТИ</a:t>
            </a:r>
            <a:endParaRPr lang="ru-RU" sz="6000" b="1" u="sng" dirty="0"/>
          </a:p>
        </p:txBody>
      </p:sp>
      <p:sp>
        <p:nvSpPr>
          <p:cNvPr id="3" name="Объект 2"/>
          <p:cNvSpPr>
            <a:spLocks noGrp="1"/>
          </p:cNvSpPr>
          <p:nvPr>
            <p:ph idx="1"/>
          </p:nvPr>
        </p:nvSpPr>
        <p:spPr/>
        <p:txBody>
          <a:bodyPr>
            <a:normAutofit lnSpcReduction="10000"/>
          </a:bodyPr>
          <a:lstStyle/>
          <a:p>
            <a:r>
              <a:rPr lang="uk-UA" dirty="0" smtClean="0"/>
              <a:t>Пальчикову гімнастику і гру «Театр тіней»</a:t>
            </a:r>
          </a:p>
          <a:p>
            <a:r>
              <a:rPr lang="uk-UA" dirty="0" smtClean="0"/>
              <a:t>Ігрові вправи для розвитку мовленнєвого слуху</a:t>
            </a:r>
          </a:p>
          <a:p>
            <a:r>
              <a:rPr lang="uk-UA" dirty="0"/>
              <a:t>Ігрові вправи для </a:t>
            </a:r>
            <a:r>
              <a:rPr lang="uk-UA" dirty="0" smtClean="0"/>
              <a:t>розвитку дихання та голосу</a:t>
            </a:r>
          </a:p>
          <a:p>
            <a:r>
              <a:rPr lang="uk-UA" dirty="0" smtClean="0"/>
              <a:t>Вправи з ліплення (пластилін, глина)</a:t>
            </a:r>
          </a:p>
          <a:p>
            <a:r>
              <a:rPr lang="uk-UA" dirty="0" smtClean="0"/>
              <a:t>Шнурування та плетення</a:t>
            </a:r>
          </a:p>
          <a:p>
            <a:r>
              <a:rPr lang="uk-UA" dirty="0" smtClean="0"/>
              <a:t>Обведення та штрихування</a:t>
            </a:r>
          </a:p>
          <a:p>
            <a:r>
              <a:rPr lang="uk-UA" dirty="0" smtClean="0"/>
              <a:t>Малювання та розфарбовування</a:t>
            </a:r>
          </a:p>
          <a:p>
            <a:r>
              <a:rPr lang="uk-UA" dirty="0" smtClean="0"/>
              <a:t>Письмо в зошиті ручкою та крейдою на дошці</a:t>
            </a:r>
          </a:p>
          <a:p>
            <a:r>
              <a:rPr lang="uk-UA" dirty="0" smtClean="0"/>
              <a:t>Кулінарні заняття</a:t>
            </a:r>
            <a:endParaRPr lang="ru-RU" dirty="0"/>
          </a:p>
        </p:txBody>
      </p:sp>
      <p:sp>
        <p:nvSpPr>
          <p:cNvPr id="4" name="Нижний колонтитул 3"/>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Tree>
    <p:extLst>
      <p:ext uri="{BB962C8B-B14F-4D97-AF65-F5344CB8AC3E}">
        <p14:creationId xmlns:p14="http://schemas.microsoft.com/office/powerpoint/2010/main" val="42549450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k-UA" sz="6000" b="1" u="sng" dirty="0" smtClean="0"/>
              <a:t>УВАГА !</a:t>
            </a:r>
            <a:endParaRPr lang="ru-RU" sz="6000" b="1" u="sng" dirty="0"/>
          </a:p>
        </p:txBody>
      </p:sp>
      <p:sp>
        <p:nvSpPr>
          <p:cNvPr id="3" name="Объект 2"/>
          <p:cNvSpPr>
            <a:spLocks noGrp="1"/>
          </p:cNvSpPr>
          <p:nvPr>
            <p:ph idx="1"/>
          </p:nvPr>
        </p:nvSpPr>
        <p:spPr>
          <a:xfrm>
            <a:off x="838200" y="1592132"/>
            <a:ext cx="10515600" cy="4584831"/>
          </a:xfrm>
        </p:spPr>
        <p:txBody>
          <a:bodyPr/>
          <a:lstStyle/>
          <a:p>
            <a:pPr marL="0" indent="0" algn="just">
              <a:buNone/>
            </a:pPr>
            <a:r>
              <a:rPr lang="uk-UA" dirty="0" smtClean="0"/>
              <a:t>    Якщо у дитини виявиться неконтрольована поведінка, питання про подальше перебування в групі цієї дитини виноситься на розгляд педагогічної ради, за умови, що така дитина загрожує її життю чи здоров’ю інших дітей. Розгляд цього питання відбувається за участі батьків. За рішенням педагогічної ради, дитина може бути направлена до ІРЦ на додаткове обстеження.</a:t>
            </a:r>
          </a:p>
          <a:p>
            <a:pPr marL="0" indent="0" algn="just">
              <a:buNone/>
            </a:pPr>
            <a:r>
              <a:rPr lang="uk-UA" dirty="0" smtClean="0"/>
              <a:t>    У ІРЦ медична складова вилучається, працівники центру працюють не за діагнозом, а з дитиною, оцінюють дитину за міжнародною класифікацією (тестами).</a:t>
            </a:r>
          </a:p>
          <a:p>
            <a:pPr marL="0" indent="0" algn="ctr">
              <a:buNone/>
            </a:pPr>
            <a:r>
              <a:rPr lang="uk-UA" b="1" u="sng" dirty="0" smtClean="0"/>
              <a:t>Наказ МОНУ від 06.02.2015р. №104/52</a:t>
            </a:r>
            <a:endParaRPr lang="ru-RU" b="1" u="sng" dirty="0"/>
          </a:p>
        </p:txBody>
      </p:sp>
      <p:sp>
        <p:nvSpPr>
          <p:cNvPr id="4" name="Нижний колонтитул 3"/>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Tree>
    <p:extLst>
      <p:ext uri="{BB962C8B-B14F-4D97-AF65-F5344CB8AC3E}">
        <p14:creationId xmlns:p14="http://schemas.microsoft.com/office/powerpoint/2010/main" val="37775897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k-UA" sz="6000" b="1" u="sng" dirty="0" smtClean="0"/>
              <a:t>КНИГА  ЕККЛЕЗІАСТА</a:t>
            </a:r>
            <a:endParaRPr lang="ru-RU" sz="6000" b="1" u="sng" dirty="0"/>
          </a:p>
        </p:txBody>
      </p:sp>
      <p:sp>
        <p:nvSpPr>
          <p:cNvPr id="3" name="Объект 2"/>
          <p:cNvSpPr>
            <a:spLocks noGrp="1"/>
          </p:cNvSpPr>
          <p:nvPr>
            <p:ph idx="1"/>
          </p:nvPr>
        </p:nvSpPr>
        <p:spPr/>
        <p:txBody>
          <a:bodyPr>
            <a:normAutofit fontScale="92500" lnSpcReduction="20000"/>
          </a:bodyPr>
          <a:lstStyle/>
          <a:p>
            <a:pPr algn="just"/>
            <a:r>
              <a:rPr lang="ru-RU" dirty="0"/>
              <a:t>9 </a:t>
            </a:r>
            <a:r>
              <a:rPr lang="ru-RU" dirty="0" err="1"/>
              <a:t>Крім</a:t>
            </a:r>
            <a:r>
              <a:rPr lang="ru-RU" dirty="0"/>
              <a:t> того, </a:t>
            </a:r>
            <a:r>
              <a:rPr lang="ru-RU" dirty="0" err="1"/>
              <a:t>що</a:t>
            </a:r>
            <a:r>
              <a:rPr lang="ru-RU" dirty="0"/>
              <a:t> </a:t>
            </a:r>
            <a:r>
              <a:rPr lang="ru-RU" dirty="0" err="1"/>
              <a:t>Екклезіаст</a:t>
            </a:r>
            <a:r>
              <a:rPr lang="ru-RU" dirty="0"/>
              <a:t> </a:t>
            </a:r>
            <a:r>
              <a:rPr lang="ru-RU" dirty="0" err="1"/>
              <a:t>був</a:t>
            </a:r>
            <a:r>
              <a:rPr lang="ru-RU" dirty="0"/>
              <a:t> </a:t>
            </a:r>
            <a:r>
              <a:rPr lang="ru-RU" dirty="0" err="1"/>
              <a:t>мудрий</a:t>
            </a:r>
            <a:r>
              <a:rPr lang="ru-RU" dirty="0"/>
              <a:t>, </a:t>
            </a:r>
            <a:r>
              <a:rPr lang="ru-RU" dirty="0" err="1"/>
              <a:t>він</a:t>
            </a:r>
            <a:r>
              <a:rPr lang="ru-RU" dirty="0"/>
              <a:t> учив </a:t>
            </a:r>
            <a:r>
              <a:rPr lang="ru-RU" dirty="0" err="1"/>
              <a:t>ще</a:t>
            </a:r>
            <a:r>
              <a:rPr lang="ru-RU" dirty="0"/>
              <a:t> народ </a:t>
            </a:r>
            <a:r>
              <a:rPr lang="ru-RU" dirty="0" err="1"/>
              <a:t>знання</a:t>
            </a:r>
            <a:r>
              <a:rPr lang="ru-RU" dirty="0"/>
              <a:t>. </a:t>
            </a:r>
            <a:r>
              <a:rPr lang="ru-RU" dirty="0" err="1"/>
              <a:t>Він</a:t>
            </a:r>
            <a:r>
              <a:rPr lang="ru-RU" dirty="0"/>
              <a:t> усе </a:t>
            </a:r>
            <a:r>
              <a:rPr lang="ru-RU" dirty="0" err="1"/>
              <a:t>випробовував</a:t>
            </a:r>
            <a:r>
              <a:rPr lang="ru-RU" dirty="0"/>
              <a:t>, </a:t>
            </a:r>
            <a:r>
              <a:rPr lang="ru-RU" dirty="0" err="1"/>
              <a:t>досліджував</a:t>
            </a:r>
            <a:r>
              <a:rPr lang="ru-RU" dirty="0"/>
              <a:t>, </a:t>
            </a:r>
            <a:r>
              <a:rPr lang="ru-RU" dirty="0" smtClean="0"/>
              <a:t>і</a:t>
            </a:r>
            <a:r>
              <a:rPr lang="ru-RU" i="1" dirty="0" smtClean="0"/>
              <a:t> </a:t>
            </a:r>
            <a:r>
              <a:rPr lang="ru-RU" dirty="0" err="1" smtClean="0"/>
              <a:t>склав</a:t>
            </a:r>
            <a:r>
              <a:rPr lang="ru-RU" dirty="0" smtClean="0"/>
              <a:t> </a:t>
            </a:r>
            <a:r>
              <a:rPr lang="ru-RU" dirty="0" err="1"/>
              <a:t>багато</a:t>
            </a:r>
            <a:r>
              <a:rPr lang="ru-RU" dirty="0"/>
              <a:t> притч</a:t>
            </a:r>
            <a:r>
              <a:rPr lang="ru-RU" dirty="0" smtClean="0"/>
              <a:t>.</a:t>
            </a:r>
          </a:p>
          <a:p>
            <a:pPr algn="just"/>
            <a:r>
              <a:rPr lang="ru-RU" dirty="0" smtClean="0"/>
              <a:t>10</a:t>
            </a:r>
            <a:r>
              <a:rPr lang="ru-RU" dirty="0"/>
              <a:t> </a:t>
            </a:r>
            <a:r>
              <a:rPr lang="ru-RU" dirty="0" err="1"/>
              <a:t>Намагався</a:t>
            </a:r>
            <a:r>
              <a:rPr lang="ru-RU" dirty="0"/>
              <a:t> </a:t>
            </a:r>
            <a:r>
              <a:rPr lang="ru-RU" dirty="0" err="1"/>
              <a:t>Екклезіаст</a:t>
            </a:r>
            <a:r>
              <a:rPr lang="ru-RU" dirty="0"/>
              <a:t> </a:t>
            </a:r>
            <a:r>
              <a:rPr lang="ru-RU" dirty="0" err="1"/>
              <a:t>знаходити</a:t>
            </a:r>
            <a:r>
              <a:rPr lang="ru-RU" dirty="0"/>
              <a:t> </a:t>
            </a:r>
            <a:r>
              <a:rPr lang="ru-RU" dirty="0" err="1"/>
              <a:t>витончені</a:t>
            </a:r>
            <a:r>
              <a:rPr lang="ru-RU" dirty="0"/>
              <a:t> </a:t>
            </a:r>
            <a:r>
              <a:rPr lang="ru-RU" dirty="0" err="1"/>
              <a:t>висловлювання</a:t>
            </a:r>
            <a:r>
              <a:rPr lang="ru-RU" dirty="0"/>
              <a:t>, і слова </a:t>
            </a:r>
            <a:r>
              <a:rPr lang="ru-RU" dirty="0" err="1"/>
              <a:t>істини</a:t>
            </a:r>
            <a:r>
              <a:rPr lang="ru-RU" dirty="0"/>
              <a:t> </a:t>
            </a:r>
            <a:r>
              <a:rPr lang="ru-RU" dirty="0" err="1" smtClean="0"/>
              <a:t>написати</a:t>
            </a:r>
            <a:r>
              <a:rPr lang="ru-RU" dirty="0"/>
              <a:t> правильно</a:t>
            </a:r>
            <a:r>
              <a:rPr lang="ru-RU" dirty="0" smtClean="0"/>
              <a:t>.</a:t>
            </a:r>
          </a:p>
          <a:p>
            <a:pPr algn="just"/>
            <a:r>
              <a:rPr lang="ru-RU" dirty="0" smtClean="0"/>
              <a:t>11</a:t>
            </a:r>
            <a:r>
              <a:rPr lang="ru-RU" dirty="0"/>
              <a:t> Слова </a:t>
            </a:r>
            <a:r>
              <a:rPr lang="ru-RU" dirty="0" err="1"/>
              <a:t>мудрих</a:t>
            </a:r>
            <a:r>
              <a:rPr lang="ru-RU" dirty="0"/>
              <a:t> – як </a:t>
            </a:r>
            <a:r>
              <a:rPr lang="ru-RU" dirty="0" err="1"/>
              <a:t>голки</a:t>
            </a:r>
            <a:r>
              <a:rPr lang="ru-RU" dirty="0"/>
              <a:t> і як </a:t>
            </a:r>
            <a:r>
              <a:rPr lang="ru-RU" dirty="0" err="1"/>
              <a:t>вбиті</a:t>
            </a:r>
            <a:r>
              <a:rPr lang="ru-RU" dirty="0"/>
              <a:t> </a:t>
            </a:r>
            <a:r>
              <a:rPr lang="ru-RU" dirty="0" err="1"/>
              <a:t>цвяхи</a:t>
            </a:r>
            <a:r>
              <a:rPr lang="ru-RU" dirty="0"/>
              <a:t>, і </a:t>
            </a:r>
            <a:r>
              <a:rPr lang="ru-RU" dirty="0" err="1"/>
              <a:t>укладачі</a:t>
            </a:r>
            <a:r>
              <a:rPr lang="ru-RU" dirty="0"/>
              <a:t> </a:t>
            </a:r>
            <a:r>
              <a:rPr lang="ru-RU" dirty="0" err="1"/>
              <a:t>їх</a:t>
            </a:r>
            <a:r>
              <a:rPr lang="ru-RU" dirty="0"/>
              <a:t> – </a:t>
            </a:r>
            <a:r>
              <a:rPr lang="ru-RU" dirty="0" err="1"/>
              <a:t>від</a:t>
            </a:r>
            <a:r>
              <a:rPr lang="ru-RU" dirty="0"/>
              <a:t> </a:t>
            </a:r>
            <a:r>
              <a:rPr lang="ru-RU" dirty="0" err="1"/>
              <a:t>єдиного</a:t>
            </a:r>
            <a:r>
              <a:rPr lang="ru-RU" dirty="0"/>
              <a:t> </a:t>
            </a:r>
            <a:r>
              <a:rPr lang="ru-RU" dirty="0" err="1" smtClean="0"/>
              <a:t>Пастиря</a:t>
            </a:r>
            <a:r>
              <a:rPr lang="ru-RU" dirty="0" smtClean="0"/>
              <a:t>.</a:t>
            </a:r>
          </a:p>
          <a:p>
            <a:pPr algn="just"/>
            <a:r>
              <a:rPr lang="ru-RU" dirty="0" smtClean="0"/>
              <a:t>12</a:t>
            </a:r>
            <a:r>
              <a:rPr lang="ru-RU" dirty="0"/>
              <a:t> А </a:t>
            </a:r>
            <a:r>
              <a:rPr lang="ru-RU" dirty="0" err="1"/>
              <a:t>що</a:t>
            </a:r>
            <a:r>
              <a:rPr lang="ru-RU" dirty="0"/>
              <a:t> </a:t>
            </a:r>
            <a:r>
              <a:rPr lang="ru-RU" dirty="0" err="1"/>
              <a:t>понад</a:t>
            </a:r>
            <a:r>
              <a:rPr lang="ru-RU" dirty="0"/>
              <a:t> усе </a:t>
            </a:r>
            <a:r>
              <a:rPr lang="ru-RU" dirty="0" err="1"/>
              <a:t>це</a:t>
            </a:r>
            <a:r>
              <a:rPr lang="ru-RU" dirty="0"/>
              <a:t>, </a:t>
            </a:r>
            <a:r>
              <a:rPr lang="ru-RU" dirty="0" err="1"/>
              <a:t>сину</a:t>
            </a:r>
            <a:r>
              <a:rPr lang="ru-RU" dirty="0"/>
              <a:t> </a:t>
            </a:r>
            <a:r>
              <a:rPr lang="ru-RU" dirty="0" err="1"/>
              <a:t>мій</a:t>
            </a:r>
            <a:r>
              <a:rPr lang="ru-RU" dirty="0"/>
              <a:t>, того </a:t>
            </a:r>
            <a:r>
              <a:rPr lang="ru-RU" dirty="0" err="1"/>
              <a:t>бережися</a:t>
            </a:r>
            <a:r>
              <a:rPr lang="ru-RU" dirty="0"/>
              <a:t>: </a:t>
            </a:r>
            <a:r>
              <a:rPr lang="ru-RU" dirty="0" err="1"/>
              <a:t>складати</a:t>
            </a:r>
            <a:r>
              <a:rPr lang="ru-RU" dirty="0"/>
              <a:t> </a:t>
            </a:r>
            <a:r>
              <a:rPr lang="ru-RU" dirty="0" err="1"/>
              <a:t>багато</a:t>
            </a:r>
            <a:r>
              <a:rPr lang="ru-RU" dirty="0"/>
              <a:t> книг – </a:t>
            </a:r>
            <a:r>
              <a:rPr lang="ru-RU" dirty="0" err="1"/>
              <a:t>кінця</a:t>
            </a:r>
            <a:r>
              <a:rPr lang="ru-RU" dirty="0"/>
              <a:t> не буде, і </a:t>
            </a:r>
            <a:r>
              <a:rPr lang="ru-RU" dirty="0" err="1"/>
              <a:t>багато</a:t>
            </a:r>
            <a:r>
              <a:rPr lang="ru-RU" dirty="0"/>
              <a:t> </a:t>
            </a:r>
            <a:r>
              <a:rPr lang="ru-RU" dirty="0" err="1"/>
              <a:t>читати</a:t>
            </a:r>
            <a:r>
              <a:rPr lang="ru-RU" dirty="0"/>
              <a:t> – </a:t>
            </a:r>
            <a:r>
              <a:rPr lang="ru-RU" dirty="0" err="1"/>
              <a:t>втом­лює</a:t>
            </a:r>
            <a:r>
              <a:rPr lang="ru-RU" dirty="0"/>
              <a:t> </a:t>
            </a:r>
            <a:r>
              <a:rPr lang="ru-RU" dirty="0" err="1"/>
              <a:t>тіло</a:t>
            </a:r>
            <a:r>
              <a:rPr lang="ru-RU" dirty="0" smtClean="0"/>
              <a:t>.</a:t>
            </a:r>
          </a:p>
          <a:p>
            <a:pPr algn="just"/>
            <a:r>
              <a:rPr lang="ru-RU" dirty="0" smtClean="0"/>
              <a:t>13</a:t>
            </a:r>
            <a:r>
              <a:rPr lang="ru-RU" dirty="0"/>
              <a:t> </a:t>
            </a:r>
            <a:r>
              <a:rPr lang="ru-RU" dirty="0" err="1"/>
              <a:t>Вислухаємо</a:t>
            </a:r>
            <a:r>
              <a:rPr lang="ru-RU" dirty="0"/>
              <a:t> </a:t>
            </a:r>
            <a:r>
              <a:rPr lang="ru-RU" dirty="0" err="1"/>
              <a:t>сутність</a:t>
            </a:r>
            <a:r>
              <a:rPr lang="ru-RU" dirty="0"/>
              <a:t> </a:t>
            </a:r>
            <a:r>
              <a:rPr lang="ru-RU" dirty="0" err="1"/>
              <a:t>усього</a:t>
            </a:r>
            <a:r>
              <a:rPr lang="ru-RU" dirty="0"/>
              <a:t>: </a:t>
            </a:r>
            <a:r>
              <a:rPr lang="ru-RU" dirty="0" err="1"/>
              <a:t>бійся</a:t>
            </a:r>
            <a:r>
              <a:rPr lang="ru-RU" dirty="0"/>
              <a:t> Бога і </a:t>
            </a:r>
            <a:r>
              <a:rPr lang="ru-RU" dirty="0" err="1"/>
              <a:t>заповідей</a:t>
            </a:r>
            <a:r>
              <a:rPr lang="ru-RU" dirty="0"/>
              <a:t> </a:t>
            </a:r>
            <a:r>
              <a:rPr lang="ru-RU" dirty="0" err="1"/>
              <a:t>Його</a:t>
            </a:r>
            <a:r>
              <a:rPr lang="ru-RU" dirty="0"/>
              <a:t> </a:t>
            </a:r>
            <a:r>
              <a:rPr lang="ru-RU" dirty="0" err="1"/>
              <a:t>дотримуйся</a:t>
            </a:r>
            <a:r>
              <a:rPr lang="ru-RU" dirty="0"/>
              <a:t>, тому </a:t>
            </a:r>
            <a:r>
              <a:rPr lang="ru-RU" dirty="0" err="1"/>
              <a:t>що</a:t>
            </a:r>
            <a:r>
              <a:rPr lang="ru-RU" dirty="0"/>
              <a:t> у </a:t>
            </a:r>
            <a:r>
              <a:rPr lang="ru-RU" dirty="0" err="1"/>
              <a:t>цьому</a:t>
            </a:r>
            <a:r>
              <a:rPr lang="ru-RU" dirty="0"/>
              <a:t> все для </a:t>
            </a:r>
            <a:r>
              <a:rPr lang="ru-RU" dirty="0" err="1"/>
              <a:t>людини</a:t>
            </a:r>
            <a:r>
              <a:rPr lang="ru-RU" dirty="0" smtClean="0"/>
              <a:t>;</a:t>
            </a:r>
          </a:p>
          <a:p>
            <a:pPr algn="just"/>
            <a:r>
              <a:rPr lang="ru-RU" dirty="0" smtClean="0"/>
              <a:t>14</a:t>
            </a:r>
            <a:r>
              <a:rPr lang="ru-RU" dirty="0"/>
              <a:t> </a:t>
            </a:r>
            <a:r>
              <a:rPr lang="ru-RU" dirty="0" err="1"/>
              <a:t>бо</a:t>
            </a:r>
            <a:r>
              <a:rPr lang="ru-RU" dirty="0"/>
              <a:t> </a:t>
            </a:r>
            <a:r>
              <a:rPr lang="ru-RU" dirty="0" err="1"/>
              <a:t>всяке</a:t>
            </a:r>
            <a:r>
              <a:rPr lang="ru-RU" dirty="0"/>
              <a:t> </a:t>
            </a:r>
            <a:r>
              <a:rPr lang="ru-RU" dirty="0" err="1"/>
              <a:t>діло</a:t>
            </a:r>
            <a:r>
              <a:rPr lang="ru-RU" dirty="0"/>
              <a:t> Бог </a:t>
            </a:r>
            <a:r>
              <a:rPr lang="ru-RU" dirty="0" err="1"/>
              <a:t>приведе</a:t>
            </a:r>
            <a:r>
              <a:rPr lang="ru-RU" dirty="0"/>
              <a:t> на суд, і все </a:t>
            </a:r>
            <a:r>
              <a:rPr lang="ru-RU" dirty="0" err="1"/>
              <a:t>таємне</a:t>
            </a:r>
            <a:r>
              <a:rPr lang="ru-RU" dirty="0"/>
              <a:t>, </a:t>
            </a:r>
            <a:r>
              <a:rPr lang="ru-RU" dirty="0" err="1"/>
              <a:t>чи</a:t>
            </a:r>
            <a:r>
              <a:rPr lang="ru-RU" dirty="0"/>
              <a:t> добре </a:t>
            </a:r>
            <a:r>
              <a:rPr lang="ru-RU" dirty="0" err="1"/>
              <a:t>воно</a:t>
            </a:r>
            <a:r>
              <a:rPr lang="ru-RU" dirty="0"/>
              <a:t>, </a:t>
            </a:r>
            <a:r>
              <a:rPr lang="ru-RU" dirty="0" err="1"/>
              <a:t>чи</a:t>
            </a:r>
            <a:r>
              <a:rPr lang="ru-RU" dirty="0"/>
              <a:t> зле.</a:t>
            </a:r>
          </a:p>
          <a:p>
            <a:pPr algn="just"/>
            <a:endParaRPr lang="ru-RU" dirty="0"/>
          </a:p>
        </p:txBody>
      </p:sp>
      <p:sp>
        <p:nvSpPr>
          <p:cNvPr id="4" name="Нижний колонтитул 3"/>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spTree>
    <p:extLst>
      <p:ext uri="{BB962C8B-B14F-4D97-AF65-F5344CB8AC3E}">
        <p14:creationId xmlns:p14="http://schemas.microsoft.com/office/powerpoint/2010/main" val="12286505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35019" y="5019170"/>
            <a:ext cx="10515600" cy="1325563"/>
          </a:xfrm>
        </p:spPr>
        <p:txBody>
          <a:bodyPr>
            <a:normAutofit/>
          </a:bodyPr>
          <a:lstStyle/>
          <a:p>
            <a:pPr algn="ctr"/>
            <a:r>
              <a:rPr lang="uk-UA" sz="8000" b="1" dirty="0" smtClean="0"/>
              <a:t>УСПІХІВ   ВАМ  !</a:t>
            </a:r>
            <a:endParaRPr lang="ru-RU" sz="8000" b="1" dirty="0"/>
          </a:p>
        </p:txBody>
      </p:sp>
      <p:sp>
        <p:nvSpPr>
          <p:cNvPr id="4" name="Нижний колонтитул 3"/>
          <p:cNvSpPr>
            <a:spLocks noGrp="1"/>
          </p:cNvSpPr>
          <p:nvPr>
            <p:ph type="ftr" sz="quarter" idx="11"/>
          </p:nvPr>
        </p:nvSpPr>
        <p:spPr/>
        <p:txBody>
          <a:bodyPr/>
          <a:lstStyle/>
          <a:p>
            <a:r>
              <a:rPr lang="ru-RU" smtClean="0"/>
              <a:t>Черняк-Павлуцька Марія Іванівна                                              Куровицька ЗОШ І-ІІІ ст. Золочівського району</a:t>
            </a:r>
            <a:endParaRPr lang="ru-RU"/>
          </a:p>
        </p:txBody>
      </p:sp>
      <p:pic>
        <p:nvPicPr>
          <p:cNvPr id="7" name="Объект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914231" y="545464"/>
            <a:ext cx="4363538" cy="4351338"/>
          </a:xfrm>
        </p:spPr>
      </p:pic>
    </p:spTree>
    <p:extLst>
      <p:ext uri="{BB962C8B-B14F-4D97-AF65-F5344CB8AC3E}">
        <p14:creationId xmlns:p14="http://schemas.microsoft.com/office/powerpoint/2010/main" val="2225453922"/>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222</TotalTime>
  <Words>1167</Words>
  <Application>Microsoft Office PowerPoint</Application>
  <PresentationFormat>Широкоэкранный</PresentationFormat>
  <Paragraphs>97</Paragraphs>
  <Slides>17</Slides>
  <Notes>3</Notes>
  <HiddenSlides>0</HiddenSlides>
  <MMClips>1</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17</vt:i4>
      </vt:variant>
    </vt:vector>
  </HeadingPairs>
  <TitlesOfParts>
    <vt:vector size="24" baseType="lpstr">
      <vt:lpstr>Arial</vt:lpstr>
      <vt:lpstr>Calibri</vt:lpstr>
      <vt:lpstr>Calibri Light</vt:lpstr>
      <vt:lpstr>Monotype Corsiva</vt:lpstr>
      <vt:lpstr>Times New Roman</vt:lpstr>
      <vt:lpstr>Wingdings</vt:lpstr>
      <vt:lpstr>Тема Office</vt:lpstr>
      <vt:lpstr>НЕСЛУХНЯНІ ДІТИ… ЩО РОБОТИ?</vt:lpstr>
      <vt:lpstr>Презентация PowerPoint</vt:lpstr>
      <vt:lpstr>ПРОБЛЕМИ</vt:lpstr>
      <vt:lpstr>НАСЛІДКИ</vt:lpstr>
      <vt:lpstr>ПРИЧИНИ</vt:lpstr>
      <vt:lpstr>ЯК ДІАГНОСТУВАТИ?</vt:lpstr>
      <vt:lpstr>ДОВЕДЕНО:</vt:lpstr>
      <vt:lpstr>ПОРАДИ НЕЙРОПСИХОЛОГА</vt:lpstr>
      <vt:lpstr>Презентация PowerPoint</vt:lpstr>
      <vt:lpstr>Презентация PowerPoint</vt:lpstr>
      <vt:lpstr>Презентация PowerPoint</vt:lpstr>
      <vt:lpstr>Презентация PowerPoint</vt:lpstr>
      <vt:lpstr>Презентация PowerPoint</vt:lpstr>
      <vt:lpstr>ДОЦІЛЬНО ПРОВОДИТИ</vt:lpstr>
      <vt:lpstr>УВАГА !</vt:lpstr>
      <vt:lpstr>КНИГА  ЕККЛЕЗІАСТА</vt:lpstr>
      <vt:lpstr>УСПІХІВ   ВАМ  !</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Администратор</dc:creator>
  <cp:lastModifiedBy>Администратор</cp:lastModifiedBy>
  <cp:revision>30</cp:revision>
  <dcterms:created xsi:type="dcterms:W3CDTF">2019-11-12T22:03:59Z</dcterms:created>
  <dcterms:modified xsi:type="dcterms:W3CDTF">2019-11-14T19:10:03Z</dcterms:modified>
</cp:coreProperties>
</file>