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6" r:id="rId10"/>
    <p:sldId id="262" r:id="rId11"/>
    <p:sldId id="26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641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56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541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4754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307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307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277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74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678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26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440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883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60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277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7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65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9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62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8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00786"/>
            <a:ext cx="8568952" cy="2509213"/>
          </a:xfrm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rgbClr val="00B050"/>
                </a:solidFill>
              </a:rPr>
              <a:t>Я не ображу рідної Землі</a:t>
            </a:r>
            <a:endParaRPr lang="ru-RU" sz="80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797152"/>
            <a:ext cx="6517482" cy="1371599"/>
          </a:xfrm>
        </p:spPr>
        <p:txBody>
          <a:bodyPr>
            <a:normAutofit lnSpcReduction="10000"/>
          </a:bodyPr>
          <a:lstStyle/>
          <a:p>
            <a:pPr algn="r"/>
            <a:r>
              <a:rPr lang="uk-UA" dirty="0" smtClean="0">
                <a:solidFill>
                  <a:srgbClr val="C00000"/>
                </a:solidFill>
              </a:rPr>
              <a:t>Жива екологічна газета </a:t>
            </a:r>
          </a:p>
          <a:p>
            <a:pPr algn="r"/>
            <a:r>
              <a:rPr lang="uk-UA" dirty="0" smtClean="0">
                <a:solidFill>
                  <a:srgbClr val="C00000"/>
                </a:solidFill>
              </a:rPr>
              <a:t>Паламарчук Л.О., класний керівник 7б класу Врадіївської районної гімназії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1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476673"/>
            <a:ext cx="7773338" cy="864096"/>
          </a:xfrm>
        </p:spPr>
        <p:txBody>
          <a:bodyPr/>
          <a:lstStyle/>
          <a:p>
            <a:r>
              <a:rPr lang="uk-UA" dirty="0" smtClean="0"/>
              <a:t>Випуск журналу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00200"/>
            <a:ext cx="6480720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68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116633"/>
            <a:ext cx="7773338" cy="1008112"/>
          </a:xfrm>
        </p:spPr>
        <p:txBody>
          <a:bodyPr/>
          <a:lstStyle/>
          <a:p>
            <a:r>
              <a:rPr lang="uk-UA" dirty="0" smtClean="0"/>
              <a:t>Вода – умова життя на Землі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26" y="1772816"/>
            <a:ext cx="6400949" cy="4280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090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79" y="618518"/>
            <a:ext cx="4934639" cy="21338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039" y="3573016"/>
            <a:ext cx="5706271" cy="217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1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28" y="764704"/>
            <a:ext cx="8593346" cy="5258754"/>
          </a:xfrm>
        </p:spPr>
      </p:pic>
    </p:spTree>
    <p:extLst>
      <p:ext uri="{BB962C8B-B14F-4D97-AF65-F5344CB8AC3E}">
        <p14:creationId xmlns:p14="http://schemas.microsoft.com/office/powerpoint/2010/main" val="9620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794258"/>
          </a:xfrm>
        </p:spPr>
        <p:txBody>
          <a:bodyPr/>
          <a:lstStyle/>
          <a:p>
            <a:r>
              <a:rPr lang="uk-UA" dirty="0" smtClean="0"/>
              <a:t>Екологічний кодекс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29" y="1916832"/>
            <a:ext cx="6640144" cy="3547178"/>
          </a:xfrm>
        </p:spPr>
      </p:pic>
    </p:spTree>
    <p:extLst>
      <p:ext uri="{BB962C8B-B14F-4D97-AF65-F5344CB8AC3E}">
        <p14:creationId xmlns:p14="http://schemas.microsoft.com/office/powerpoint/2010/main" val="28378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30" y="404664"/>
            <a:ext cx="7982940" cy="5987205"/>
          </a:xfrm>
        </p:spPr>
      </p:pic>
    </p:spTree>
    <p:extLst>
      <p:ext uri="{BB962C8B-B14F-4D97-AF65-F5344CB8AC3E}">
        <p14:creationId xmlns:p14="http://schemas.microsoft.com/office/powerpoint/2010/main" val="26044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7488831" cy="5365626"/>
          </a:xfrm>
        </p:spPr>
      </p:pic>
    </p:spTree>
    <p:extLst>
      <p:ext uri="{BB962C8B-B14F-4D97-AF65-F5344CB8AC3E}">
        <p14:creationId xmlns:p14="http://schemas.microsoft.com/office/powerpoint/2010/main" val="2523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1" y="826626"/>
            <a:ext cx="8850912" cy="4978638"/>
          </a:xfrm>
        </p:spPr>
      </p:pic>
    </p:spTree>
    <p:extLst>
      <p:ext uri="{BB962C8B-B14F-4D97-AF65-F5344CB8AC3E}">
        <p14:creationId xmlns:p14="http://schemas.microsoft.com/office/powerpoint/2010/main" val="170978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7344816" cy="6157144"/>
          </a:xfrm>
        </p:spPr>
      </p:pic>
    </p:spTree>
    <p:extLst>
      <p:ext uri="{BB962C8B-B14F-4D97-AF65-F5344CB8AC3E}">
        <p14:creationId xmlns:p14="http://schemas.microsoft.com/office/powerpoint/2010/main" val="325045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54" y="274638"/>
            <a:ext cx="6532091" cy="6532091"/>
          </a:xfrm>
        </p:spPr>
      </p:pic>
    </p:spTree>
    <p:extLst>
      <p:ext uri="{BB962C8B-B14F-4D97-AF65-F5344CB8AC3E}">
        <p14:creationId xmlns:p14="http://schemas.microsoft.com/office/powerpoint/2010/main" val="317208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57823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мета: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331" y="1340768"/>
            <a:ext cx="7773339" cy="4450433"/>
          </a:xfrm>
        </p:spPr>
        <p:txBody>
          <a:bodyPr>
            <a:normAutofit/>
          </a:bodyPr>
          <a:lstStyle/>
          <a:p>
            <a:r>
              <a:rPr lang="uk-UA" dirty="0" smtClean="0"/>
              <a:t>Сформувати знання про Всесвітній день Землі та Всесвітній день Води, розширювати та збагачувати знання учнів про природу та довкілля;</a:t>
            </a:r>
          </a:p>
          <a:p>
            <a:r>
              <a:rPr lang="uk-UA" dirty="0" smtClean="0"/>
              <a:t>Ознайомити учасників із проблемами людства ХХІ сторіччя;</a:t>
            </a:r>
          </a:p>
          <a:p>
            <a:r>
              <a:rPr lang="uk-UA" dirty="0" smtClean="0"/>
              <a:t>Допомогти усвідомити, що кожна людина несе персональну відповідальність за майбутнє нашої планети;</a:t>
            </a:r>
          </a:p>
          <a:p>
            <a:r>
              <a:rPr lang="uk-UA" dirty="0" smtClean="0"/>
              <a:t>Виховувати екологічну культуру, бережливе ставлення до природи, та бажання примножувати її багатства.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08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683101"/>
            <a:ext cx="3528392" cy="3603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7" y="-6890"/>
            <a:ext cx="3293467" cy="4941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675" y="3879207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617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знайомство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72816"/>
            <a:ext cx="4824536" cy="444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19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Правила роботи в групі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908720"/>
            <a:ext cx="8712968" cy="5544617"/>
          </a:xfrm>
        </p:spPr>
      </p:pic>
    </p:spTree>
    <p:extLst>
      <p:ext uri="{BB962C8B-B14F-4D97-AF65-F5344CB8AC3E}">
        <p14:creationId xmlns:p14="http://schemas.microsoft.com/office/powerpoint/2010/main" val="191977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60"/>
            <a:ext cx="9036496" cy="6576000"/>
          </a:xfrm>
        </p:spPr>
      </p:pic>
    </p:spTree>
    <p:extLst>
      <p:ext uri="{BB962C8B-B14F-4D97-AF65-F5344CB8AC3E}">
        <p14:creationId xmlns:p14="http://schemas.microsoft.com/office/powerpoint/2010/main" val="359381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0" y="476672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Очікування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6768751" cy="4670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18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404664"/>
            <a:ext cx="7773338" cy="864097"/>
          </a:xfrm>
        </p:spPr>
        <p:txBody>
          <a:bodyPr/>
          <a:lstStyle/>
          <a:p>
            <a:r>
              <a:rPr lang="uk-UA" dirty="0" smtClean="0"/>
              <a:t>Поетичний воркшоп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331" y="1124744"/>
            <a:ext cx="7773339" cy="5112568"/>
          </a:xfrm>
        </p:spPr>
        <p:txBody>
          <a:bodyPr>
            <a:normAutofit lnSpcReduction="10000"/>
          </a:bodyPr>
          <a:lstStyle/>
          <a:p>
            <a:r>
              <a:rPr lang="uk-UA" sz="2400" dirty="0"/>
              <a:t>Сенкан – це вірш-мініатюра з п’яти рядків за певною схемою. Слово «сенкан» походить від французького слова «п’ять» і означає вірш у п’ять рядків.   </a:t>
            </a:r>
            <a:endParaRPr lang="uk-UA" sz="2400" dirty="0" smtClean="0"/>
          </a:p>
          <a:p>
            <a:r>
              <a:rPr lang="uk-UA" sz="2400" dirty="0" smtClean="0"/>
              <a:t>1</a:t>
            </a:r>
            <a:r>
              <a:rPr lang="uk-UA" sz="2400" dirty="0"/>
              <a:t>) іменник, що відображає тему;</a:t>
            </a:r>
            <a:endParaRPr lang="ru-RU" sz="2400" dirty="0"/>
          </a:p>
          <a:p>
            <a:r>
              <a:rPr lang="uk-UA" sz="2400" dirty="0"/>
              <a:t>2) прикметник (2 слова), ознака теми;</a:t>
            </a:r>
            <a:endParaRPr lang="ru-RU" sz="2400" dirty="0"/>
          </a:p>
          <a:p>
            <a:r>
              <a:rPr lang="uk-UA" sz="2400" dirty="0"/>
              <a:t>3) дієслова (3 слова), що вона (тема) робить;</a:t>
            </a:r>
            <a:endParaRPr lang="ru-RU" sz="2400" dirty="0"/>
          </a:p>
          <a:p>
            <a:r>
              <a:rPr lang="uk-UA" sz="2400" dirty="0"/>
              <a:t>4) фраза (4 слова), яка виражає особисте ставлення автора до теми;</a:t>
            </a:r>
            <a:endParaRPr lang="ru-RU" sz="2400" dirty="0"/>
          </a:p>
          <a:p>
            <a:r>
              <a:rPr lang="uk-UA" sz="2400" dirty="0"/>
              <a:t>5) синонім до назви теми (1 слово)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039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01" y="644108"/>
            <a:ext cx="4897373" cy="3558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510" y="3645024"/>
            <a:ext cx="3930138" cy="2984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53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7264"/>
            <a:ext cx="8229600" cy="31652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6" y="3354871"/>
            <a:ext cx="8604448" cy="339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8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205</TotalTime>
  <Words>182</Words>
  <Application>Microsoft Office PowerPoint</Application>
  <PresentationFormat>Экран (4:3)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Tw Cen MT</vt:lpstr>
      <vt:lpstr>Капля</vt:lpstr>
      <vt:lpstr>Я не ображу рідної Землі</vt:lpstr>
      <vt:lpstr>мета:</vt:lpstr>
      <vt:lpstr>знайомство</vt:lpstr>
      <vt:lpstr>Правила роботи в групі</vt:lpstr>
      <vt:lpstr>Презентация PowerPoint</vt:lpstr>
      <vt:lpstr>Очікування </vt:lpstr>
      <vt:lpstr>Поетичний воркшоп</vt:lpstr>
      <vt:lpstr>Презентация PowerPoint</vt:lpstr>
      <vt:lpstr>Презентация PowerPoint</vt:lpstr>
      <vt:lpstr>Випуск журналу </vt:lpstr>
      <vt:lpstr>Вода – умова життя на Землі</vt:lpstr>
      <vt:lpstr>Презентация PowerPoint</vt:lpstr>
      <vt:lpstr>Презентация PowerPoint</vt:lpstr>
      <vt:lpstr>Екологічний кодекс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не ображу рідної Землі</dc:title>
  <cp:lastModifiedBy>Admin</cp:lastModifiedBy>
  <cp:revision>8</cp:revision>
  <dcterms:modified xsi:type="dcterms:W3CDTF">2019-04-16T15:42:57Z</dcterms:modified>
</cp:coreProperties>
</file>