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4" r:id="rId4"/>
    <p:sldId id="260" r:id="rId5"/>
    <p:sldId id="265" r:id="rId6"/>
    <p:sldId id="261" r:id="rId7"/>
    <p:sldId id="263" r:id="rId8"/>
    <p:sldId id="266" r:id="rId9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932362B-1C60-4A2A-AAC7-47FD739EB3E9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AF37A67D-36A9-4757-AD4C-B74E332BF5F1}">
      <dgm:prSet phldrT="[Текст]" phldr="1"/>
      <dgm:spPr/>
      <dgm:t>
        <a:bodyPr/>
        <a:lstStyle/>
        <a:p>
          <a:endParaRPr lang="uk-UA" dirty="0"/>
        </a:p>
      </dgm:t>
    </dgm:pt>
    <dgm:pt modelId="{2DB0CF3A-74B7-4620-97B6-FA79010DBCA1}" type="parTrans" cxnId="{474DF322-DC6D-49A9-9EE4-F8281ABF6E20}">
      <dgm:prSet/>
      <dgm:spPr/>
      <dgm:t>
        <a:bodyPr/>
        <a:lstStyle/>
        <a:p>
          <a:endParaRPr lang="uk-UA"/>
        </a:p>
      </dgm:t>
    </dgm:pt>
    <dgm:pt modelId="{7094B0F3-0C35-4E38-9F84-CCD8D5508149}" type="sibTrans" cxnId="{474DF322-DC6D-49A9-9EE4-F8281ABF6E20}">
      <dgm:prSet/>
      <dgm:spPr/>
      <dgm:t>
        <a:bodyPr/>
        <a:lstStyle/>
        <a:p>
          <a:endParaRPr lang="uk-UA"/>
        </a:p>
      </dgm:t>
    </dgm:pt>
    <dgm:pt modelId="{4C9E96EE-2C09-47CB-8041-4929D57D4AB8}">
      <dgm:prSet phldrT="[Текст]" custT="1"/>
      <dgm:spPr/>
      <dgm:t>
        <a:bodyPr/>
        <a:lstStyle/>
        <a:p>
          <a:r>
            <a:rPr lang="uk-UA" sz="3600" b="1" dirty="0">
              <a:solidFill>
                <a:srgbClr val="0070C0"/>
              </a:solidFill>
            </a:rPr>
            <a:t>піклування</a:t>
          </a:r>
        </a:p>
      </dgm:t>
    </dgm:pt>
    <dgm:pt modelId="{D61653ED-3499-407E-995E-CB2460088FA3}" type="parTrans" cxnId="{F7DC2579-0D67-4E1F-97AD-51CE632E71E6}">
      <dgm:prSet/>
      <dgm:spPr/>
      <dgm:t>
        <a:bodyPr/>
        <a:lstStyle/>
        <a:p>
          <a:endParaRPr lang="uk-UA"/>
        </a:p>
      </dgm:t>
    </dgm:pt>
    <dgm:pt modelId="{E8BBEC63-07D7-47D7-AC5B-4D245BEA0051}" type="sibTrans" cxnId="{F7DC2579-0D67-4E1F-97AD-51CE632E71E6}">
      <dgm:prSet/>
      <dgm:spPr/>
      <dgm:t>
        <a:bodyPr/>
        <a:lstStyle/>
        <a:p>
          <a:endParaRPr lang="uk-UA"/>
        </a:p>
      </dgm:t>
    </dgm:pt>
    <dgm:pt modelId="{5756158C-D929-43B2-BF6E-B988E1B79119}">
      <dgm:prSet phldrT="[Текст]" custT="1"/>
      <dgm:spPr/>
      <dgm:t>
        <a:bodyPr/>
        <a:lstStyle/>
        <a:p>
          <a:r>
            <a:rPr lang="uk-UA" sz="3600" dirty="0">
              <a:solidFill>
                <a:srgbClr val="00B0F0"/>
              </a:solidFill>
            </a:rPr>
            <a:t>повага</a:t>
          </a:r>
        </a:p>
      </dgm:t>
    </dgm:pt>
    <dgm:pt modelId="{54573E4E-3770-4330-82B9-BA6C4D471C0D}" type="parTrans" cxnId="{13CEE2C8-967A-4268-96F0-EBCB620E5D27}">
      <dgm:prSet/>
      <dgm:spPr/>
      <dgm:t>
        <a:bodyPr/>
        <a:lstStyle/>
        <a:p>
          <a:endParaRPr lang="uk-UA"/>
        </a:p>
      </dgm:t>
    </dgm:pt>
    <dgm:pt modelId="{F79D8C5A-F7ED-4D40-AE6A-73CE2101BC96}" type="sibTrans" cxnId="{13CEE2C8-967A-4268-96F0-EBCB620E5D27}">
      <dgm:prSet/>
      <dgm:spPr/>
      <dgm:t>
        <a:bodyPr/>
        <a:lstStyle/>
        <a:p>
          <a:endParaRPr lang="uk-UA"/>
        </a:p>
      </dgm:t>
    </dgm:pt>
    <dgm:pt modelId="{5F62BB48-5365-4708-811A-10CDE7957068}">
      <dgm:prSet phldrT="[Текст]" phldr="1"/>
      <dgm:spPr/>
      <dgm:t>
        <a:bodyPr/>
        <a:lstStyle/>
        <a:p>
          <a:endParaRPr lang="uk-UA" dirty="0"/>
        </a:p>
      </dgm:t>
    </dgm:pt>
    <dgm:pt modelId="{DBBDAE51-5124-4AF7-B60A-874C5ACDA0D5}" type="parTrans" cxnId="{4D3A0B3C-67E4-47B2-BE01-04F914208D2D}">
      <dgm:prSet/>
      <dgm:spPr/>
      <dgm:t>
        <a:bodyPr/>
        <a:lstStyle/>
        <a:p>
          <a:endParaRPr lang="uk-UA"/>
        </a:p>
      </dgm:t>
    </dgm:pt>
    <dgm:pt modelId="{E1D04FD4-F469-483A-85EC-66EF5597D7C6}" type="sibTrans" cxnId="{4D3A0B3C-67E4-47B2-BE01-04F914208D2D}">
      <dgm:prSet/>
      <dgm:spPr/>
      <dgm:t>
        <a:bodyPr/>
        <a:lstStyle/>
        <a:p>
          <a:endParaRPr lang="uk-UA"/>
        </a:p>
      </dgm:t>
    </dgm:pt>
    <dgm:pt modelId="{040E2BBC-DCE4-43A4-978F-399319B9D376}">
      <dgm:prSet phldrT="[Текст]" custT="1"/>
      <dgm:spPr/>
      <dgm:t>
        <a:bodyPr/>
        <a:lstStyle/>
        <a:p>
          <a:r>
            <a:rPr lang="uk-UA" sz="3600" dirty="0">
              <a:solidFill>
                <a:srgbClr val="00B050"/>
              </a:solidFill>
            </a:rPr>
            <a:t>доброта</a:t>
          </a:r>
        </a:p>
      </dgm:t>
    </dgm:pt>
    <dgm:pt modelId="{44664303-04FB-46E7-8BBD-6E6E709F05B8}" type="parTrans" cxnId="{39EBDB0E-577F-44EF-88CB-EAF91013B6D3}">
      <dgm:prSet/>
      <dgm:spPr/>
      <dgm:t>
        <a:bodyPr/>
        <a:lstStyle/>
        <a:p>
          <a:endParaRPr lang="uk-UA"/>
        </a:p>
      </dgm:t>
    </dgm:pt>
    <dgm:pt modelId="{FE1891D3-EE6B-4F10-BD1E-3BC971C20DD3}" type="sibTrans" cxnId="{39EBDB0E-577F-44EF-88CB-EAF91013B6D3}">
      <dgm:prSet/>
      <dgm:spPr/>
      <dgm:t>
        <a:bodyPr/>
        <a:lstStyle/>
        <a:p>
          <a:endParaRPr lang="uk-UA"/>
        </a:p>
      </dgm:t>
    </dgm:pt>
    <dgm:pt modelId="{69A0BCB5-DF14-4908-82D4-394611DF7A8F}">
      <dgm:prSet phldrT="[Текст]" custT="1"/>
      <dgm:spPr/>
      <dgm:t>
        <a:bodyPr/>
        <a:lstStyle/>
        <a:p>
          <a:r>
            <a:rPr lang="uk-UA" sz="3600" dirty="0">
              <a:solidFill>
                <a:srgbClr val="FFFF00"/>
              </a:solidFill>
            </a:rPr>
            <a:t>взаєморозуміння</a:t>
          </a:r>
          <a:r>
            <a:rPr lang="uk-UA" sz="2000" dirty="0"/>
            <a:t> </a:t>
          </a:r>
        </a:p>
      </dgm:t>
    </dgm:pt>
    <dgm:pt modelId="{6A0E73EC-5B38-4AE2-A387-A153F48599F0}" type="parTrans" cxnId="{8FC54BD9-C18A-492D-8126-B1E1F03F2CE9}">
      <dgm:prSet/>
      <dgm:spPr/>
      <dgm:t>
        <a:bodyPr/>
        <a:lstStyle/>
        <a:p>
          <a:endParaRPr lang="uk-UA"/>
        </a:p>
      </dgm:t>
    </dgm:pt>
    <dgm:pt modelId="{3C2E5EEE-02C1-4F45-B8D9-9AB6E63ABF08}" type="sibTrans" cxnId="{8FC54BD9-C18A-492D-8126-B1E1F03F2CE9}">
      <dgm:prSet/>
      <dgm:spPr/>
      <dgm:t>
        <a:bodyPr/>
        <a:lstStyle/>
        <a:p>
          <a:endParaRPr lang="uk-UA"/>
        </a:p>
      </dgm:t>
    </dgm:pt>
    <dgm:pt modelId="{F642E2B2-8241-4F6D-BA37-02781685A7AC}">
      <dgm:prSet phldrT="[Текст]"/>
      <dgm:spPr/>
      <dgm:t>
        <a:bodyPr/>
        <a:lstStyle/>
        <a:p>
          <a:r>
            <a:rPr lang="uk-UA" dirty="0">
              <a:solidFill>
                <a:srgbClr val="FFC000"/>
              </a:solidFill>
            </a:rPr>
            <a:t>терпіння</a:t>
          </a:r>
          <a:r>
            <a:rPr lang="uk-UA" dirty="0"/>
            <a:t> </a:t>
          </a:r>
        </a:p>
      </dgm:t>
    </dgm:pt>
    <dgm:pt modelId="{E2092446-78B1-46E3-B80B-7C6F77581E6E}" type="parTrans" cxnId="{58261289-D918-4227-8C06-F35EB355B979}">
      <dgm:prSet/>
      <dgm:spPr/>
      <dgm:t>
        <a:bodyPr/>
        <a:lstStyle/>
        <a:p>
          <a:endParaRPr lang="uk-UA"/>
        </a:p>
      </dgm:t>
    </dgm:pt>
    <dgm:pt modelId="{9DB23A82-11DC-4BA6-BD58-B2F4106676DB}" type="sibTrans" cxnId="{58261289-D918-4227-8C06-F35EB355B979}">
      <dgm:prSet/>
      <dgm:spPr/>
      <dgm:t>
        <a:bodyPr/>
        <a:lstStyle/>
        <a:p>
          <a:endParaRPr lang="uk-UA"/>
        </a:p>
      </dgm:t>
    </dgm:pt>
    <dgm:pt modelId="{BDFE44FD-20C6-48FD-BF0B-CC6293A8AC80}">
      <dgm:prSet phldrT="[Текст]"/>
      <dgm:spPr/>
      <dgm:t>
        <a:bodyPr/>
        <a:lstStyle/>
        <a:p>
          <a:r>
            <a:rPr lang="uk-UA" dirty="0">
              <a:solidFill>
                <a:srgbClr val="FF0000"/>
              </a:solidFill>
            </a:rPr>
            <a:t>любов</a:t>
          </a:r>
          <a:r>
            <a:rPr lang="uk-UA" dirty="0"/>
            <a:t> </a:t>
          </a:r>
        </a:p>
      </dgm:t>
    </dgm:pt>
    <dgm:pt modelId="{711E41AC-E6D5-4AC0-B385-0D502105F18F}" type="parTrans" cxnId="{962B1AA0-D18D-4255-B006-860B669774DC}">
      <dgm:prSet/>
      <dgm:spPr/>
      <dgm:t>
        <a:bodyPr/>
        <a:lstStyle/>
        <a:p>
          <a:endParaRPr lang="uk-UA"/>
        </a:p>
      </dgm:t>
    </dgm:pt>
    <dgm:pt modelId="{72A30E0D-99CB-4690-B7D5-5E2B6BC5AA53}" type="sibTrans" cxnId="{962B1AA0-D18D-4255-B006-860B669774DC}">
      <dgm:prSet/>
      <dgm:spPr/>
      <dgm:t>
        <a:bodyPr/>
        <a:lstStyle/>
        <a:p>
          <a:endParaRPr lang="uk-UA"/>
        </a:p>
      </dgm:t>
    </dgm:pt>
    <dgm:pt modelId="{F1466467-C09A-45D3-961F-0339D4AA9367}">
      <dgm:prSet phldrT="[Текст]" phldr="1"/>
      <dgm:spPr/>
      <dgm:t>
        <a:bodyPr/>
        <a:lstStyle/>
        <a:p>
          <a:endParaRPr lang="uk-UA" dirty="0"/>
        </a:p>
      </dgm:t>
    </dgm:pt>
    <dgm:pt modelId="{E6FF4537-1B52-4139-9B6B-8CAF3834E428}" type="sibTrans" cxnId="{41B15A9C-F636-4219-87FD-69DEF95B7816}">
      <dgm:prSet/>
      <dgm:spPr/>
      <dgm:t>
        <a:bodyPr/>
        <a:lstStyle/>
        <a:p>
          <a:endParaRPr lang="uk-UA"/>
        </a:p>
      </dgm:t>
    </dgm:pt>
    <dgm:pt modelId="{01A203FC-36DD-4DEC-91F3-CDEBC1E710D6}" type="parTrans" cxnId="{41B15A9C-F636-4219-87FD-69DEF95B7816}">
      <dgm:prSet/>
      <dgm:spPr/>
      <dgm:t>
        <a:bodyPr/>
        <a:lstStyle/>
        <a:p>
          <a:endParaRPr lang="uk-UA"/>
        </a:p>
      </dgm:t>
    </dgm:pt>
    <dgm:pt modelId="{2B4F8433-5795-4D0F-94FD-F9857B58E554}" type="pres">
      <dgm:prSet presAssocID="{F932362B-1C60-4A2A-AAC7-47FD739EB3E9}" presName="linearFlow" presStyleCnt="0">
        <dgm:presLayoutVars>
          <dgm:dir/>
          <dgm:animLvl val="lvl"/>
          <dgm:resizeHandles val="exact"/>
        </dgm:presLayoutVars>
      </dgm:prSet>
      <dgm:spPr/>
    </dgm:pt>
    <dgm:pt modelId="{17514986-A6C1-4E55-AAFC-8AC57D3B89E6}" type="pres">
      <dgm:prSet presAssocID="{AF37A67D-36A9-4757-AD4C-B74E332BF5F1}" presName="composite" presStyleCnt="0"/>
      <dgm:spPr/>
    </dgm:pt>
    <dgm:pt modelId="{0EA5B088-84ED-4C22-B733-A1E1E6E37662}" type="pres">
      <dgm:prSet presAssocID="{AF37A67D-36A9-4757-AD4C-B74E332BF5F1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2402F79B-3476-4443-AC83-9151702D173E}" type="pres">
      <dgm:prSet presAssocID="{AF37A67D-36A9-4757-AD4C-B74E332BF5F1}" presName="descendantText" presStyleLbl="alignAcc1" presStyleIdx="0" presStyleCnt="3" custScaleX="149039" custLinFactY="-100000" custLinFactNeighborX="68807" custLinFactNeighborY="-108909">
        <dgm:presLayoutVars>
          <dgm:bulletEnabled val="1"/>
        </dgm:presLayoutVars>
      </dgm:prSet>
      <dgm:spPr/>
    </dgm:pt>
    <dgm:pt modelId="{293560E6-E23B-45A4-898F-701FB3CF7614}" type="pres">
      <dgm:prSet presAssocID="{7094B0F3-0C35-4E38-9F84-CCD8D5508149}" presName="sp" presStyleCnt="0"/>
      <dgm:spPr/>
    </dgm:pt>
    <dgm:pt modelId="{6BC6E480-5148-4E9B-8333-7D50677F8521}" type="pres">
      <dgm:prSet presAssocID="{5F62BB48-5365-4708-811A-10CDE7957068}" presName="composite" presStyleCnt="0"/>
      <dgm:spPr/>
    </dgm:pt>
    <dgm:pt modelId="{3D44F79B-8D36-4F39-A899-F6C72C936738}" type="pres">
      <dgm:prSet presAssocID="{5F62BB48-5365-4708-811A-10CDE7957068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E7262A9A-2697-498C-BC1C-66F68BBBBD64}" type="pres">
      <dgm:prSet presAssocID="{5F62BB48-5365-4708-811A-10CDE7957068}" presName="descendantText" presStyleLbl="alignAcc1" presStyleIdx="1" presStyleCnt="3" custScaleX="149039">
        <dgm:presLayoutVars>
          <dgm:bulletEnabled val="1"/>
        </dgm:presLayoutVars>
      </dgm:prSet>
      <dgm:spPr/>
    </dgm:pt>
    <dgm:pt modelId="{234E335E-4FF0-4656-9B4F-8AF357297C6C}" type="pres">
      <dgm:prSet presAssocID="{E1D04FD4-F469-483A-85EC-66EF5597D7C6}" presName="sp" presStyleCnt="0"/>
      <dgm:spPr/>
    </dgm:pt>
    <dgm:pt modelId="{C860A42D-E5FE-4AEF-AF9A-21E48CEEA3FD}" type="pres">
      <dgm:prSet presAssocID="{F1466467-C09A-45D3-961F-0339D4AA9367}" presName="composite" presStyleCnt="0"/>
      <dgm:spPr/>
    </dgm:pt>
    <dgm:pt modelId="{3F22F651-9695-42B1-BA6D-940259D9D163}" type="pres">
      <dgm:prSet presAssocID="{F1466467-C09A-45D3-961F-0339D4AA9367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8E342F78-4E23-4F5F-9C63-395953E0FB81}" type="pres">
      <dgm:prSet presAssocID="{F1466467-C09A-45D3-961F-0339D4AA9367}" presName="descendantText" presStyleLbl="alignAcc1" presStyleIdx="2" presStyleCnt="3" custScaleX="141007" custLinFactNeighborX="-1213" custLinFactNeighborY="-1957">
        <dgm:presLayoutVars>
          <dgm:bulletEnabled val="1"/>
        </dgm:presLayoutVars>
      </dgm:prSet>
      <dgm:spPr/>
    </dgm:pt>
  </dgm:ptLst>
  <dgm:cxnLst>
    <dgm:cxn modelId="{004F9E09-26B3-4862-96A2-D0A16A260029}" type="presOf" srcId="{AF37A67D-36A9-4757-AD4C-B74E332BF5F1}" destId="{0EA5B088-84ED-4C22-B733-A1E1E6E37662}" srcOrd="0" destOrd="0" presId="urn:microsoft.com/office/officeart/2005/8/layout/chevron2"/>
    <dgm:cxn modelId="{39EBDB0E-577F-44EF-88CB-EAF91013B6D3}" srcId="{5F62BB48-5365-4708-811A-10CDE7957068}" destId="{040E2BBC-DCE4-43A4-978F-399319B9D376}" srcOrd="0" destOrd="0" parTransId="{44664303-04FB-46E7-8BBD-6E6E709F05B8}" sibTransId="{FE1891D3-EE6B-4F10-BD1E-3BC971C20DD3}"/>
    <dgm:cxn modelId="{474DF322-DC6D-49A9-9EE4-F8281ABF6E20}" srcId="{F932362B-1C60-4A2A-AAC7-47FD739EB3E9}" destId="{AF37A67D-36A9-4757-AD4C-B74E332BF5F1}" srcOrd="0" destOrd="0" parTransId="{2DB0CF3A-74B7-4620-97B6-FA79010DBCA1}" sibTransId="{7094B0F3-0C35-4E38-9F84-CCD8D5508149}"/>
    <dgm:cxn modelId="{4D3A0B3C-67E4-47B2-BE01-04F914208D2D}" srcId="{F932362B-1C60-4A2A-AAC7-47FD739EB3E9}" destId="{5F62BB48-5365-4708-811A-10CDE7957068}" srcOrd="1" destOrd="0" parTransId="{DBBDAE51-5124-4AF7-B60A-874C5ACDA0D5}" sibTransId="{E1D04FD4-F469-483A-85EC-66EF5597D7C6}"/>
    <dgm:cxn modelId="{C6111951-A5F4-42B1-A513-B922E130FD21}" type="presOf" srcId="{F932362B-1C60-4A2A-AAC7-47FD739EB3E9}" destId="{2B4F8433-5795-4D0F-94FD-F9857B58E554}" srcOrd="0" destOrd="0" presId="urn:microsoft.com/office/officeart/2005/8/layout/chevron2"/>
    <dgm:cxn modelId="{E6D08B51-1622-49F8-B02E-C75FFC0BD12D}" type="presOf" srcId="{F1466467-C09A-45D3-961F-0339D4AA9367}" destId="{3F22F651-9695-42B1-BA6D-940259D9D163}" srcOrd="0" destOrd="0" presId="urn:microsoft.com/office/officeart/2005/8/layout/chevron2"/>
    <dgm:cxn modelId="{97429F72-11C1-4224-BED3-E9268902E995}" type="presOf" srcId="{040E2BBC-DCE4-43A4-978F-399319B9D376}" destId="{E7262A9A-2697-498C-BC1C-66F68BBBBD64}" srcOrd="0" destOrd="0" presId="urn:microsoft.com/office/officeart/2005/8/layout/chevron2"/>
    <dgm:cxn modelId="{F7DC2579-0D67-4E1F-97AD-51CE632E71E6}" srcId="{AF37A67D-36A9-4757-AD4C-B74E332BF5F1}" destId="{4C9E96EE-2C09-47CB-8041-4929D57D4AB8}" srcOrd="0" destOrd="0" parTransId="{D61653ED-3499-407E-995E-CB2460088FA3}" sibTransId="{E8BBEC63-07D7-47D7-AC5B-4D245BEA0051}"/>
    <dgm:cxn modelId="{99229281-1961-46F9-919A-FCAA1325598E}" type="presOf" srcId="{5756158C-D929-43B2-BF6E-B988E1B79119}" destId="{2402F79B-3476-4443-AC83-9151702D173E}" srcOrd="0" destOrd="1" presId="urn:microsoft.com/office/officeart/2005/8/layout/chevron2"/>
    <dgm:cxn modelId="{58261289-D918-4227-8C06-F35EB355B979}" srcId="{F1466467-C09A-45D3-961F-0339D4AA9367}" destId="{F642E2B2-8241-4F6D-BA37-02781685A7AC}" srcOrd="0" destOrd="0" parTransId="{E2092446-78B1-46E3-B80B-7C6F77581E6E}" sibTransId="{9DB23A82-11DC-4BA6-BD58-B2F4106676DB}"/>
    <dgm:cxn modelId="{41B15A9C-F636-4219-87FD-69DEF95B7816}" srcId="{F932362B-1C60-4A2A-AAC7-47FD739EB3E9}" destId="{F1466467-C09A-45D3-961F-0339D4AA9367}" srcOrd="2" destOrd="0" parTransId="{01A203FC-36DD-4DEC-91F3-CDEBC1E710D6}" sibTransId="{E6FF4537-1B52-4139-9B6B-8CAF3834E428}"/>
    <dgm:cxn modelId="{962B1AA0-D18D-4255-B006-860B669774DC}" srcId="{F1466467-C09A-45D3-961F-0339D4AA9367}" destId="{BDFE44FD-20C6-48FD-BF0B-CC6293A8AC80}" srcOrd="1" destOrd="0" parTransId="{711E41AC-E6D5-4AC0-B385-0D502105F18F}" sibTransId="{72A30E0D-99CB-4690-B7D5-5E2B6BC5AA53}"/>
    <dgm:cxn modelId="{2C35ECAF-01F4-4BF1-B31E-6C1C93FB81AF}" type="presOf" srcId="{4C9E96EE-2C09-47CB-8041-4929D57D4AB8}" destId="{2402F79B-3476-4443-AC83-9151702D173E}" srcOrd="0" destOrd="0" presId="urn:microsoft.com/office/officeart/2005/8/layout/chevron2"/>
    <dgm:cxn modelId="{99EC01B7-3D8A-435D-8A48-BDE42BF2B971}" type="presOf" srcId="{69A0BCB5-DF14-4908-82D4-394611DF7A8F}" destId="{E7262A9A-2697-498C-BC1C-66F68BBBBD64}" srcOrd="0" destOrd="1" presId="urn:microsoft.com/office/officeart/2005/8/layout/chevron2"/>
    <dgm:cxn modelId="{BD6106BB-7E85-4DEA-8D6D-6D36F1C436A1}" type="presOf" srcId="{5F62BB48-5365-4708-811A-10CDE7957068}" destId="{3D44F79B-8D36-4F39-A899-F6C72C936738}" srcOrd="0" destOrd="0" presId="urn:microsoft.com/office/officeart/2005/8/layout/chevron2"/>
    <dgm:cxn modelId="{5A868FC6-D1FC-4475-B92D-87DD27B25041}" type="presOf" srcId="{BDFE44FD-20C6-48FD-BF0B-CC6293A8AC80}" destId="{8E342F78-4E23-4F5F-9C63-395953E0FB81}" srcOrd="0" destOrd="1" presId="urn:microsoft.com/office/officeart/2005/8/layout/chevron2"/>
    <dgm:cxn modelId="{13CEE2C8-967A-4268-96F0-EBCB620E5D27}" srcId="{AF37A67D-36A9-4757-AD4C-B74E332BF5F1}" destId="{5756158C-D929-43B2-BF6E-B988E1B79119}" srcOrd="1" destOrd="0" parTransId="{54573E4E-3770-4330-82B9-BA6C4D471C0D}" sibTransId="{F79D8C5A-F7ED-4D40-AE6A-73CE2101BC96}"/>
    <dgm:cxn modelId="{8FC54BD9-C18A-492D-8126-B1E1F03F2CE9}" srcId="{5F62BB48-5365-4708-811A-10CDE7957068}" destId="{69A0BCB5-DF14-4908-82D4-394611DF7A8F}" srcOrd="1" destOrd="0" parTransId="{6A0E73EC-5B38-4AE2-A387-A153F48599F0}" sibTransId="{3C2E5EEE-02C1-4F45-B8D9-9AB6E63ABF08}"/>
    <dgm:cxn modelId="{6E756CDE-BB09-4019-9819-619A178C7B15}" type="presOf" srcId="{F642E2B2-8241-4F6D-BA37-02781685A7AC}" destId="{8E342F78-4E23-4F5F-9C63-395953E0FB81}" srcOrd="0" destOrd="0" presId="urn:microsoft.com/office/officeart/2005/8/layout/chevron2"/>
    <dgm:cxn modelId="{4DF8E1E4-ABCE-43AA-B5CD-FA48ABF5DB50}" type="presParOf" srcId="{2B4F8433-5795-4D0F-94FD-F9857B58E554}" destId="{17514986-A6C1-4E55-AAFC-8AC57D3B89E6}" srcOrd="0" destOrd="0" presId="urn:microsoft.com/office/officeart/2005/8/layout/chevron2"/>
    <dgm:cxn modelId="{DD9A6A6D-2FC0-4590-B31E-4F8A2E312062}" type="presParOf" srcId="{17514986-A6C1-4E55-AAFC-8AC57D3B89E6}" destId="{0EA5B088-84ED-4C22-B733-A1E1E6E37662}" srcOrd="0" destOrd="0" presId="urn:microsoft.com/office/officeart/2005/8/layout/chevron2"/>
    <dgm:cxn modelId="{F0723BB7-1F3C-46F3-BB1D-74E0335F2000}" type="presParOf" srcId="{17514986-A6C1-4E55-AAFC-8AC57D3B89E6}" destId="{2402F79B-3476-4443-AC83-9151702D173E}" srcOrd="1" destOrd="0" presId="urn:microsoft.com/office/officeart/2005/8/layout/chevron2"/>
    <dgm:cxn modelId="{469F8B4C-C1F1-46BA-A333-4A82F79FC925}" type="presParOf" srcId="{2B4F8433-5795-4D0F-94FD-F9857B58E554}" destId="{293560E6-E23B-45A4-898F-701FB3CF7614}" srcOrd="1" destOrd="0" presId="urn:microsoft.com/office/officeart/2005/8/layout/chevron2"/>
    <dgm:cxn modelId="{1792A0E0-3320-43BD-871F-5469CB252F40}" type="presParOf" srcId="{2B4F8433-5795-4D0F-94FD-F9857B58E554}" destId="{6BC6E480-5148-4E9B-8333-7D50677F8521}" srcOrd="2" destOrd="0" presId="urn:microsoft.com/office/officeart/2005/8/layout/chevron2"/>
    <dgm:cxn modelId="{9B6166F3-A244-4603-AB84-DB4FC29FAC63}" type="presParOf" srcId="{6BC6E480-5148-4E9B-8333-7D50677F8521}" destId="{3D44F79B-8D36-4F39-A899-F6C72C936738}" srcOrd="0" destOrd="0" presId="urn:microsoft.com/office/officeart/2005/8/layout/chevron2"/>
    <dgm:cxn modelId="{78DA53E7-DDEA-456A-8722-57F6CC73E638}" type="presParOf" srcId="{6BC6E480-5148-4E9B-8333-7D50677F8521}" destId="{E7262A9A-2697-498C-BC1C-66F68BBBBD64}" srcOrd="1" destOrd="0" presId="urn:microsoft.com/office/officeart/2005/8/layout/chevron2"/>
    <dgm:cxn modelId="{C8706BCB-1869-4238-B91B-DEBC7467FDE0}" type="presParOf" srcId="{2B4F8433-5795-4D0F-94FD-F9857B58E554}" destId="{234E335E-4FF0-4656-9B4F-8AF357297C6C}" srcOrd="3" destOrd="0" presId="urn:microsoft.com/office/officeart/2005/8/layout/chevron2"/>
    <dgm:cxn modelId="{2C92DA47-73BF-4279-A117-021BAA5774C7}" type="presParOf" srcId="{2B4F8433-5795-4D0F-94FD-F9857B58E554}" destId="{C860A42D-E5FE-4AEF-AF9A-21E48CEEA3FD}" srcOrd="4" destOrd="0" presId="urn:microsoft.com/office/officeart/2005/8/layout/chevron2"/>
    <dgm:cxn modelId="{0D7175B3-CF99-45B0-BF84-FFA9E28AB0FB}" type="presParOf" srcId="{C860A42D-E5FE-4AEF-AF9A-21E48CEEA3FD}" destId="{3F22F651-9695-42B1-BA6D-940259D9D163}" srcOrd="0" destOrd="0" presId="urn:microsoft.com/office/officeart/2005/8/layout/chevron2"/>
    <dgm:cxn modelId="{BE854488-0F47-4B87-90EA-7DA171B8301D}" type="presParOf" srcId="{C860A42D-E5FE-4AEF-AF9A-21E48CEEA3FD}" destId="{8E342F78-4E23-4F5F-9C63-395953E0FB8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A5B088-84ED-4C22-B733-A1E1E6E37662}">
      <dsp:nvSpPr>
        <dsp:cNvPr id="0" name=""/>
        <dsp:cNvSpPr/>
      </dsp:nvSpPr>
      <dsp:spPr>
        <a:xfrm rot="5400000">
          <a:off x="-703750" y="296746"/>
          <a:ext cx="1958793" cy="137115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3400" kern="1200" dirty="0"/>
        </a:p>
      </dsp:txBody>
      <dsp:txXfrm rot="-5400000">
        <a:off x="-409930" y="688505"/>
        <a:ext cx="1371155" cy="587638"/>
      </dsp:txXfrm>
    </dsp:sp>
    <dsp:sp modelId="{2402F79B-3476-4443-AC83-9151702D173E}">
      <dsp:nvSpPr>
        <dsp:cNvPr id="0" name=""/>
        <dsp:cNvSpPr/>
      </dsp:nvSpPr>
      <dsp:spPr>
        <a:xfrm rot="5400000">
          <a:off x="1996476" y="-1855116"/>
          <a:ext cx="1273215" cy="498344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3600" b="1" kern="1200" dirty="0">
              <a:solidFill>
                <a:srgbClr val="0070C0"/>
              </a:solidFill>
            </a:rPr>
            <a:t>піклування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3600" kern="1200" dirty="0">
              <a:solidFill>
                <a:srgbClr val="00B0F0"/>
              </a:solidFill>
            </a:rPr>
            <a:t>повага</a:t>
          </a:r>
        </a:p>
      </dsp:txBody>
      <dsp:txXfrm rot="-5400000">
        <a:off x="141361" y="62152"/>
        <a:ext cx="4921294" cy="1148909"/>
      </dsp:txXfrm>
    </dsp:sp>
    <dsp:sp modelId="{3D44F79B-8D36-4F39-A899-F6C72C936738}">
      <dsp:nvSpPr>
        <dsp:cNvPr id="0" name=""/>
        <dsp:cNvSpPr/>
      </dsp:nvSpPr>
      <dsp:spPr>
        <a:xfrm rot="5400000">
          <a:off x="-703750" y="2064785"/>
          <a:ext cx="1958793" cy="137115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3400" kern="1200" dirty="0"/>
        </a:p>
      </dsp:txBody>
      <dsp:txXfrm rot="-5400000">
        <a:off x="-409930" y="2456544"/>
        <a:ext cx="1371155" cy="587638"/>
      </dsp:txXfrm>
    </dsp:sp>
    <dsp:sp modelId="{E7262A9A-2697-498C-BC1C-66F68BBBBD64}">
      <dsp:nvSpPr>
        <dsp:cNvPr id="0" name=""/>
        <dsp:cNvSpPr/>
      </dsp:nvSpPr>
      <dsp:spPr>
        <a:xfrm rot="5400000">
          <a:off x="1996476" y="-84149"/>
          <a:ext cx="1273215" cy="498344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032" tIns="22860" rIns="22860" bIns="22860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3600" kern="1200" dirty="0">
              <a:solidFill>
                <a:srgbClr val="00B050"/>
              </a:solidFill>
            </a:rPr>
            <a:t>доброта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3600" kern="1200" dirty="0">
              <a:solidFill>
                <a:srgbClr val="FFFF00"/>
              </a:solidFill>
            </a:rPr>
            <a:t>взаєморозуміння</a:t>
          </a:r>
          <a:r>
            <a:rPr lang="uk-UA" sz="2000" kern="1200" dirty="0"/>
            <a:t> </a:t>
          </a:r>
        </a:p>
      </dsp:txBody>
      <dsp:txXfrm rot="-5400000">
        <a:off x="141361" y="1833119"/>
        <a:ext cx="4921294" cy="1148909"/>
      </dsp:txXfrm>
    </dsp:sp>
    <dsp:sp modelId="{3F22F651-9695-42B1-BA6D-940259D9D163}">
      <dsp:nvSpPr>
        <dsp:cNvPr id="0" name=""/>
        <dsp:cNvSpPr/>
      </dsp:nvSpPr>
      <dsp:spPr>
        <a:xfrm rot="5400000">
          <a:off x="-703750" y="3832824"/>
          <a:ext cx="1958793" cy="137115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uk-UA" sz="3400" kern="1200" dirty="0"/>
        </a:p>
      </dsp:txBody>
      <dsp:txXfrm rot="-5400000">
        <a:off x="-409930" y="4224583"/>
        <a:ext cx="1371155" cy="587638"/>
      </dsp:txXfrm>
    </dsp:sp>
    <dsp:sp modelId="{8E342F78-4E23-4F5F-9C63-395953E0FB81}">
      <dsp:nvSpPr>
        <dsp:cNvPr id="0" name=""/>
        <dsp:cNvSpPr/>
      </dsp:nvSpPr>
      <dsp:spPr>
        <a:xfrm rot="5400000">
          <a:off x="1955916" y="1793256"/>
          <a:ext cx="1273215" cy="47148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0256" tIns="24130" rIns="24130" bIns="24130" numCol="1" spcCol="1270" anchor="ctr" anchorCtr="0">
          <a:noAutofit/>
        </a:bodyPr>
        <a:lstStyle/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3800" kern="1200" dirty="0">
              <a:solidFill>
                <a:srgbClr val="FFC000"/>
              </a:solidFill>
            </a:rPr>
            <a:t>терпіння</a:t>
          </a:r>
          <a:r>
            <a:rPr lang="uk-UA" sz="3800" kern="1200" dirty="0"/>
            <a:t> </a:t>
          </a:r>
        </a:p>
        <a:p>
          <a:pPr marL="285750" lvl="1" indent="-285750" algn="l" defTabSz="1689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3800" kern="1200" dirty="0">
              <a:solidFill>
                <a:srgbClr val="FF0000"/>
              </a:solidFill>
            </a:rPr>
            <a:t>любов</a:t>
          </a:r>
          <a:r>
            <a:rPr lang="uk-UA" sz="3800" kern="1200" dirty="0"/>
            <a:t> </a:t>
          </a:r>
        </a:p>
      </dsp:txBody>
      <dsp:txXfrm rot="-5400000">
        <a:off x="235084" y="3576242"/>
        <a:ext cx="4652727" cy="114890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0" y="0"/>
            <a:ext cx="1557338" cy="6878638"/>
            <a:chOff x="0" y="-6"/>
            <a:chExt cx="981" cy="4333"/>
          </a:xfrm>
        </p:grpSpPr>
        <p:sp>
          <p:nvSpPr>
            <p:cNvPr id="5" name="Rectangle 6"/>
            <p:cNvSpPr>
              <a:spLocks noChangeArrowheads="1"/>
            </p:cNvSpPr>
            <p:nvPr/>
          </p:nvSpPr>
          <p:spPr bwMode="auto">
            <a:xfrm>
              <a:off x="453" y="2151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6" name="Rectangle 7"/>
            <p:cNvSpPr>
              <a:spLocks noChangeArrowheads="1"/>
            </p:cNvSpPr>
            <p:nvPr/>
          </p:nvSpPr>
          <p:spPr bwMode="auto">
            <a:xfrm>
              <a:off x="0" y="2151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lang="ru-RU" sz="2400"/>
            </a:p>
          </p:txBody>
        </p:sp>
        <p:sp>
          <p:nvSpPr>
            <p:cNvPr id="7" name="Rectangle 8"/>
            <p:cNvSpPr>
              <a:spLocks noChangeArrowheads="1"/>
            </p:cNvSpPr>
            <p:nvPr/>
          </p:nvSpPr>
          <p:spPr bwMode="auto">
            <a:xfrm>
              <a:off x="222" y="2151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Rectangle 9"/>
            <p:cNvSpPr>
              <a:spLocks noChangeArrowheads="1"/>
            </p:cNvSpPr>
            <p:nvPr/>
          </p:nvSpPr>
          <p:spPr bwMode="auto">
            <a:xfrm>
              <a:off x="567" y="2160"/>
              <a:ext cx="204" cy="2161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lang="ru-RU" sz="2400"/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auto">
            <a:xfrm>
              <a:off x="222" y="2636"/>
              <a:ext cx="344" cy="647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1"/>
                </a:cxn>
                <a:cxn ang="0">
                  <a:pos x="146" y="366"/>
                </a:cxn>
                <a:cxn ang="0">
                  <a:pos x="50" y="475"/>
                </a:cxn>
                <a:cxn ang="0">
                  <a:pos x="30" y="505"/>
                </a:cxn>
                <a:cxn ang="0">
                  <a:pos x="17" y="535"/>
                </a:cxn>
                <a:cxn ang="0">
                  <a:pos x="10" y="582"/>
                </a:cxn>
                <a:cxn ang="0">
                  <a:pos x="0" y="646"/>
                </a:cxn>
                <a:cxn ang="0">
                  <a:pos x="0" y="365"/>
                </a:cxn>
                <a:cxn ang="0">
                  <a:pos x="5" y="392"/>
                </a:cxn>
                <a:cxn ang="0">
                  <a:pos x="10" y="404"/>
                </a:cxn>
                <a:cxn ang="0">
                  <a:pos x="20" y="410"/>
                </a:cxn>
                <a:cxn ang="0">
                  <a:pos x="30" y="413"/>
                </a:cxn>
                <a:cxn ang="0">
                  <a:pos x="45" y="413"/>
                </a:cxn>
                <a:cxn ang="0">
                  <a:pos x="60" y="407"/>
                </a:cxn>
                <a:cxn ang="0">
                  <a:pos x="257" y="190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auto">
            <a:xfrm>
              <a:off x="222" y="2908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222" y="3165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auto">
            <a:xfrm>
              <a:off x="222" y="3420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auto">
            <a:xfrm>
              <a:off x="222" y="3677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301" y="3932"/>
              <a:ext cx="265" cy="392"/>
            </a:xfrm>
            <a:custGeom>
              <a:avLst/>
              <a:gdLst/>
              <a:ahLst/>
              <a:cxnLst>
                <a:cxn ang="0">
                  <a:pos x="264" y="52"/>
                </a:cxn>
                <a:cxn ang="0">
                  <a:pos x="264" y="194"/>
                </a:cxn>
                <a:cxn ang="0">
                  <a:pos x="256" y="188"/>
                </a:cxn>
                <a:cxn ang="0">
                  <a:pos x="236" y="188"/>
                </a:cxn>
                <a:cxn ang="0">
                  <a:pos x="221" y="194"/>
                </a:cxn>
                <a:cxn ang="0">
                  <a:pos x="205" y="209"/>
                </a:cxn>
                <a:cxn ang="0">
                  <a:pos x="162" y="261"/>
                </a:cxn>
                <a:cxn ang="0">
                  <a:pos x="66" y="366"/>
                </a:cxn>
                <a:cxn ang="0">
                  <a:pos x="45" y="391"/>
                </a:cxn>
                <a:cxn ang="0">
                  <a:pos x="0" y="391"/>
                </a:cxn>
                <a:cxn ang="0">
                  <a:pos x="178" y="190"/>
                </a:cxn>
                <a:cxn ang="0">
                  <a:pos x="218" y="138"/>
                </a:cxn>
                <a:cxn ang="0">
                  <a:pos x="233" y="111"/>
                </a:cxn>
                <a:cxn ang="0">
                  <a:pos x="246" y="84"/>
                </a:cxn>
                <a:cxn ang="0">
                  <a:pos x="256" y="39"/>
                </a:cxn>
                <a:cxn ang="0">
                  <a:pos x="264" y="0"/>
                </a:cxn>
                <a:cxn ang="0">
                  <a:pos x="264" y="117"/>
                </a:cxn>
              </a:cxnLst>
              <a:rect l="0" t="0" r="r" b="b"/>
              <a:pathLst>
                <a:path w="265" h="392">
                  <a:moveTo>
                    <a:pt x="264" y="52"/>
                  </a:moveTo>
                  <a:lnTo>
                    <a:pt x="264" y="194"/>
                  </a:lnTo>
                  <a:lnTo>
                    <a:pt x="256" y="188"/>
                  </a:lnTo>
                  <a:lnTo>
                    <a:pt x="236" y="188"/>
                  </a:lnTo>
                  <a:lnTo>
                    <a:pt x="221" y="194"/>
                  </a:lnTo>
                  <a:lnTo>
                    <a:pt x="205" y="209"/>
                  </a:lnTo>
                  <a:lnTo>
                    <a:pt x="162" y="261"/>
                  </a:lnTo>
                  <a:lnTo>
                    <a:pt x="66" y="366"/>
                  </a:lnTo>
                  <a:lnTo>
                    <a:pt x="45" y="391"/>
                  </a:lnTo>
                  <a:lnTo>
                    <a:pt x="0" y="391"/>
                  </a:lnTo>
                  <a:lnTo>
                    <a:pt x="178" y="190"/>
                  </a:lnTo>
                  <a:lnTo>
                    <a:pt x="218" y="138"/>
                  </a:lnTo>
                  <a:lnTo>
                    <a:pt x="233" y="111"/>
                  </a:lnTo>
                  <a:lnTo>
                    <a:pt x="246" y="84"/>
                  </a:lnTo>
                  <a:lnTo>
                    <a:pt x="256" y="39"/>
                  </a:lnTo>
                  <a:lnTo>
                    <a:pt x="264" y="0"/>
                  </a:lnTo>
                  <a:lnTo>
                    <a:pt x="264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222" y="2366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auto">
            <a:xfrm>
              <a:off x="222" y="2151"/>
              <a:ext cx="346" cy="575"/>
            </a:xfrm>
            <a:custGeom>
              <a:avLst/>
              <a:gdLst/>
              <a:ahLst/>
              <a:cxnLst>
                <a:cxn ang="0">
                  <a:pos x="345" y="0"/>
                </a:cxn>
                <a:cxn ang="0">
                  <a:pos x="343" y="122"/>
                </a:cxn>
                <a:cxn ang="0">
                  <a:pos x="336" y="116"/>
                </a:cxn>
                <a:cxn ang="0">
                  <a:pos x="315" y="116"/>
                </a:cxn>
                <a:cxn ang="0">
                  <a:pos x="300" y="122"/>
                </a:cxn>
                <a:cxn ang="0">
                  <a:pos x="285" y="137"/>
                </a:cxn>
                <a:cxn ang="0">
                  <a:pos x="242" y="188"/>
                </a:cxn>
                <a:cxn ang="0">
                  <a:pos x="146" y="294"/>
                </a:cxn>
                <a:cxn ang="0">
                  <a:pos x="50" y="403"/>
                </a:cxn>
                <a:cxn ang="0">
                  <a:pos x="30" y="433"/>
                </a:cxn>
                <a:cxn ang="0">
                  <a:pos x="17" y="463"/>
                </a:cxn>
                <a:cxn ang="0">
                  <a:pos x="10" y="510"/>
                </a:cxn>
                <a:cxn ang="0">
                  <a:pos x="0" y="574"/>
                </a:cxn>
                <a:cxn ang="0">
                  <a:pos x="0" y="293"/>
                </a:cxn>
                <a:cxn ang="0">
                  <a:pos x="5" y="320"/>
                </a:cxn>
                <a:cxn ang="0">
                  <a:pos x="10" y="332"/>
                </a:cxn>
                <a:cxn ang="0">
                  <a:pos x="20" y="338"/>
                </a:cxn>
                <a:cxn ang="0">
                  <a:pos x="30" y="341"/>
                </a:cxn>
                <a:cxn ang="0">
                  <a:pos x="45" y="341"/>
                </a:cxn>
                <a:cxn ang="0">
                  <a:pos x="60" y="335"/>
                </a:cxn>
                <a:cxn ang="0">
                  <a:pos x="257" y="117"/>
                </a:cxn>
                <a:cxn ang="0">
                  <a:pos x="298" y="66"/>
                </a:cxn>
                <a:cxn ang="0">
                  <a:pos x="313" y="39"/>
                </a:cxn>
                <a:cxn ang="0">
                  <a:pos x="326" y="12"/>
                </a:cxn>
                <a:cxn ang="0">
                  <a:pos x="329" y="0"/>
                </a:cxn>
                <a:cxn ang="0">
                  <a:pos x="345" y="3"/>
                </a:cxn>
                <a:cxn ang="0">
                  <a:pos x="343" y="45"/>
                </a:cxn>
              </a:cxnLst>
              <a:rect l="0" t="0" r="r" b="b"/>
              <a:pathLst>
                <a:path w="346" h="575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3"/>
                  </a:lnTo>
                  <a:lnTo>
                    <a:pt x="30" y="433"/>
                  </a:lnTo>
                  <a:lnTo>
                    <a:pt x="17" y="463"/>
                  </a:lnTo>
                  <a:lnTo>
                    <a:pt x="10" y="510"/>
                  </a:lnTo>
                  <a:lnTo>
                    <a:pt x="0" y="574"/>
                  </a:lnTo>
                  <a:lnTo>
                    <a:pt x="0" y="293"/>
                  </a:lnTo>
                  <a:lnTo>
                    <a:pt x="5" y="320"/>
                  </a:lnTo>
                  <a:lnTo>
                    <a:pt x="10" y="332"/>
                  </a:lnTo>
                  <a:lnTo>
                    <a:pt x="20" y="338"/>
                  </a:lnTo>
                  <a:lnTo>
                    <a:pt x="30" y="341"/>
                  </a:lnTo>
                  <a:lnTo>
                    <a:pt x="45" y="341"/>
                  </a:lnTo>
                  <a:lnTo>
                    <a:pt x="60" y="335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7" name="Rectangle 18"/>
            <p:cNvSpPr>
              <a:spLocks noChangeArrowheads="1"/>
            </p:cNvSpPr>
            <p:nvPr/>
          </p:nvSpPr>
          <p:spPr bwMode="auto">
            <a:xfrm>
              <a:off x="453" y="-3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0" y="-3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lang="ru-RU" sz="2400"/>
            </a:p>
          </p:txBody>
        </p:sp>
        <p:sp>
          <p:nvSpPr>
            <p:cNvPr id="19" name="Rectangle 20"/>
            <p:cNvSpPr>
              <a:spLocks noChangeArrowheads="1"/>
            </p:cNvSpPr>
            <p:nvPr/>
          </p:nvSpPr>
          <p:spPr bwMode="auto">
            <a:xfrm>
              <a:off x="222" y="-3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" name="Rectangle 21"/>
            <p:cNvSpPr>
              <a:spLocks noChangeArrowheads="1"/>
            </p:cNvSpPr>
            <p:nvPr/>
          </p:nvSpPr>
          <p:spPr bwMode="auto">
            <a:xfrm>
              <a:off x="567" y="-3"/>
              <a:ext cx="204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lang="ru-RU" sz="2400"/>
            </a:p>
          </p:txBody>
        </p:sp>
        <p:sp>
          <p:nvSpPr>
            <p:cNvPr id="21" name="Freeform 22"/>
            <p:cNvSpPr>
              <a:spLocks/>
            </p:cNvSpPr>
            <p:nvPr/>
          </p:nvSpPr>
          <p:spPr bwMode="auto">
            <a:xfrm>
              <a:off x="222" y="497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2" name="Freeform 23"/>
            <p:cNvSpPr>
              <a:spLocks/>
            </p:cNvSpPr>
            <p:nvPr/>
          </p:nvSpPr>
          <p:spPr bwMode="auto">
            <a:xfrm>
              <a:off x="222" y="754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3" name="Freeform 24"/>
            <p:cNvSpPr>
              <a:spLocks/>
            </p:cNvSpPr>
            <p:nvPr/>
          </p:nvSpPr>
          <p:spPr bwMode="auto">
            <a:xfrm>
              <a:off x="222" y="1010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4" name="Freeform 25"/>
            <p:cNvSpPr>
              <a:spLocks/>
            </p:cNvSpPr>
            <p:nvPr/>
          </p:nvSpPr>
          <p:spPr bwMode="auto">
            <a:xfrm>
              <a:off x="222" y="1266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5" name="Freeform 26"/>
            <p:cNvSpPr>
              <a:spLocks/>
            </p:cNvSpPr>
            <p:nvPr/>
          </p:nvSpPr>
          <p:spPr bwMode="auto">
            <a:xfrm>
              <a:off x="222" y="1522"/>
              <a:ext cx="344" cy="647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1"/>
                </a:cxn>
                <a:cxn ang="0">
                  <a:pos x="146" y="366"/>
                </a:cxn>
                <a:cxn ang="0">
                  <a:pos x="50" y="475"/>
                </a:cxn>
                <a:cxn ang="0">
                  <a:pos x="30" y="505"/>
                </a:cxn>
                <a:cxn ang="0">
                  <a:pos x="17" y="535"/>
                </a:cxn>
                <a:cxn ang="0">
                  <a:pos x="10" y="582"/>
                </a:cxn>
                <a:cxn ang="0">
                  <a:pos x="0" y="646"/>
                </a:cxn>
                <a:cxn ang="0">
                  <a:pos x="0" y="365"/>
                </a:cxn>
                <a:cxn ang="0">
                  <a:pos x="5" y="392"/>
                </a:cxn>
                <a:cxn ang="0">
                  <a:pos x="10" y="404"/>
                </a:cxn>
                <a:cxn ang="0">
                  <a:pos x="20" y="410"/>
                </a:cxn>
                <a:cxn ang="0">
                  <a:pos x="30" y="413"/>
                </a:cxn>
                <a:cxn ang="0">
                  <a:pos x="45" y="413"/>
                </a:cxn>
                <a:cxn ang="0">
                  <a:pos x="60" y="407"/>
                </a:cxn>
                <a:cxn ang="0">
                  <a:pos x="257" y="190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6" name="Freeform 27"/>
            <p:cNvSpPr>
              <a:spLocks/>
            </p:cNvSpPr>
            <p:nvPr/>
          </p:nvSpPr>
          <p:spPr bwMode="auto">
            <a:xfrm>
              <a:off x="219" y="4178"/>
              <a:ext cx="349" cy="149"/>
            </a:xfrm>
            <a:custGeom>
              <a:avLst/>
              <a:gdLst/>
              <a:ahLst/>
              <a:cxnLst>
                <a:cxn ang="0">
                  <a:pos x="345" y="52"/>
                </a:cxn>
                <a:cxn ang="0">
                  <a:pos x="348" y="144"/>
                </a:cxn>
                <a:cxn ang="0">
                  <a:pos x="0" y="148"/>
                </a:cxn>
                <a:cxn ang="0">
                  <a:pos x="299" y="143"/>
                </a:cxn>
                <a:cxn ang="0">
                  <a:pos x="315" y="111"/>
                </a:cxn>
                <a:cxn ang="0">
                  <a:pos x="328" y="84"/>
                </a:cxn>
                <a:cxn ang="0">
                  <a:pos x="338" y="39"/>
                </a:cxn>
                <a:cxn ang="0">
                  <a:pos x="345" y="0"/>
                </a:cxn>
                <a:cxn ang="0">
                  <a:pos x="345" y="117"/>
                </a:cxn>
              </a:cxnLst>
              <a:rect l="0" t="0" r="r" b="b"/>
              <a:pathLst>
                <a:path w="349" h="149">
                  <a:moveTo>
                    <a:pt x="345" y="52"/>
                  </a:moveTo>
                  <a:lnTo>
                    <a:pt x="348" y="144"/>
                  </a:lnTo>
                  <a:lnTo>
                    <a:pt x="0" y="148"/>
                  </a:lnTo>
                  <a:lnTo>
                    <a:pt x="299" y="143"/>
                  </a:lnTo>
                  <a:lnTo>
                    <a:pt x="315" y="111"/>
                  </a:lnTo>
                  <a:lnTo>
                    <a:pt x="328" y="84"/>
                  </a:lnTo>
                  <a:lnTo>
                    <a:pt x="338" y="39"/>
                  </a:lnTo>
                  <a:lnTo>
                    <a:pt x="345" y="0"/>
                  </a:lnTo>
                  <a:lnTo>
                    <a:pt x="345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7" name="Freeform 28"/>
            <p:cNvSpPr>
              <a:spLocks/>
            </p:cNvSpPr>
            <p:nvPr/>
          </p:nvSpPr>
          <p:spPr bwMode="auto">
            <a:xfrm>
              <a:off x="222" y="211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8" name="Freeform 29"/>
            <p:cNvSpPr>
              <a:spLocks/>
            </p:cNvSpPr>
            <p:nvPr/>
          </p:nvSpPr>
          <p:spPr bwMode="auto">
            <a:xfrm>
              <a:off x="222" y="-3"/>
              <a:ext cx="346" cy="574"/>
            </a:xfrm>
            <a:custGeom>
              <a:avLst/>
              <a:gdLst/>
              <a:ahLst/>
              <a:cxnLst>
                <a:cxn ang="0">
                  <a:pos x="345" y="0"/>
                </a:cxn>
                <a:cxn ang="0">
                  <a:pos x="343" y="122"/>
                </a:cxn>
                <a:cxn ang="0">
                  <a:pos x="336" y="116"/>
                </a:cxn>
                <a:cxn ang="0">
                  <a:pos x="315" y="116"/>
                </a:cxn>
                <a:cxn ang="0">
                  <a:pos x="300" y="122"/>
                </a:cxn>
                <a:cxn ang="0">
                  <a:pos x="285" y="137"/>
                </a:cxn>
                <a:cxn ang="0">
                  <a:pos x="242" y="188"/>
                </a:cxn>
                <a:cxn ang="0">
                  <a:pos x="146" y="294"/>
                </a:cxn>
                <a:cxn ang="0">
                  <a:pos x="50" y="402"/>
                </a:cxn>
                <a:cxn ang="0">
                  <a:pos x="30" y="432"/>
                </a:cxn>
                <a:cxn ang="0">
                  <a:pos x="17" y="462"/>
                </a:cxn>
                <a:cxn ang="0">
                  <a:pos x="10" y="509"/>
                </a:cxn>
                <a:cxn ang="0">
                  <a:pos x="0" y="573"/>
                </a:cxn>
                <a:cxn ang="0">
                  <a:pos x="0" y="292"/>
                </a:cxn>
                <a:cxn ang="0">
                  <a:pos x="5" y="319"/>
                </a:cxn>
                <a:cxn ang="0">
                  <a:pos x="10" y="331"/>
                </a:cxn>
                <a:cxn ang="0">
                  <a:pos x="20" y="337"/>
                </a:cxn>
                <a:cxn ang="0">
                  <a:pos x="30" y="340"/>
                </a:cxn>
                <a:cxn ang="0">
                  <a:pos x="45" y="340"/>
                </a:cxn>
                <a:cxn ang="0">
                  <a:pos x="60" y="334"/>
                </a:cxn>
                <a:cxn ang="0">
                  <a:pos x="257" y="117"/>
                </a:cxn>
                <a:cxn ang="0">
                  <a:pos x="298" y="66"/>
                </a:cxn>
                <a:cxn ang="0">
                  <a:pos x="313" y="39"/>
                </a:cxn>
                <a:cxn ang="0">
                  <a:pos x="326" y="12"/>
                </a:cxn>
                <a:cxn ang="0">
                  <a:pos x="329" y="0"/>
                </a:cxn>
                <a:cxn ang="0">
                  <a:pos x="345" y="3"/>
                </a:cxn>
                <a:cxn ang="0">
                  <a:pos x="343" y="45"/>
                </a:cxn>
              </a:cxnLst>
              <a:rect l="0" t="0" r="r" b="b"/>
              <a:pathLst>
                <a:path w="346" h="574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2"/>
                  </a:lnTo>
                  <a:lnTo>
                    <a:pt x="30" y="432"/>
                  </a:lnTo>
                  <a:lnTo>
                    <a:pt x="17" y="462"/>
                  </a:lnTo>
                  <a:lnTo>
                    <a:pt x="10" y="509"/>
                  </a:lnTo>
                  <a:lnTo>
                    <a:pt x="0" y="573"/>
                  </a:lnTo>
                  <a:lnTo>
                    <a:pt x="0" y="292"/>
                  </a:lnTo>
                  <a:lnTo>
                    <a:pt x="5" y="319"/>
                  </a:lnTo>
                  <a:lnTo>
                    <a:pt x="10" y="331"/>
                  </a:lnTo>
                  <a:lnTo>
                    <a:pt x="20" y="337"/>
                  </a:lnTo>
                  <a:lnTo>
                    <a:pt x="30" y="340"/>
                  </a:lnTo>
                  <a:lnTo>
                    <a:pt x="45" y="340"/>
                  </a:lnTo>
                  <a:lnTo>
                    <a:pt x="60" y="334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9" name="Freeform 30"/>
            <p:cNvSpPr>
              <a:spLocks/>
            </p:cNvSpPr>
            <p:nvPr/>
          </p:nvSpPr>
          <p:spPr bwMode="auto">
            <a:xfrm>
              <a:off x="224" y="-6"/>
              <a:ext cx="154" cy="294"/>
            </a:xfrm>
            <a:custGeom>
              <a:avLst/>
              <a:gdLst/>
              <a:ahLst/>
              <a:cxnLst>
                <a:cxn ang="0">
                  <a:pos x="153" y="3"/>
                </a:cxn>
                <a:cxn ang="0">
                  <a:pos x="50" y="122"/>
                </a:cxn>
                <a:cxn ang="0">
                  <a:pos x="30" y="152"/>
                </a:cxn>
                <a:cxn ang="0">
                  <a:pos x="17" y="182"/>
                </a:cxn>
                <a:cxn ang="0">
                  <a:pos x="10" y="229"/>
                </a:cxn>
                <a:cxn ang="0">
                  <a:pos x="0" y="293"/>
                </a:cxn>
                <a:cxn ang="0">
                  <a:pos x="0" y="12"/>
                </a:cxn>
                <a:cxn ang="0">
                  <a:pos x="5" y="39"/>
                </a:cxn>
                <a:cxn ang="0">
                  <a:pos x="10" y="51"/>
                </a:cxn>
                <a:cxn ang="0">
                  <a:pos x="20" y="57"/>
                </a:cxn>
                <a:cxn ang="0">
                  <a:pos x="30" y="60"/>
                </a:cxn>
                <a:cxn ang="0">
                  <a:pos x="45" y="60"/>
                </a:cxn>
                <a:cxn ang="0">
                  <a:pos x="60" y="54"/>
                </a:cxn>
                <a:cxn ang="0">
                  <a:pos x="110" y="0"/>
                </a:cxn>
              </a:cxnLst>
              <a:rect l="0" t="0" r="r" b="b"/>
              <a:pathLst>
                <a:path w="154" h="294">
                  <a:moveTo>
                    <a:pt x="153" y="3"/>
                  </a:moveTo>
                  <a:lnTo>
                    <a:pt x="50" y="122"/>
                  </a:lnTo>
                  <a:lnTo>
                    <a:pt x="30" y="152"/>
                  </a:lnTo>
                  <a:lnTo>
                    <a:pt x="17" y="182"/>
                  </a:lnTo>
                  <a:lnTo>
                    <a:pt x="10" y="229"/>
                  </a:lnTo>
                  <a:lnTo>
                    <a:pt x="0" y="293"/>
                  </a:lnTo>
                  <a:lnTo>
                    <a:pt x="0" y="12"/>
                  </a:lnTo>
                  <a:lnTo>
                    <a:pt x="5" y="39"/>
                  </a:lnTo>
                  <a:lnTo>
                    <a:pt x="10" y="51"/>
                  </a:lnTo>
                  <a:lnTo>
                    <a:pt x="20" y="57"/>
                  </a:lnTo>
                  <a:lnTo>
                    <a:pt x="30" y="60"/>
                  </a:lnTo>
                  <a:lnTo>
                    <a:pt x="45" y="60"/>
                  </a:lnTo>
                  <a:lnTo>
                    <a:pt x="60" y="54"/>
                  </a:lnTo>
                  <a:lnTo>
                    <a:pt x="110" y="0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0" name="Freeform 31"/>
            <p:cNvSpPr>
              <a:spLocks/>
            </p:cNvSpPr>
            <p:nvPr/>
          </p:nvSpPr>
          <p:spPr bwMode="auto">
            <a:xfrm>
              <a:off x="222" y="1796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1" name="Rectangle 32"/>
            <p:cNvSpPr>
              <a:spLocks noChangeArrowheads="1"/>
            </p:cNvSpPr>
            <p:nvPr/>
          </p:nvSpPr>
          <p:spPr bwMode="auto">
            <a:xfrm>
              <a:off x="771" y="0"/>
              <a:ext cx="210" cy="4319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2" name="Line 33"/>
            <p:cNvSpPr>
              <a:spLocks noChangeShapeType="1"/>
            </p:cNvSpPr>
            <p:nvPr/>
          </p:nvSpPr>
          <p:spPr bwMode="auto">
            <a:xfrm>
              <a:off x="13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33" name="Line 34"/>
            <p:cNvSpPr>
              <a:spLocks noChangeShapeType="1"/>
            </p:cNvSpPr>
            <p:nvPr/>
          </p:nvSpPr>
          <p:spPr bwMode="auto">
            <a:xfrm>
              <a:off x="64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3" name="Group 35"/>
          <p:cNvGrpSpPr>
            <a:grpSpLocks/>
          </p:cNvGrpSpPr>
          <p:nvPr/>
        </p:nvGrpSpPr>
        <p:grpSpPr bwMode="auto">
          <a:xfrm>
            <a:off x="523875" y="1428750"/>
            <a:ext cx="2095500" cy="2095500"/>
            <a:chOff x="330" y="900"/>
            <a:chExt cx="1320" cy="1320"/>
          </a:xfrm>
        </p:grpSpPr>
        <p:sp>
          <p:nvSpPr>
            <p:cNvPr id="35" name="Rectangle 36"/>
            <p:cNvSpPr>
              <a:spLocks noChangeArrowheads="1"/>
            </p:cNvSpPr>
            <p:nvPr/>
          </p:nvSpPr>
          <p:spPr bwMode="auto">
            <a:xfrm>
              <a:off x="975" y="900"/>
              <a:ext cx="675" cy="1320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4" name="Group 37"/>
            <p:cNvGrpSpPr>
              <a:grpSpLocks/>
            </p:cNvGrpSpPr>
            <p:nvPr/>
          </p:nvGrpSpPr>
          <p:grpSpPr bwMode="auto">
            <a:xfrm>
              <a:off x="330" y="1015"/>
              <a:ext cx="1079" cy="1060"/>
              <a:chOff x="330" y="1015"/>
              <a:chExt cx="1079" cy="1060"/>
            </a:xfrm>
          </p:grpSpPr>
          <p:grpSp>
            <p:nvGrpSpPr>
              <p:cNvPr id="34" name="Group 38"/>
              <p:cNvGrpSpPr>
                <a:grpSpLocks/>
              </p:cNvGrpSpPr>
              <p:nvPr/>
            </p:nvGrpSpPr>
            <p:grpSpPr bwMode="auto">
              <a:xfrm>
                <a:off x="330" y="1015"/>
                <a:ext cx="1079" cy="1060"/>
                <a:chOff x="330" y="1015"/>
                <a:chExt cx="1079" cy="1060"/>
              </a:xfrm>
            </p:grpSpPr>
            <p:grpSp>
              <p:nvGrpSpPr>
                <p:cNvPr id="36" name="Group 39"/>
                <p:cNvGrpSpPr>
                  <a:grpSpLocks/>
                </p:cNvGrpSpPr>
                <p:nvPr/>
              </p:nvGrpSpPr>
              <p:grpSpPr bwMode="auto">
                <a:xfrm>
                  <a:off x="330" y="1015"/>
                  <a:ext cx="1079" cy="1060"/>
                  <a:chOff x="330" y="1015"/>
                  <a:chExt cx="1079" cy="1060"/>
                </a:xfrm>
              </p:grpSpPr>
              <p:sp>
                <p:nvSpPr>
                  <p:cNvPr id="50" name="Rectangle 40"/>
                  <p:cNvSpPr>
                    <a:spLocks noChangeArrowheads="1"/>
                  </p:cNvSpPr>
                  <p:nvPr/>
                </p:nvSpPr>
                <p:spPr bwMode="auto">
                  <a:xfrm>
                    <a:off x="333" y="1910"/>
                    <a:ext cx="1074" cy="165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chemeClr val="accent1"/>
                      </a:gs>
                      <a:gs pos="100000">
                        <a:schemeClr val="accent1">
                          <a:gamma/>
                          <a:shade val="46275"/>
                          <a:invGamma/>
                        </a:schemeClr>
                      </a:gs>
                    </a:gsLst>
                    <a:lin ang="5400000" scaled="1"/>
                  </a:gra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51" name="Rectangle 41"/>
                  <p:cNvSpPr>
                    <a:spLocks noChangeArrowheads="1"/>
                  </p:cNvSpPr>
                  <p:nvPr/>
                </p:nvSpPr>
                <p:spPr bwMode="auto">
                  <a:xfrm>
                    <a:off x="333" y="1015"/>
                    <a:ext cx="1074" cy="165"/>
                  </a:xfrm>
                  <a:prstGeom prst="rect">
                    <a:avLst/>
                  </a:prstGeom>
                  <a:gradFill rotWithShape="0">
                    <a:gsLst>
                      <a:gs pos="0">
                        <a:schemeClr val="accent1">
                          <a:gamma/>
                          <a:shade val="46275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</a:gra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52" name="AutoShape 42"/>
                  <p:cNvSpPr>
                    <a:spLocks noChangeArrowheads="1"/>
                  </p:cNvSpPr>
                  <p:nvPr/>
                </p:nvSpPr>
                <p:spPr bwMode="auto">
                  <a:xfrm rot="5400000" flipV="1">
                    <a:off x="-91" y="1446"/>
                    <a:ext cx="1028" cy="186"/>
                  </a:xfrm>
                  <a:custGeom>
                    <a:avLst/>
                    <a:gdLst>
                      <a:gd name="G0" fmla="+- 2645 0 0"/>
                      <a:gd name="G1" fmla="+- 21600 0 2645"/>
                      <a:gd name="G2" fmla="*/ 2645 1 2"/>
                      <a:gd name="G3" fmla="+- 21600 0 G2"/>
                      <a:gd name="G4" fmla="+/ 2645 21600 2"/>
                      <a:gd name="G5" fmla="+/ G1 0 2"/>
                      <a:gd name="G6" fmla="*/ 21600 21600 2645"/>
                      <a:gd name="G7" fmla="*/ G6 1 2"/>
                      <a:gd name="G8" fmla="+- 21600 0 G7"/>
                      <a:gd name="G9" fmla="*/ 21600 1 2"/>
                      <a:gd name="G10" fmla="+- 2645 0 G9"/>
                      <a:gd name="G11" fmla="?: G10 G8 0"/>
                      <a:gd name="G12" fmla="?: G10 G7 21600"/>
                      <a:gd name="T0" fmla="*/ 20277 w 21600"/>
                      <a:gd name="T1" fmla="*/ 10800 h 21600"/>
                      <a:gd name="T2" fmla="*/ 10800 w 21600"/>
                      <a:gd name="T3" fmla="*/ 21600 h 21600"/>
                      <a:gd name="T4" fmla="*/ 1323 w 21600"/>
                      <a:gd name="T5" fmla="*/ 10800 h 21600"/>
                      <a:gd name="T6" fmla="*/ 10800 w 21600"/>
                      <a:gd name="T7" fmla="*/ 0 h 21600"/>
                      <a:gd name="T8" fmla="*/ 3123 w 21600"/>
                      <a:gd name="T9" fmla="*/ 3123 h 21600"/>
                      <a:gd name="T10" fmla="*/ 18477 w 21600"/>
                      <a:gd name="T11" fmla="*/ 18477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T8" t="T9" r="T10" b="T11"/>
                    <a:pathLst>
                      <a:path w="21600" h="21600">
                        <a:moveTo>
                          <a:pt x="0" y="0"/>
                        </a:moveTo>
                        <a:lnTo>
                          <a:pt x="2645" y="21600"/>
                        </a:lnTo>
                        <a:lnTo>
                          <a:pt x="18955" y="2160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1">
                          <a:gamma/>
                          <a:shade val="46275"/>
                          <a:invGamma/>
                        </a:schemeClr>
                      </a:gs>
                      <a:gs pos="100000">
                        <a:schemeClr val="accent1"/>
                      </a:gs>
                    </a:gsLst>
                    <a:lin ang="0" scaled="1"/>
                  </a:gra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  <p:sp>
                <p:nvSpPr>
                  <p:cNvPr id="53" name="AutoShape 43"/>
                  <p:cNvSpPr>
                    <a:spLocks noChangeArrowheads="1"/>
                  </p:cNvSpPr>
                  <p:nvPr/>
                </p:nvSpPr>
                <p:spPr bwMode="auto">
                  <a:xfrm rot="-5400000" flipH="1" flipV="1">
                    <a:off x="802" y="1436"/>
                    <a:ext cx="1028" cy="186"/>
                  </a:xfrm>
                  <a:custGeom>
                    <a:avLst/>
                    <a:gdLst>
                      <a:gd name="G0" fmla="+- 2645 0 0"/>
                      <a:gd name="G1" fmla="+- 21600 0 2645"/>
                      <a:gd name="G2" fmla="*/ 2645 1 2"/>
                      <a:gd name="G3" fmla="+- 21600 0 G2"/>
                      <a:gd name="G4" fmla="+/ 2645 21600 2"/>
                      <a:gd name="G5" fmla="+/ G1 0 2"/>
                      <a:gd name="G6" fmla="*/ 21600 21600 2645"/>
                      <a:gd name="G7" fmla="*/ G6 1 2"/>
                      <a:gd name="G8" fmla="+- 21600 0 G7"/>
                      <a:gd name="G9" fmla="*/ 21600 1 2"/>
                      <a:gd name="G10" fmla="+- 2645 0 G9"/>
                      <a:gd name="G11" fmla="?: G10 G8 0"/>
                      <a:gd name="G12" fmla="?: G10 G7 21600"/>
                      <a:gd name="T0" fmla="*/ 20277 w 21600"/>
                      <a:gd name="T1" fmla="*/ 10800 h 21600"/>
                      <a:gd name="T2" fmla="*/ 10800 w 21600"/>
                      <a:gd name="T3" fmla="*/ 21600 h 21600"/>
                      <a:gd name="T4" fmla="*/ 1323 w 21600"/>
                      <a:gd name="T5" fmla="*/ 10800 h 21600"/>
                      <a:gd name="T6" fmla="*/ 10800 w 21600"/>
                      <a:gd name="T7" fmla="*/ 0 h 21600"/>
                      <a:gd name="T8" fmla="*/ 3123 w 21600"/>
                      <a:gd name="T9" fmla="*/ 3123 h 21600"/>
                      <a:gd name="T10" fmla="*/ 18477 w 21600"/>
                      <a:gd name="T11" fmla="*/ 18477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T8" t="T9" r="T10" b="T11"/>
                    <a:pathLst>
                      <a:path w="21600" h="21600">
                        <a:moveTo>
                          <a:pt x="0" y="0"/>
                        </a:moveTo>
                        <a:lnTo>
                          <a:pt x="2645" y="21600"/>
                        </a:lnTo>
                        <a:lnTo>
                          <a:pt x="18955" y="2160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gradFill rotWithShape="0">
                    <a:gsLst>
                      <a:gs pos="0">
                        <a:schemeClr val="accent1"/>
                      </a:gs>
                      <a:gs pos="100000">
                        <a:schemeClr val="accent1">
                          <a:gamma/>
                          <a:shade val="46275"/>
                          <a:invGamma/>
                        </a:schemeClr>
                      </a:gs>
                    </a:gsLst>
                    <a:lin ang="0" scaled="1"/>
                  </a:gra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/>
                  <a:lstStyle/>
                  <a:p>
                    <a:pPr>
                      <a:defRPr/>
                    </a:pPr>
                    <a:endParaRPr lang="ru-RU"/>
                  </a:p>
                </p:txBody>
              </p:sp>
            </p:grpSp>
            <p:sp>
              <p:nvSpPr>
                <p:cNvPr id="46" name="Rectangle 44"/>
                <p:cNvSpPr>
                  <a:spLocks noChangeArrowheads="1"/>
                </p:cNvSpPr>
                <p:nvPr/>
              </p:nvSpPr>
              <p:spPr bwMode="auto">
                <a:xfrm>
                  <a:off x="433" y="1111"/>
                  <a:ext cx="874" cy="868"/>
                </a:xfrm>
                <a:prstGeom prst="rect">
                  <a:avLst/>
                </a:pr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path path="shape">
                    <a:fillToRect l="50000" t="50000" r="50000" b="50000"/>
                  </a:path>
                </a:gradFill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7" name="Oval 45"/>
                <p:cNvSpPr>
                  <a:spLocks noChangeArrowheads="1"/>
                </p:cNvSpPr>
                <p:nvPr/>
              </p:nvSpPr>
              <p:spPr bwMode="auto">
                <a:xfrm>
                  <a:off x="484" y="1170"/>
                  <a:ext cx="772" cy="750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  <a:defRPr/>
                  </a:pPr>
                  <a:endParaRPr lang="ru-RU" sz="2400"/>
                </a:p>
              </p:txBody>
            </p:sp>
            <p:sp>
              <p:nvSpPr>
                <p:cNvPr id="48" name="Oval 46"/>
                <p:cNvSpPr>
                  <a:spLocks noChangeArrowheads="1"/>
                </p:cNvSpPr>
                <p:nvPr/>
              </p:nvSpPr>
              <p:spPr bwMode="auto">
                <a:xfrm>
                  <a:off x="559" y="1241"/>
                  <a:ext cx="622" cy="608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  <a:defRPr/>
                  </a:pPr>
                  <a:endParaRPr lang="ru-RU" sz="2400"/>
                </a:p>
              </p:txBody>
            </p:sp>
            <p:sp>
              <p:nvSpPr>
                <p:cNvPr id="49" name="Oval 47"/>
                <p:cNvSpPr>
                  <a:spLocks noChangeArrowheads="1"/>
                </p:cNvSpPr>
                <p:nvPr/>
              </p:nvSpPr>
              <p:spPr bwMode="auto">
                <a:xfrm>
                  <a:off x="624" y="1303"/>
                  <a:ext cx="492" cy="484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  <a:defRPr/>
                  </a:pPr>
                  <a:endParaRPr lang="ru-RU" sz="2400"/>
                </a:p>
              </p:txBody>
            </p:sp>
          </p:grpSp>
          <p:grpSp>
            <p:nvGrpSpPr>
              <p:cNvPr id="37" name="Group 48"/>
              <p:cNvGrpSpPr>
                <a:grpSpLocks/>
              </p:cNvGrpSpPr>
              <p:nvPr/>
            </p:nvGrpSpPr>
            <p:grpSpPr bwMode="auto">
              <a:xfrm>
                <a:off x="634" y="1345"/>
                <a:ext cx="447" cy="402"/>
                <a:chOff x="634" y="1345"/>
                <a:chExt cx="447" cy="402"/>
              </a:xfrm>
            </p:grpSpPr>
            <p:sp>
              <p:nvSpPr>
                <p:cNvPr id="39" name="Arc 49"/>
                <p:cNvSpPr>
                  <a:spLocks/>
                </p:cNvSpPr>
                <p:nvPr/>
              </p:nvSpPr>
              <p:spPr bwMode="auto">
                <a:xfrm>
                  <a:off x="856" y="1409"/>
                  <a:ext cx="34" cy="288"/>
                </a:xfrm>
                <a:custGeom>
                  <a:avLst/>
                  <a:gdLst>
                    <a:gd name="G0" fmla="+- 0 0 0"/>
                    <a:gd name="G1" fmla="+- 21600 0 0"/>
                    <a:gd name="G2" fmla="+- 21600 0 0"/>
                    <a:gd name="T0" fmla="*/ 0 w 21600"/>
                    <a:gd name="T1" fmla="*/ 0 h 43200"/>
                    <a:gd name="T2" fmla="*/ 0 w 21600"/>
                    <a:gd name="T3" fmla="*/ 43200 h 43200"/>
                    <a:gd name="T4" fmla="*/ 0 w 21600"/>
                    <a:gd name="T5" fmla="*/ 21600 h 43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43200" fill="none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cubicBezTo>
                        <a:pt x="21600" y="33529"/>
                        <a:pt x="11929" y="43199"/>
                        <a:pt x="0" y="43200"/>
                      </a:cubicBezTo>
                    </a:path>
                    <a:path w="21600" h="43200" stroke="0" extrusionOk="0">
                      <a:moveTo>
                        <a:pt x="-1" y="0"/>
                      </a:moveTo>
                      <a:cubicBezTo>
                        <a:pt x="11929" y="0"/>
                        <a:pt x="21600" y="9670"/>
                        <a:pt x="21600" y="21600"/>
                      </a:cubicBezTo>
                      <a:cubicBezTo>
                        <a:pt x="21600" y="33529"/>
                        <a:pt x="11929" y="43199"/>
                        <a:pt x="0" y="43200"/>
                      </a:cubicBezTo>
                      <a:lnTo>
                        <a:pt x="0" y="2160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0" name="Arc 50"/>
                <p:cNvSpPr>
                  <a:spLocks/>
                </p:cNvSpPr>
                <p:nvPr/>
              </p:nvSpPr>
              <p:spPr bwMode="auto">
                <a:xfrm>
                  <a:off x="827" y="1409"/>
                  <a:ext cx="34" cy="288"/>
                </a:xfrm>
                <a:custGeom>
                  <a:avLst/>
                  <a:gdLst>
                    <a:gd name="G0" fmla="+- 21600 0 0"/>
                    <a:gd name="G1" fmla="+- 21600 0 0"/>
                    <a:gd name="G2" fmla="+- 21600 0 0"/>
                    <a:gd name="T0" fmla="*/ 21600 w 21600"/>
                    <a:gd name="T1" fmla="*/ 43200 h 43200"/>
                    <a:gd name="T2" fmla="*/ 21600 w 21600"/>
                    <a:gd name="T3" fmla="*/ 0 h 43200"/>
                    <a:gd name="T4" fmla="*/ 21600 w 21600"/>
                    <a:gd name="T5" fmla="*/ 21600 h 432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600" h="43200" fill="none" extrusionOk="0">
                      <a:moveTo>
                        <a:pt x="21600" y="43200"/>
                      </a:moveTo>
                      <a:cubicBezTo>
                        <a:pt x="9670" y="43200"/>
                        <a:pt x="0" y="33529"/>
                        <a:pt x="0" y="21600"/>
                      </a:cubicBezTo>
                      <a:cubicBezTo>
                        <a:pt x="-1" y="9670"/>
                        <a:pt x="9670" y="0"/>
                        <a:pt x="21599" y="0"/>
                      </a:cubicBezTo>
                    </a:path>
                    <a:path w="21600" h="43200" stroke="0" extrusionOk="0">
                      <a:moveTo>
                        <a:pt x="21600" y="43200"/>
                      </a:moveTo>
                      <a:cubicBezTo>
                        <a:pt x="9670" y="43200"/>
                        <a:pt x="0" y="33529"/>
                        <a:pt x="0" y="21600"/>
                      </a:cubicBezTo>
                      <a:cubicBezTo>
                        <a:pt x="-1" y="9670"/>
                        <a:pt x="9670" y="0"/>
                        <a:pt x="21599" y="0"/>
                      </a:cubicBezTo>
                      <a:lnTo>
                        <a:pt x="21600" y="21600"/>
                      </a:lnTo>
                      <a:close/>
                    </a:path>
                  </a:pathLst>
                </a:cu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100000">
                      <a:schemeClr val="accent1"/>
                    </a:gs>
                  </a:gsLst>
                  <a:lin ang="0" scaled="1"/>
                </a:gra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1" name="AutoShape 51"/>
                <p:cNvSpPr>
                  <a:spLocks noChangeArrowheads="1"/>
                </p:cNvSpPr>
                <p:nvPr/>
              </p:nvSpPr>
              <p:spPr bwMode="auto">
                <a:xfrm>
                  <a:off x="798" y="1694"/>
                  <a:ext cx="122" cy="53"/>
                </a:xfrm>
                <a:prstGeom prst="roundRect">
                  <a:avLst>
                    <a:gd name="adj" fmla="val 49995"/>
                  </a:avLst>
                </a:prstGeom>
                <a:gradFill rotWithShape="0">
                  <a:gsLst>
                    <a:gs pos="0">
                      <a:schemeClr val="accent1">
                        <a:gamma/>
                        <a:shade val="46275"/>
                        <a:invGamma/>
                      </a:schemeClr>
                    </a:gs>
                    <a:gs pos="5000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2" name="Freeform 52"/>
                <p:cNvSpPr>
                  <a:spLocks/>
                </p:cNvSpPr>
                <p:nvPr/>
              </p:nvSpPr>
              <p:spPr bwMode="auto">
                <a:xfrm>
                  <a:off x="634" y="1467"/>
                  <a:ext cx="221" cy="230"/>
                </a:xfrm>
                <a:custGeom>
                  <a:avLst/>
                  <a:gdLst/>
                  <a:ahLst/>
                  <a:cxnLst>
                    <a:cxn ang="0">
                      <a:pos x="212" y="204"/>
                    </a:cxn>
                    <a:cxn ang="0">
                      <a:pos x="194" y="158"/>
                    </a:cxn>
                    <a:cxn ang="0">
                      <a:pos x="188" y="111"/>
                    </a:cxn>
                    <a:cxn ang="0">
                      <a:pos x="183" y="72"/>
                    </a:cxn>
                    <a:cxn ang="0">
                      <a:pos x="178" y="52"/>
                    </a:cxn>
                    <a:cxn ang="0">
                      <a:pos x="169" y="37"/>
                    </a:cxn>
                    <a:cxn ang="0">
                      <a:pos x="157" y="24"/>
                    </a:cxn>
                    <a:cxn ang="0">
                      <a:pos x="143" y="13"/>
                    </a:cxn>
                    <a:cxn ang="0">
                      <a:pos x="124" y="5"/>
                    </a:cxn>
                    <a:cxn ang="0">
                      <a:pos x="100" y="0"/>
                    </a:cxn>
                    <a:cxn ang="0">
                      <a:pos x="76" y="0"/>
                    </a:cxn>
                    <a:cxn ang="0">
                      <a:pos x="54" y="7"/>
                    </a:cxn>
                    <a:cxn ang="0">
                      <a:pos x="35" y="16"/>
                    </a:cxn>
                    <a:cxn ang="0">
                      <a:pos x="18" y="31"/>
                    </a:cxn>
                    <a:cxn ang="0">
                      <a:pos x="5" y="51"/>
                    </a:cxn>
                    <a:cxn ang="0">
                      <a:pos x="0" y="73"/>
                    </a:cxn>
                    <a:cxn ang="0">
                      <a:pos x="3" y="72"/>
                    </a:cxn>
                    <a:cxn ang="0">
                      <a:pos x="15" y="64"/>
                    </a:cxn>
                    <a:cxn ang="0">
                      <a:pos x="35" y="58"/>
                    </a:cxn>
                    <a:cxn ang="0">
                      <a:pos x="56" y="57"/>
                    </a:cxn>
                    <a:cxn ang="0">
                      <a:pos x="74" y="63"/>
                    </a:cxn>
                    <a:cxn ang="0">
                      <a:pos x="87" y="73"/>
                    </a:cxn>
                    <a:cxn ang="0">
                      <a:pos x="93" y="85"/>
                    </a:cxn>
                    <a:cxn ang="0">
                      <a:pos x="96" y="102"/>
                    </a:cxn>
                    <a:cxn ang="0">
                      <a:pos x="100" y="124"/>
                    </a:cxn>
                    <a:cxn ang="0">
                      <a:pos x="106" y="147"/>
                    </a:cxn>
                    <a:cxn ang="0">
                      <a:pos x="116" y="168"/>
                    </a:cxn>
                    <a:cxn ang="0">
                      <a:pos x="131" y="190"/>
                    </a:cxn>
                    <a:cxn ang="0">
                      <a:pos x="150" y="207"/>
                    </a:cxn>
                    <a:cxn ang="0">
                      <a:pos x="172" y="219"/>
                    </a:cxn>
                    <a:cxn ang="0">
                      <a:pos x="194" y="226"/>
                    </a:cxn>
                    <a:cxn ang="0">
                      <a:pos x="220" y="229"/>
                    </a:cxn>
                  </a:cxnLst>
                  <a:rect l="0" t="0" r="r" b="b"/>
                  <a:pathLst>
                    <a:path w="221" h="230">
                      <a:moveTo>
                        <a:pt x="220" y="229"/>
                      </a:moveTo>
                      <a:lnTo>
                        <a:pt x="212" y="204"/>
                      </a:lnTo>
                      <a:lnTo>
                        <a:pt x="202" y="180"/>
                      </a:lnTo>
                      <a:lnTo>
                        <a:pt x="194" y="158"/>
                      </a:lnTo>
                      <a:lnTo>
                        <a:pt x="190" y="136"/>
                      </a:lnTo>
                      <a:lnTo>
                        <a:pt x="188" y="111"/>
                      </a:lnTo>
                      <a:lnTo>
                        <a:pt x="185" y="85"/>
                      </a:lnTo>
                      <a:lnTo>
                        <a:pt x="183" y="72"/>
                      </a:lnTo>
                      <a:lnTo>
                        <a:pt x="181" y="61"/>
                      </a:lnTo>
                      <a:lnTo>
                        <a:pt x="178" y="52"/>
                      </a:lnTo>
                      <a:lnTo>
                        <a:pt x="173" y="43"/>
                      </a:lnTo>
                      <a:lnTo>
                        <a:pt x="169" y="37"/>
                      </a:lnTo>
                      <a:lnTo>
                        <a:pt x="164" y="30"/>
                      </a:lnTo>
                      <a:lnTo>
                        <a:pt x="157" y="24"/>
                      </a:lnTo>
                      <a:lnTo>
                        <a:pt x="150" y="18"/>
                      </a:lnTo>
                      <a:lnTo>
                        <a:pt x="143" y="13"/>
                      </a:lnTo>
                      <a:lnTo>
                        <a:pt x="134" y="9"/>
                      </a:lnTo>
                      <a:lnTo>
                        <a:pt x="124" y="5"/>
                      </a:lnTo>
                      <a:lnTo>
                        <a:pt x="112" y="2"/>
                      </a:lnTo>
                      <a:lnTo>
                        <a:pt x="100" y="0"/>
                      </a:lnTo>
                      <a:lnTo>
                        <a:pt x="88" y="0"/>
                      </a:lnTo>
                      <a:lnTo>
                        <a:pt x="76" y="0"/>
                      </a:lnTo>
                      <a:lnTo>
                        <a:pt x="65" y="2"/>
                      </a:lnTo>
                      <a:lnTo>
                        <a:pt x="54" y="7"/>
                      </a:lnTo>
                      <a:lnTo>
                        <a:pt x="45" y="10"/>
                      </a:lnTo>
                      <a:lnTo>
                        <a:pt x="35" y="16"/>
                      </a:lnTo>
                      <a:lnTo>
                        <a:pt x="25" y="24"/>
                      </a:lnTo>
                      <a:lnTo>
                        <a:pt x="18" y="31"/>
                      </a:lnTo>
                      <a:lnTo>
                        <a:pt x="11" y="41"/>
                      </a:lnTo>
                      <a:lnTo>
                        <a:pt x="5" y="51"/>
                      </a:lnTo>
                      <a:lnTo>
                        <a:pt x="1" y="63"/>
                      </a:lnTo>
                      <a:lnTo>
                        <a:pt x="0" y="73"/>
                      </a:lnTo>
                      <a:lnTo>
                        <a:pt x="0" y="79"/>
                      </a:lnTo>
                      <a:lnTo>
                        <a:pt x="3" y="72"/>
                      </a:lnTo>
                      <a:lnTo>
                        <a:pt x="8" y="67"/>
                      </a:lnTo>
                      <a:lnTo>
                        <a:pt x="15" y="64"/>
                      </a:lnTo>
                      <a:lnTo>
                        <a:pt x="25" y="60"/>
                      </a:lnTo>
                      <a:lnTo>
                        <a:pt x="35" y="58"/>
                      </a:lnTo>
                      <a:lnTo>
                        <a:pt x="46" y="57"/>
                      </a:lnTo>
                      <a:lnTo>
                        <a:pt x="56" y="57"/>
                      </a:lnTo>
                      <a:lnTo>
                        <a:pt x="67" y="60"/>
                      </a:lnTo>
                      <a:lnTo>
                        <a:pt x="74" y="63"/>
                      </a:lnTo>
                      <a:lnTo>
                        <a:pt x="81" y="67"/>
                      </a:lnTo>
                      <a:lnTo>
                        <a:pt x="87" y="73"/>
                      </a:lnTo>
                      <a:lnTo>
                        <a:pt x="91" y="78"/>
                      </a:lnTo>
                      <a:lnTo>
                        <a:pt x="93" y="85"/>
                      </a:lnTo>
                      <a:lnTo>
                        <a:pt x="95" y="92"/>
                      </a:lnTo>
                      <a:lnTo>
                        <a:pt x="96" y="102"/>
                      </a:lnTo>
                      <a:lnTo>
                        <a:pt x="98" y="112"/>
                      </a:lnTo>
                      <a:lnTo>
                        <a:pt x="100" y="124"/>
                      </a:lnTo>
                      <a:lnTo>
                        <a:pt x="103" y="135"/>
                      </a:lnTo>
                      <a:lnTo>
                        <a:pt x="106" y="147"/>
                      </a:lnTo>
                      <a:lnTo>
                        <a:pt x="111" y="158"/>
                      </a:lnTo>
                      <a:lnTo>
                        <a:pt x="116" y="168"/>
                      </a:lnTo>
                      <a:lnTo>
                        <a:pt x="123" y="180"/>
                      </a:lnTo>
                      <a:lnTo>
                        <a:pt x="131" y="190"/>
                      </a:lnTo>
                      <a:lnTo>
                        <a:pt x="140" y="199"/>
                      </a:lnTo>
                      <a:lnTo>
                        <a:pt x="150" y="207"/>
                      </a:lnTo>
                      <a:lnTo>
                        <a:pt x="163" y="215"/>
                      </a:lnTo>
                      <a:lnTo>
                        <a:pt x="172" y="219"/>
                      </a:lnTo>
                      <a:lnTo>
                        <a:pt x="183" y="223"/>
                      </a:lnTo>
                      <a:lnTo>
                        <a:pt x="194" y="226"/>
                      </a:lnTo>
                      <a:lnTo>
                        <a:pt x="207" y="228"/>
                      </a:lnTo>
                      <a:lnTo>
                        <a:pt x="220" y="229"/>
                      </a:lnTo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3" name="Freeform 53"/>
                <p:cNvSpPr>
                  <a:spLocks/>
                </p:cNvSpPr>
                <p:nvPr/>
              </p:nvSpPr>
              <p:spPr bwMode="auto">
                <a:xfrm>
                  <a:off x="859" y="1467"/>
                  <a:ext cx="222" cy="230"/>
                </a:xfrm>
                <a:custGeom>
                  <a:avLst/>
                  <a:gdLst/>
                  <a:ahLst/>
                  <a:cxnLst>
                    <a:cxn ang="0">
                      <a:pos x="7" y="204"/>
                    </a:cxn>
                    <a:cxn ang="0">
                      <a:pos x="25" y="158"/>
                    </a:cxn>
                    <a:cxn ang="0">
                      <a:pos x="31" y="111"/>
                    </a:cxn>
                    <a:cxn ang="0">
                      <a:pos x="36" y="72"/>
                    </a:cxn>
                    <a:cxn ang="0">
                      <a:pos x="41" y="52"/>
                    </a:cxn>
                    <a:cxn ang="0">
                      <a:pos x="50" y="37"/>
                    </a:cxn>
                    <a:cxn ang="0">
                      <a:pos x="62" y="24"/>
                    </a:cxn>
                    <a:cxn ang="0">
                      <a:pos x="77" y="13"/>
                    </a:cxn>
                    <a:cxn ang="0">
                      <a:pos x="96" y="5"/>
                    </a:cxn>
                    <a:cxn ang="0">
                      <a:pos x="120" y="0"/>
                    </a:cxn>
                    <a:cxn ang="0">
                      <a:pos x="143" y="0"/>
                    </a:cxn>
                    <a:cxn ang="0">
                      <a:pos x="165" y="7"/>
                    </a:cxn>
                    <a:cxn ang="0">
                      <a:pos x="184" y="16"/>
                    </a:cxn>
                    <a:cxn ang="0">
                      <a:pos x="201" y="31"/>
                    </a:cxn>
                    <a:cxn ang="0">
                      <a:pos x="215" y="51"/>
                    </a:cxn>
                    <a:cxn ang="0">
                      <a:pos x="221" y="73"/>
                    </a:cxn>
                    <a:cxn ang="0">
                      <a:pos x="217" y="72"/>
                    </a:cxn>
                    <a:cxn ang="0">
                      <a:pos x="205" y="64"/>
                    </a:cxn>
                    <a:cxn ang="0">
                      <a:pos x="184" y="58"/>
                    </a:cxn>
                    <a:cxn ang="0">
                      <a:pos x="164" y="57"/>
                    </a:cxn>
                    <a:cxn ang="0">
                      <a:pos x="145" y="63"/>
                    </a:cxn>
                    <a:cxn ang="0">
                      <a:pos x="132" y="73"/>
                    </a:cxn>
                    <a:cxn ang="0">
                      <a:pos x="127" y="85"/>
                    </a:cxn>
                    <a:cxn ang="0">
                      <a:pos x="123" y="102"/>
                    </a:cxn>
                    <a:cxn ang="0">
                      <a:pos x="120" y="124"/>
                    </a:cxn>
                    <a:cxn ang="0">
                      <a:pos x="113" y="147"/>
                    </a:cxn>
                    <a:cxn ang="0">
                      <a:pos x="104" y="168"/>
                    </a:cxn>
                    <a:cxn ang="0">
                      <a:pos x="89" y="190"/>
                    </a:cxn>
                    <a:cxn ang="0">
                      <a:pos x="69" y="207"/>
                    </a:cxn>
                    <a:cxn ang="0">
                      <a:pos x="47" y="219"/>
                    </a:cxn>
                    <a:cxn ang="0">
                      <a:pos x="25" y="226"/>
                    </a:cxn>
                    <a:cxn ang="0">
                      <a:pos x="0" y="229"/>
                    </a:cxn>
                  </a:cxnLst>
                  <a:rect l="0" t="0" r="r" b="b"/>
                  <a:pathLst>
                    <a:path w="222" h="230">
                      <a:moveTo>
                        <a:pt x="0" y="229"/>
                      </a:moveTo>
                      <a:lnTo>
                        <a:pt x="7" y="204"/>
                      </a:lnTo>
                      <a:lnTo>
                        <a:pt x="17" y="180"/>
                      </a:lnTo>
                      <a:lnTo>
                        <a:pt x="25" y="158"/>
                      </a:lnTo>
                      <a:lnTo>
                        <a:pt x="29" y="136"/>
                      </a:lnTo>
                      <a:lnTo>
                        <a:pt x="31" y="111"/>
                      </a:lnTo>
                      <a:lnTo>
                        <a:pt x="34" y="85"/>
                      </a:lnTo>
                      <a:lnTo>
                        <a:pt x="36" y="72"/>
                      </a:lnTo>
                      <a:lnTo>
                        <a:pt x="38" y="61"/>
                      </a:lnTo>
                      <a:lnTo>
                        <a:pt x="41" y="52"/>
                      </a:lnTo>
                      <a:lnTo>
                        <a:pt x="46" y="43"/>
                      </a:lnTo>
                      <a:lnTo>
                        <a:pt x="50" y="37"/>
                      </a:lnTo>
                      <a:lnTo>
                        <a:pt x="56" y="30"/>
                      </a:lnTo>
                      <a:lnTo>
                        <a:pt x="62" y="24"/>
                      </a:lnTo>
                      <a:lnTo>
                        <a:pt x="69" y="18"/>
                      </a:lnTo>
                      <a:lnTo>
                        <a:pt x="77" y="13"/>
                      </a:lnTo>
                      <a:lnTo>
                        <a:pt x="86" y="9"/>
                      </a:lnTo>
                      <a:lnTo>
                        <a:pt x="96" y="5"/>
                      </a:lnTo>
                      <a:lnTo>
                        <a:pt x="108" y="2"/>
                      </a:lnTo>
                      <a:lnTo>
                        <a:pt x="120" y="0"/>
                      </a:lnTo>
                      <a:lnTo>
                        <a:pt x="132" y="0"/>
                      </a:lnTo>
                      <a:lnTo>
                        <a:pt x="143" y="0"/>
                      </a:lnTo>
                      <a:lnTo>
                        <a:pt x="155" y="2"/>
                      </a:lnTo>
                      <a:lnTo>
                        <a:pt x="165" y="7"/>
                      </a:lnTo>
                      <a:lnTo>
                        <a:pt x="175" y="10"/>
                      </a:lnTo>
                      <a:lnTo>
                        <a:pt x="184" y="16"/>
                      </a:lnTo>
                      <a:lnTo>
                        <a:pt x="195" y="24"/>
                      </a:lnTo>
                      <a:lnTo>
                        <a:pt x="201" y="31"/>
                      </a:lnTo>
                      <a:lnTo>
                        <a:pt x="209" y="41"/>
                      </a:lnTo>
                      <a:lnTo>
                        <a:pt x="215" y="51"/>
                      </a:lnTo>
                      <a:lnTo>
                        <a:pt x="219" y="63"/>
                      </a:lnTo>
                      <a:lnTo>
                        <a:pt x="221" y="73"/>
                      </a:lnTo>
                      <a:lnTo>
                        <a:pt x="220" y="79"/>
                      </a:lnTo>
                      <a:lnTo>
                        <a:pt x="217" y="72"/>
                      </a:lnTo>
                      <a:lnTo>
                        <a:pt x="212" y="67"/>
                      </a:lnTo>
                      <a:lnTo>
                        <a:pt x="205" y="64"/>
                      </a:lnTo>
                      <a:lnTo>
                        <a:pt x="195" y="60"/>
                      </a:lnTo>
                      <a:lnTo>
                        <a:pt x="184" y="58"/>
                      </a:lnTo>
                      <a:lnTo>
                        <a:pt x="174" y="57"/>
                      </a:lnTo>
                      <a:lnTo>
                        <a:pt x="164" y="57"/>
                      </a:lnTo>
                      <a:lnTo>
                        <a:pt x="153" y="60"/>
                      </a:lnTo>
                      <a:lnTo>
                        <a:pt x="145" y="63"/>
                      </a:lnTo>
                      <a:lnTo>
                        <a:pt x="139" y="67"/>
                      </a:lnTo>
                      <a:lnTo>
                        <a:pt x="132" y="73"/>
                      </a:lnTo>
                      <a:lnTo>
                        <a:pt x="129" y="78"/>
                      </a:lnTo>
                      <a:lnTo>
                        <a:pt x="127" y="85"/>
                      </a:lnTo>
                      <a:lnTo>
                        <a:pt x="125" y="92"/>
                      </a:lnTo>
                      <a:lnTo>
                        <a:pt x="123" y="102"/>
                      </a:lnTo>
                      <a:lnTo>
                        <a:pt x="122" y="112"/>
                      </a:lnTo>
                      <a:lnTo>
                        <a:pt x="120" y="124"/>
                      </a:lnTo>
                      <a:lnTo>
                        <a:pt x="117" y="135"/>
                      </a:lnTo>
                      <a:lnTo>
                        <a:pt x="113" y="147"/>
                      </a:lnTo>
                      <a:lnTo>
                        <a:pt x="109" y="158"/>
                      </a:lnTo>
                      <a:lnTo>
                        <a:pt x="104" y="168"/>
                      </a:lnTo>
                      <a:lnTo>
                        <a:pt x="97" y="180"/>
                      </a:lnTo>
                      <a:lnTo>
                        <a:pt x="89" y="190"/>
                      </a:lnTo>
                      <a:lnTo>
                        <a:pt x="79" y="199"/>
                      </a:lnTo>
                      <a:lnTo>
                        <a:pt x="69" y="207"/>
                      </a:lnTo>
                      <a:lnTo>
                        <a:pt x="57" y="215"/>
                      </a:lnTo>
                      <a:lnTo>
                        <a:pt x="47" y="219"/>
                      </a:lnTo>
                      <a:lnTo>
                        <a:pt x="37" y="223"/>
                      </a:lnTo>
                      <a:lnTo>
                        <a:pt x="25" y="226"/>
                      </a:lnTo>
                      <a:lnTo>
                        <a:pt x="12" y="228"/>
                      </a:lnTo>
                      <a:lnTo>
                        <a:pt x="0" y="229"/>
                      </a:lnTo>
                    </a:path>
                  </a:pathLst>
                </a:cu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 type="none" w="sm" len="sm"/>
                  <a:tailEnd type="none" w="sm" len="sm"/>
                </a:ln>
                <a:effectLst/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44" name="Oval 54"/>
                <p:cNvSpPr>
                  <a:spLocks noChangeArrowheads="1"/>
                </p:cNvSpPr>
                <p:nvPr/>
              </p:nvSpPr>
              <p:spPr bwMode="auto">
                <a:xfrm>
                  <a:off x="829" y="1345"/>
                  <a:ext cx="56" cy="5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0" scaled="1"/>
                </a:gradFill>
                <a:ln w="9525">
                  <a:noFill/>
                  <a:round/>
                  <a:headEnd/>
                  <a:tailEnd/>
                </a:ln>
                <a:effectLst/>
              </p:spPr>
              <p:txBody>
                <a:bodyPr wrap="none" lIns="92075" tIns="46038" rIns="92075" bIns="46038" anchor="ctr"/>
                <a:lstStyle/>
                <a:p>
                  <a:pPr eaLnBrk="0" hangingPunct="0">
                    <a:spcBef>
                      <a:spcPct val="50000"/>
                    </a:spcBef>
                    <a:defRPr/>
                  </a:pPr>
                  <a:endParaRPr lang="ru-RU" sz="2400"/>
                </a:p>
              </p:txBody>
            </p:sp>
          </p:grpSp>
        </p:grpSp>
      </p:grpSp>
      <p:sp>
        <p:nvSpPr>
          <p:cNvPr id="92162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2738438" y="1381125"/>
            <a:ext cx="6253162" cy="2333625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2741613" y="4124325"/>
            <a:ext cx="6249987" cy="1285875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54" name="Rectangle 4"/>
          <p:cNvSpPr>
            <a:spLocks noGrp="1" noChangeArrowheads="1"/>
          </p:cNvSpPr>
          <p:nvPr>
            <p:ph type="dt" sz="quarter" idx="10"/>
          </p:nvPr>
        </p:nvSpPr>
        <p:spPr>
          <a:xfrm>
            <a:off x="2743200" y="5410200"/>
            <a:ext cx="6248400" cy="457200"/>
          </a:xfrm>
        </p:spPr>
        <p:txBody>
          <a:bodyPr wrap="none"/>
          <a:lstStyle>
            <a:lvl1pPr>
              <a:defRPr sz="3200" b="1">
                <a:latin typeface="+mn-lt"/>
              </a:defRPr>
            </a:lvl1pPr>
          </a:lstStyle>
          <a:p>
            <a:fld id="{C4D41DDC-DDFA-4261-8077-7FAB82A3F7FF}" type="datetimeFigureOut">
              <a:rPr lang="uk-UA" smtClean="0"/>
              <a:pPr/>
              <a:t>19.03.2021</a:t>
            </a:fld>
            <a:endParaRPr lang="uk-UA"/>
          </a:p>
        </p:txBody>
      </p:sp>
      <p:sp>
        <p:nvSpPr>
          <p:cNvPr id="55" name="Rectangle 5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56" name="Rectangle 5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E252F1-69CB-41EA-9FB1-9C628D37785A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  <p:transition advTm="5000"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D41DDC-DDFA-4261-8077-7FAB82A3F7FF}" type="datetimeFigureOut">
              <a:rPr lang="uk-UA" smtClean="0"/>
              <a:pPr/>
              <a:t>19.03.2021</a:t>
            </a:fld>
            <a:endParaRPr lang="uk-UA"/>
          </a:p>
        </p:txBody>
      </p:sp>
      <p:sp>
        <p:nvSpPr>
          <p:cNvPr id="5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E252F1-69CB-41EA-9FB1-9C628D37785A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  <p:transition advTm="5000"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D41DDC-DDFA-4261-8077-7FAB82A3F7FF}" type="datetimeFigureOut">
              <a:rPr lang="uk-UA" smtClean="0"/>
              <a:pPr/>
              <a:t>19.03.2021</a:t>
            </a:fld>
            <a:endParaRPr lang="uk-UA"/>
          </a:p>
        </p:txBody>
      </p:sp>
      <p:sp>
        <p:nvSpPr>
          <p:cNvPr id="5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E252F1-69CB-41EA-9FB1-9C628D37785A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  <p:transition advTm="5000"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500188" y="1524000"/>
            <a:ext cx="3668712" cy="4714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21300" y="1524000"/>
            <a:ext cx="3670300" cy="47148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D41DDC-DDFA-4261-8077-7FAB82A3F7FF}" type="datetimeFigureOut">
              <a:rPr lang="uk-UA" smtClean="0"/>
              <a:pPr/>
              <a:t>19.03.2021</a:t>
            </a:fld>
            <a:endParaRPr lang="uk-UA"/>
          </a:p>
        </p:txBody>
      </p:sp>
      <p:sp>
        <p:nvSpPr>
          <p:cNvPr id="6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E252F1-69CB-41EA-9FB1-9C628D37785A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  <p:transition advTm="5000"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D41DDC-DDFA-4261-8077-7FAB82A3F7FF}" type="datetimeFigureOut">
              <a:rPr lang="uk-UA" smtClean="0"/>
              <a:pPr/>
              <a:t>19.03.2021</a:t>
            </a:fld>
            <a:endParaRPr lang="uk-UA"/>
          </a:p>
        </p:txBody>
      </p:sp>
      <p:sp>
        <p:nvSpPr>
          <p:cNvPr id="8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9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E252F1-69CB-41EA-9FB1-9C628D37785A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  <p:transition advTm="5000"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D41DDC-DDFA-4261-8077-7FAB82A3F7FF}" type="datetimeFigureOut">
              <a:rPr lang="uk-UA" smtClean="0"/>
              <a:pPr/>
              <a:t>19.03.2021</a:t>
            </a:fld>
            <a:endParaRPr lang="uk-UA"/>
          </a:p>
        </p:txBody>
      </p:sp>
      <p:sp>
        <p:nvSpPr>
          <p:cNvPr id="4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5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E252F1-69CB-41EA-9FB1-9C628D37785A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  <p:transition advTm="5000">
    <p:push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D41DDC-DDFA-4261-8077-7FAB82A3F7FF}" type="datetimeFigureOut">
              <a:rPr lang="uk-UA" smtClean="0"/>
              <a:pPr/>
              <a:t>19.03.2021</a:t>
            </a:fld>
            <a:endParaRPr lang="uk-UA"/>
          </a:p>
        </p:txBody>
      </p:sp>
      <p:sp>
        <p:nvSpPr>
          <p:cNvPr id="3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4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E252F1-69CB-41EA-9FB1-9C628D37785A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  <p:transition advTm="5000">
    <p:push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D41DDC-DDFA-4261-8077-7FAB82A3F7FF}" type="datetimeFigureOut">
              <a:rPr lang="uk-UA" smtClean="0"/>
              <a:pPr/>
              <a:t>19.03.2021</a:t>
            </a:fld>
            <a:endParaRPr lang="uk-UA"/>
          </a:p>
        </p:txBody>
      </p:sp>
      <p:sp>
        <p:nvSpPr>
          <p:cNvPr id="6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E252F1-69CB-41EA-9FB1-9C628D37785A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  <p:transition advTm="5000">
    <p:push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D41DDC-DDFA-4261-8077-7FAB82A3F7FF}" type="datetimeFigureOut">
              <a:rPr lang="uk-UA" smtClean="0"/>
              <a:pPr/>
              <a:t>19.03.2021</a:t>
            </a:fld>
            <a:endParaRPr lang="uk-UA"/>
          </a:p>
        </p:txBody>
      </p:sp>
      <p:sp>
        <p:nvSpPr>
          <p:cNvPr id="6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E252F1-69CB-41EA-9FB1-9C628D37785A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  <p:transition advTm="5000">
    <p:push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D41DDC-DDFA-4261-8077-7FAB82A3F7FF}" type="datetimeFigureOut">
              <a:rPr lang="uk-UA" smtClean="0"/>
              <a:pPr/>
              <a:t>19.03.2021</a:t>
            </a:fld>
            <a:endParaRPr lang="uk-UA"/>
          </a:p>
        </p:txBody>
      </p:sp>
      <p:sp>
        <p:nvSpPr>
          <p:cNvPr id="5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E252F1-69CB-41EA-9FB1-9C628D37785A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  <p:transition advTm="5000">
    <p:push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19938" y="228600"/>
            <a:ext cx="1871662" cy="601027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500188" y="228600"/>
            <a:ext cx="5467350" cy="601027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D41DDC-DDFA-4261-8077-7FAB82A3F7FF}" type="datetimeFigureOut">
              <a:rPr lang="uk-UA" smtClean="0"/>
              <a:pPr/>
              <a:t>19.03.2021</a:t>
            </a:fld>
            <a:endParaRPr lang="uk-UA"/>
          </a:p>
        </p:txBody>
      </p:sp>
      <p:sp>
        <p:nvSpPr>
          <p:cNvPr id="5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E252F1-69CB-41EA-9FB1-9C628D37785A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  <p:transition advTm="5000">
    <p:push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Заголовок, текст и 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88" y="228600"/>
            <a:ext cx="7491412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500188" y="1524000"/>
            <a:ext cx="3668712" cy="47148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21300" y="1524000"/>
            <a:ext cx="3670300" cy="22812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321300" y="3957638"/>
            <a:ext cx="3670300" cy="228123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D41DDC-DDFA-4261-8077-7FAB82A3F7FF}" type="datetimeFigureOut">
              <a:rPr lang="uk-UA" smtClean="0"/>
              <a:pPr/>
              <a:t>19.03.2021</a:t>
            </a:fld>
            <a:endParaRPr lang="uk-UA"/>
          </a:p>
        </p:txBody>
      </p:sp>
      <p:sp>
        <p:nvSpPr>
          <p:cNvPr id="7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8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E252F1-69CB-41EA-9FB1-9C628D37785A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  <p:transition advTm="5000">
    <p:push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1500188" y="228600"/>
            <a:ext cx="7491412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500188" y="1524000"/>
            <a:ext cx="3668712" cy="22812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321300" y="1524000"/>
            <a:ext cx="3670300" cy="22812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1500188" y="3957638"/>
            <a:ext cx="3668712" cy="228123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321300" y="3957638"/>
            <a:ext cx="3670300" cy="228123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D41DDC-DDFA-4261-8077-7FAB82A3F7FF}" type="datetimeFigureOut">
              <a:rPr lang="uk-UA" smtClean="0"/>
              <a:pPr/>
              <a:t>19.03.2021</a:t>
            </a:fld>
            <a:endParaRPr lang="uk-UA"/>
          </a:p>
        </p:txBody>
      </p:sp>
      <p:sp>
        <p:nvSpPr>
          <p:cNvPr id="8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9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E252F1-69CB-41EA-9FB1-9C628D37785A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  <p:transition advTm="5000">
    <p:push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88" y="228600"/>
            <a:ext cx="7491412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1500188" y="1524000"/>
            <a:ext cx="7491412" cy="4714875"/>
          </a:xfrm>
        </p:spPr>
        <p:txBody>
          <a:bodyPr/>
          <a:lstStyle/>
          <a:p>
            <a:pPr lvl="0"/>
            <a:r>
              <a:rPr lang="ru-RU" noProof="0"/>
              <a:t>Вставка рисунка SmartArt</a:t>
            </a:r>
          </a:p>
        </p:txBody>
      </p:sp>
      <p:sp>
        <p:nvSpPr>
          <p:cNvPr id="4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D41DDC-DDFA-4261-8077-7FAB82A3F7FF}" type="datetimeFigureOut">
              <a:rPr lang="uk-UA" smtClean="0"/>
              <a:pPr/>
              <a:t>19.03.2021</a:t>
            </a:fld>
            <a:endParaRPr lang="uk-UA"/>
          </a:p>
        </p:txBody>
      </p:sp>
      <p:sp>
        <p:nvSpPr>
          <p:cNvPr id="5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E252F1-69CB-41EA-9FB1-9C628D37785A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  <p:transition advTm="5000">
    <p:push dir="r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88" y="228600"/>
            <a:ext cx="7491412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500188" y="1524000"/>
            <a:ext cx="3668712" cy="47148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21300" y="1524000"/>
            <a:ext cx="3670300" cy="471487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D41DDC-DDFA-4261-8077-7FAB82A3F7FF}" type="datetimeFigureOut">
              <a:rPr lang="uk-UA" smtClean="0"/>
              <a:pPr/>
              <a:t>19.03.2021</a:t>
            </a:fld>
            <a:endParaRPr lang="uk-UA"/>
          </a:p>
        </p:txBody>
      </p:sp>
      <p:sp>
        <p:nvSpPr>
          <p:cNvPr id="6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E252F1-69CB-41EA-9FB1-9C628D37785A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  <p:transition advTm="5000">
    <p:push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88" y="228600"/>
            <a:ext cx="7491412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500188" y="1524000"/>
            <a:ext cx="7491412" cy="22812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1500188" y="3957638"/>
            <a:ext cx="7491412" cy="228123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3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D41DDC-DDFA-4261-8077-7FAB82A3F7FF}" type="datetimeFigureOut">
              <a:rPr lang="uk-UA" smtClean="0"/>
              <a:pPr/>
              <a:t>19.03.2021</a:t>
            </a:fld>
            <a:endParaRPr lang="uk-UA"/>
          </a:p>
        </p:txBody>
      </p:sp>
      <p:sp>
        <p:nvSpPr>
          <p:cNvPr id="6" name="Rectangle 3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3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CE252F1-69CB-41EA-9FB1-9C628D37785A}" type="slidenum">
              <a:rPr lang="uk-UA" smtClean="0"/>
              <a:pPr/>
              <a:t>‹№›</a:t>
            </a:fld>
            <a:endParaRPr lang="uk-UA"/>
          </a:p>
        </p:txBody>
      </p:sp>
    </p:spTree>
  </p:cSld>
  <p:clrMapOvr>
    <a:masterClrMapping/>
  </p:clrMapOvr>
  <p:transition advTm="5000">
    <p:push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9900"/>
            </a:gs>
            <a:gs pos="100000">
              <a:srgbClr val="FFFF66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-9525"/>
            <a:ext cx="1557338" cy="6878638"/>
            <a:chOff x="0" y="-6"/>
            <a:chExt cx="981" cy="4333"/>
          </a:xfrm>
        </p:grpSpPr>
        <p:sp>
          <p:nvSpPr>
            <p:cNvPr id="91139" name="Rectangle 3"/>
            <p:cNvSpPr>
              <a:spLocks noChangeArrowheads="1"/>
            </p:cNvSpPr>
            <p:nvPr/>
          </p:nvSpPr>
          <p:spPr bwMode="auto">
            <a:xfrm>
              <a:off x="453" y="2151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40" name="Rectangle 4"/>
            <p:cNvSpPr>
              <a:spLocks noChangeArrowheads="1"/>
            </p:cNvSpPr>
            <p:nvPr/>
          </p:nvSpPr>
          <p:spPr bwMode="auto">
            <a:xfrm>
              <a:off x="0" y="2151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lang="ru-RU" sz="2400"/>
            </a:p>
          </p:txBody>
        </p:sp>
        <p:sp>
          <p:nvSpPr>
            <p:cNvPr id="91141" name="Rectangle 5"/>
            <p:cNvSpPr>
              <a:spLocks noChangeArrowheads="1"/>
            </p:cNvSpPr>
            <p:nvPr/>
          </p:nvSpPr>
          <p:spPr bwMode="auto">
            <a:xfrm>
              <a:off x="222" y="2151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42" name="Rectangle 6"/>
            <p:cNvSpPr>
              <a:spLocks noChangeArrowheads="1"/>
            </p:cNvSpPr>
            <p:nvPr/>
          </p:nvSpPr>
          <p:spPr bwMode="auto">
            <a:xfrm>
              <a:off x="567" y="2160"/>
              <a:ext cx="204" cy="2161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lang="ru-RU" sz="2400"/>
            </a:p>
          </p:txBody>
        </p:sp>
        <p:sp>
          <p:nvSpPr>
            <p:cNvPr id="91143" name="Freeform 7"/>
            <p:cNvSpPr>
              <a:spLocks/>
            </p:cNvSpPr>
            <p:nvPr/>
          </p:nvSpPr>
          <p:spPr bwMode="auto">
            <a:xfrm>
              <a:off x="222" y="2636"/>
              <a:ext cx="344" cy="647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1"/>
                </a:cxn>
                <a:cxn ang="0">
                  <a:pos x="146" y="366"/>
                </a:cxn>
                <a:cxn ang="0">
                  <a:pos x="50" y="475"/>
                </a:cxn>
                <a:cxn ang="0">
                  <a:pos x="30" y="505"/>
                </a:cxn>
                <a:cxn ang="0">
                  <a:pos x="17" y="535"/>
                </a:cxn>
                <a:cxn ang="0">
                  <a:pos x="10" y="582"/>
                </a:cxn>
                <a:cxn ang="0">
                  <a:pos x="0" y="646"/>
                </a:cxn>
                <a:cxn ang="0">
                  <a:pos x="0" y="365"/>
                </a:cxn>
                <a:cxn ang="0">
                  <a:pos x="5" y="392"/>
                </a:cxn>
                <a:cxn ang="0">
                  <a:pos x="10" y="404"/>
                </a:cxn>
                <a:cxn ang="0">
                  <a:pos x="20" y="410"/>
                </a:cxn>
                <a:cxn ang="0">
                  <a:pos x="30" y="413"/>
                </a:cxn>
                <a:cxn ang="0">
                  <a:pos x="45" y="413"/>
                </a:cxn>
                <a:cxn ang="0">
                  <a:pos x="60" y="407"/>
                </a:cxn>
                <a:cxn ang="0">
                  <a:pos x="257" y="190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44" name="Freeform 8"/>
            <p:cNvSpPr>
              <a:spLocks/>
            </p:cNvSpPr>
            <p:nvPr/>
          </p:nvSpPr>
          <p:spPr bwMode="auto">
            <a:xfrm>
              <a:off x="222" y="2908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45" name="Freeform 9"/>
            <p:cNvSpPr>
              <a:spLocks/>
            </p:cNvSpPr>
            <p:nvPr/>
          </p:nvSpPr>
          <p:spPr bwMode="auto">
            <a:xfrm>
              <a:off x="222" y="3165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46" name="Freeform 10"/>
            <p:cNvSpPr>
              <a:spLocks/>
            </p:cNvSpPr>
            <p:nvPr/>
          </p:nvSpPr>
          <p:spPr bwMode="auto">
            <a:xfrm>
              <a:off x="222" y="3420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47" name="Freeform 11"/>
            <p:cNvSpPr>
              <a:spLocks/>
            </p:cNvSpPr>
            <p:nvPr/>
          </p:nvSpPr>
          <p:spPr bwMode="auto">
            <a:xfrm>
              <a:off x="222" y="3677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48" name="Freeform 12"/>
            <p:cNvSpPr>
              <a:spLocks/>
            </p:cNvSpPr>
            <p:nvPr/>
          </p:nvSpPr>
          <p:spPr bwMode="auto">
            <a:xfrm>
              <a:off x="301" y="3932"/>
              <a:ext cx="265" cy="392"/>
            </a:xfrm>
            <a:custGeom>
              <a:avLst/>
              <a:gdLst/>
              <a:ahLst/>
              <a:cxnLst>
                <a:cxn ang="0">
                  <a:pos x="264" y="52"/>
                </a:cxn>
                <a:cxn ang="0">
                  <a:pos x="264" y="194"/>
                </a:cxn>
                <a:cxn ang="0">
                  <a:pos x="256" y="188"/>
                </a:cxn>
                <a:cxn ang="0">
                  <a:pos x="236" y="188"/>
                </a:cxn>
                <a:cxn ang="0">
                  <a:pos x="221" y="194"/>
                </a:cxn>
                <a:cxn ang="0">
                  <a:pos x="205" y="209"/>
                </a:cxn>
                <a:cxn ang="0">
                  <a:pos x="162" y="261"/>
                </a:cxn>
                <a:cxn ang="0">
                  <a:pos x="66" y="366"/>
                </a:cxn>
                <a:cxn ang="0">
                  <a:pos x="45" y="391"/>
                </a:cxn>
                <a:cxn ang="0">
                  <a:pos x="0" y="391"/>
                </a:cxn>
                <a:cxn ang="0">
                  <a:pos x="178" y="190"/>
                </a:cxn>
                <a:cxn ang="0">
                  <a:pos x="218" y="138"/>
                </a:cxn>
                <a:cxn ang="0">
                  <a:pos x="233" y="111"/>
                </a:cxn>
                <a:cxn ang="0">
                  <a:pos x="246" y="84"/>
                </a:cxn>
                <a:cxn ang="0">
                  <a:pos x="256" y="39"/>
                </a:cxn>
                <a:cxn ang="0">
                  <a:pos x="264" y="0"/>
                </a:cxn>
                <a:cxn ang="0">
                  <a:pos x="264" y="117"/>
                </a:cxn>
              </a:cxnLst>
              <a:rect l="0" t="0" r="r" b="b"/>
              <a:pathLst>
                <a:path w="265" h="392">
                  <a:moveTo>
                    <a:pt x="264" y="52"/>
                  </a:moveTo>
                  <a:lnTo>
                    <a:pt x="264" y="194"/>
                  </a:lnTo>
                  <a:lnTo>
                    <a:pt x="256" y="188"/>
                  </a:lnTo>
                  <a:lnTo>
                    <a:pt x="236" y="188"/>
                  </a:lnTo>
                  <a:lnTo>
                    <a:pt x="221" y="194"/>
                  </a:lnTo>
                  <a:lnTo>
                    <a:pt x="205" y="209"/>
                  </a:lnTo>
                  <a:lnTo>
                    <a:pt x="162" y="261"/>
                  </a:lnTo>
                  <a:lnTo>
                    <a:pt x="66" y="366"/>
                  </a:lnTo>
                  <a:lnTo>
                    <a:pt x="45" y="391"/>
                  </a:lnTo>
                  <a:lnTo>
                    <a:pt x="0" y="391"/>
                  </a:lnTo>
                  <a:lnTo>
                    <a:pt x="178" y="190"/>
                  </a:lnTo>
                  <a:lnTo>
                    <a:pt x="218" y="138"/>
                  </a:lnTo>
                  <a:lnTo>
                    <a:pt x="233" y="111"/>
                  </a:lnTo>
                  <a:lnTo>
                    <a:pt x="246" y="84"/>
                  </a:lnTo>
                  <a:lnTo>
                    <a:pt x="256" y="39"/>
                  </a:lnTo>
                  <a:lnTo>
                    <a:pt x="264" y="0"/>
                  </a:lnTo>
                  <a:lnTo>
                    <a:pt x="264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49" name="Freeform 13"/>
            <p:cNvSpPr>
              <a:spLocks/>
            </p:cNvSpPr>
            <p:nvPr/>
          </p:nvSpPr>
          <p:spPr bwMode="auto">
            <a:xfrm>
              <a:off x="222" y="2366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50" name="Freeform 14"/>
            <p:cNvSpPr>
              <a:spLocks/>
            </p:cNvSpPr>
            <p:nvPr/>
          </p:nvSpPr>
          <p:spPr bwMode="auto">
            <a:xfrm>
              <a:off x="222" y="2151"/>
              <a:ext cx="346" cy="575"/>
            </a:xfrm>
            <a:custGeom>
              <a:avLst/>
              <a:gdLst/>
              <a:ahLst/>
              <a:cxnLst>
                <a:cxn ang="0">
                  <a:pos x="345" y="0"/>
                </a:cxn>
                <a:cxn ang="0">
                  <a:pos x="343" y="122"/>
                </a:cxn>
                <a:cxn ang="0">
                  <a:pos x="336" y="116"/>
                </a:cxn>
                <a:cxn ang="0">
                  <a:pos x="315" y="116"/>
                </a:cxn>
                <a:cxn ang="0">
                  <a:pos x="300" y="122"/>
                </a:cxn>
                <a:cxn ang="0">
                  <a:pos x="285" y="137"/>
                </a:cxn>
                <a:cxn ang="0">
                  <a:pos x="242" y="188"/>
                </a:cxn>
                <a:cxn ang="0">
                  <a:pos x="146" y="294"/>
                </a:cxn>
                <a:cxn ang="0">
                  <a:pos x="50" y="403"/>
                </a:cxn>
                <a:cxn ang="0">
                  <a:pos x="30" y="433"/>
                </a:cxn>
                <a:cxn ang="0">
                  <a:pos x="17" y="463"/>
                </a:cxn>
                <a:cxn ang="0">
                  <a:pos x="10" y="510"/>
                </a:cxn>
                <a:cxn ang="0">
                  <a:pos x="0" y="574"/>
                </a:cxn>
                <a:cxn ang="0">
                  <a:pos x="0" y="293"/>
                </a:cxn>
                <a:cxn ang="0">
                  <a:pos x="5" y="320"/>
                </a:cxn>
                <a:cxn ang="0">
                  <a:pos x="10" y="332"/>
                </a:cxn>
                <a:cxn ang="0">
                  <a:pos x="20" y="338"/>
                </a:cxn>
                <a:cxn ang="0">
                  <a:pos x="30" y="341"/>
                </a:cxn>
                <a:cxn ang="0">
                  <a:pos x="45" y="341"/>
                </a:cxn>
                <a:cxn ang="0">
                  <a:pos x="60" y="335"/>
                </a:cxn>
                <a:cxn ang="0">
                  <a:pos x="257" y="117"/>
                </a:cxn>
                <a:cxn ang="0">
                  <a:pos x="298" y="66"/>
                </a:cxn>
                <a:cxn ang="0">
                  <a:pos x="313" y="39"/>
                </a:cxn>
                <a:cxn ang="0">
                  <a:pos x="326" y="12"/>
                </a:cxn>
                <a:cxn ang="0">
                  <a:pos x="329" y="0"/>
                </a:cxn>
                <a:cxn ang="0">
                  <a:pos x="345" y="3"/>
                </a:cxn>
                <a:cxn ang="0">
                  <a:pos x="343" y="45"/>
                </a:cxn>
              </a:cxnLst>
              <a:rect l="0" t="0" r="r" b="b"/>
              <a:pathLst>
                <a:path w="346" h="575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3"/>
                  </a:lnTo>
                  <a:lnTo>
                    <a:pt x="30" y="433"/>
                  </a:lnTo>
                  <a:lnTo>
                    <a:pt x="17" y="463"/>
                  </a:lnTo>
                  <a:lnTo>
                    <a:pt x="10" y="510"/>
                  </a:lnTo>
                  <a:lnTo>
                    <a:pt x="0" y="574"/>
                  </a:lnTo>
                  <a:lnTo>
                    <a:pt x="0" y="293"/>
                  </a:lnTo>
                  <a:lnTo>
                    <a:pt x="5" y="320"/>
                  </a:lnTo>
                  <a:lnTo>
                    <a:pt x="10" y="332"/>
                  </a:lnTo>
                  <a:lnTo>
                    <a:pt x="20" y="338"/>
                  </a:lnTo>
                  <a:lnTo>
                    <a:pt x="30" y="341"/>
                  </a:lnTo>
                  <a:lnTo>
                    <a:pt x="45" y="341"/>
                  </a:lnTo>
                  <a:lnTo>
                    <a:pt x="60" y="335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51" name="Rectangle 15"/>
            <p:cNvSpPr>
              <a:spLocks noChangeArrowheads="1"/>
            </p:cNvSpPr>
            <p:nvPr/>
          </p:nvSpPr>
          <p:spPr bwMode="auto">
            <a:xfrm>
              <a:off x="453" y="-3"/>
              <a:ext cx="114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52" name="Rectangle 16"/>
            <p:cNvSpPr>
              <a:spLocks noChangeArrowheads="1"/>
            </p:cNvSpPr>
            <p:nvPr/>
          </p:nvSpPr>
          <p:spPr bwMode="auto">
            <a:xfrm>
              <a:off x="0" y="-3"/>
              <a:ext cx="221" cy="2170"/>
            </a:xfrm>
            <a:prstGeom prst="rect">
              <a:avLst/>
            </a:prstGeom>
            <a:gradFill rotWithShape="0">
              <a:gsLst>
                <a:gs pos="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lang="ru-RU" sz="2400"/>
            </a:p>
          </p:txBody>
        </p:sp>
        <p:sp>
          <p:nvSpPr>
            <p:cNvPr id="91153" name="Rectangle 17"/>
            <p:cNvSpPr>
              <a:spLocks noChangeArrowheads="1"/>
            </p:cNvSpPr>
            <p:nvPr/>
          </p:nvSpPr>
          <p:spPr bwMode="auto">
            <a:xfrm>
              <a:off x="222" y="-3"/>
              <a:ext cx="231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54" name="Rectangle 18"/>
            <p:cNvSpPr>
              <a:spLocks noChangeArrowheads="1"/>
            </p:cNvSpPr>
            <p:nvPr/>
          </p:nvSpPr>
          <p:spPr bwMode="auto">
            <a:xfrm>
              <a:off x="567" y="-3"/>
              <a:ext cx="204" cy="2170"/>
            </a:xfrm>
            <a:prstGeom prst="rect">
              <a:avLst/>
            </a:pr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100000">
                  <a:schemeClr val="accent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lIns="92075" tIns="46038" rIns="92075" bIns="46038" anchor="ctr"/>
            <a:lstStyle/>
            <a:p>
              <a:pPr eaLnBrk="0" hangingPunct="0">
                <a:spcBef>
                  <a:spcPct val="50000"/>
                </a:spcBef>
                <a:defRPr/>
              </a:pPr>
              <a:endParaRPr lang="ru-RU" sz="2400"/>
            </a:p>
          </p:txBody>
        </p:sp>
        <p:sp>
          <p:nvSpPr>
            <p:cNvPr id="91155" name="Freeform 19"/>
            <p:cNvSpPr>
              <a:spLocks/>
            </p:cNvSpPr>
            <p:nvPr/>
          </p:nvSpPr>
          <p:spPr bwMode="auto">
            <a:xfrm>
              <a:off x="222" y="497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56" name="Freeform 20"/>
            <p:cNvSpPr>
              <a:spLocks/>
            </p:cNvSpPr>
            <p:nvPr/>
          </p:nvSpPr>
          <p:spPr bwMode="auto">
            <a:xfrm>
              <a:off x="222" y="754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57" name="Freeform 21"/>
            <p:cNvSpPr>
              <a:spLocks/>
            </p:cNvSpPr>
            <p:nvPr/>
          </p:nvSpPr>
          <p:spPr bwMode="auto">
            <a:xfrm>
              <a:off x="222" y="1010"/>
              <a:ext cx="344" cy="645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5"/>
                </a:cxn>
                <a:cxn ang="0">
                  <a:pos x="50" y="473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0"/>
                </a:cxn>
                <a:cxn ang="0">
                  <a:pos x="0" y="644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5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5"/>
                  </a:lnTo>
                  <a:lnTo>
                    <a:pt x="50" y="473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0"/>
                  </a:lnTo>
                  <a:lnTo>
                    <a:pt x="0" y="644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58" name="Freeform 22"/>
            <p:cNvSpPr>
              <a:spLocks/>
            </p:cNvSpPr>
            <p:nvPr/>
          </p:nvSpPr>
          <p:spPr bwMode="auto">
            <a:xfrm>
              <a:off x="222" y="1266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59" name="Freeform 23"/>
            <p:cNvSpPr>
              <a:spLocks/>
            </p:cNvSpPr>
            <p:nvPr/>
          </p:nvSpPr>
          <p:spPr bwMode="auto">
            <a:xfrm>
              <a:off x="222" y="1522"/>
              <a:ext cx="344" cy="647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1"/>
                </a:cxn>
                <a:cxn ang="0">
                  <a:pos x="146" y="366"/>
                </a:cxn>
                <a:cxn ang="0">
                  <a:pos x="50" y="475"/>
                </a:cxn>
                <a:cxn ang="0">
                  <a:pos x="30" y="505"/>
                </a:cxn>
                <a:cxn ang="0">
                  <a:pos x="17" y="535"/>
                </a:cxn>
                <a:cxn ang="0">
                  <a:pos x="10" y="582"/>
                </a:cxn>
                <a:cxn ang="0">
                  <a:pos x="0" y="646"/>
                </a:cxn>
                <a:cxn ang="0">
                  <a:pos x="0" y="365"/>
                </a:cxn>
                <a:cxn ang="0">
                  <a:pos x="5" y="392"/>
                </a:cxn>
                <a:cxn ang="0">
                  <a:pos x="10" y="404"/>
                </a:cxn>
                <a:cxn ang="0">
                  <a:pos x="20" y="410"/>
                </a:cxn>
                <a:cxn ang="0">
                  <a:pos x="30" y="413"/>
                </a:cxn>
                <a:cxn ang="0">
                  <a:pos x="45" y="413"/>
                </a:cxn>
                <a:cxn ang="0">
                  <a:pos x="60" y="407"/>
                </a:cxn>
                <a:cxn ang="0">
                  <a:pos x="257" y="190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7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1"/>
                  </a:lnTo>
                  <a:lnTo>
                    <a:pt x="146" y="366"/>
                  </a:lnTo>
                  <a:lnTo>
                    <a:pt x="50" y="475"/>
                  </a:lnTo>
                  <a:lnTo>
                    <a:pt x="30" y="505"/>
                  </a:lnTo>
                  <a:lnTo>
                    <a:pt x="17" y="535"/>
                  </a:lnTo>
                  <a:lnTo>
                    <a:pt x="10" y="582"/>
                  </a:lnTo>
                  <a:lnTo>
                    <a:pt x="0" y="646"/>
                  </a:lnTo>
                  <a:lnTo>
                    <a:pt x="0" y="365"/>
                  </a:lnTo>
                  <a:lnTo>
                    <a:pt x="5" y="392"/>
                  </a:lnTo>
                  <a:lnTo>
                    <a:pt x="10" y="404"/>
                  </a:lnTo>
                  <a:lnTo>
                    <a:pt x="20" y="410"/>
                  </a:lnTo>
                  <a:lnTo>
                    <a:pt x="30" y="413"/>
                  </a:lnTo>
                  <a:lnTo>
                    <a:pt x="45" y="413"/>
                  </a:lnTo>
                  <a:lnTo>
                    <a:pt x="60" y="407"/>
                  </a:lnTo>
                  <a:lnTo>
                    <a:pt x="257" y="190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60" name="Freeform 24"/>
            <p:cNvSpPr>
              <a:spLocks/>
            </p:cNvSpPr>
            <p:nvPr/>
          </p:nvSpPr>
          <p:spPr bwMode="auto">
            <a:xfrm>
              <a:off x="219" y="4178"/>
              <a:ext cx="349" cy="149"/>
            </a:xfrm>
            <a:custGeom>
              <a:avLst/>
              <a:gdLst/>
              <a:ahLst/>
              <a:cxnLst>
                <a:cxn ang="0">
                  <a:pos x="345" y="52"/>
                </a:cxn>
                <a:cxn ang="0">
                  <a:pos x="348" y="144"/>
                </a:cxn>
                <a:cxn ang="0">
                  <a:pos x="0" y="148"/>
                </a:cxn>
                <a:cxn ang="0">
                  <a:pos x="299" y="143"/>
                </a:cxn>
                <a:cxn ang="0">
                  <a:pos x="315" y="111"/>
                </a:cxn>
                <a:cxn ang="0">
                  <a:pos x="328" y="84"/>
                </a:cxn>
                <a:cxn ang="0">
                  <a:pos x="338" y="39"/>
                </a:cxn>
                <a:cxn ang="0">
                  <a:pos x="345" y="0"/>
                </a:cxn>
                <a:cxn ang="0">
                  <a:pos x="345" y="117"/>
                </a:cxn>
              </a:cxnLst>
              <a:rect l="0" t="0" r="r" b="b"/>
              <a:pathLst>
                <a:path w="349" h="149">
                  <a:moveTo>
                    <a:pt x="345" y="52"/>
                  </a:moveTo>
                  <a:lnTo>
                    <a:pt x="348" y="144"/>
                  </a:lnTo>
                  <a:lnTo>
                    <a:pt x="0" y="148"/>
                  </a:lnTo>
                  <a:lnTo>
                    <a:pt x="299" y="143"/>
                  </a:lnTo>
                  <a:lnTo>
                    <a:pt x="315" y="111"/>
                  </a:lnTo>
                  <a:lnTo>
                    <a:pt x="328" y="84"/>
                  </a:lnTo>
                  <a:lnTo>
                    <a:pt x="338" y="39"/>
                  </a:lnTo>
                  <a:lnTo>
                    <a:pt x="345" y="0"/>
                  </a:lnTo>
                  <a:lnTo>
                    <a:pt x="345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61" name="Freeform 25"/>
            <p:cNvSpPr>
              <a:spLocks/>
            </p:cNvSpPr>
            <p:nvPr/>
          </p:nvSpPr>
          <p:spPr bwMode="auto">
            <a:xfrm>
              <a:off x="222" y="211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62" name="Freeform 26"/>
            <p:cNvSpPr>
              <a:spLocks/>
            </p:cNvSpPr>
            <p:nvPr/>
          </p:nvSpPr>
          <p:spPr bwMode="auto">
            <a:xfrm>
              <a:off x="222" y="-3"/>
              <a:ext cx="346" cy="574"/>
            </a:xfrm>
            <a:custGeom>
              <a:avLst/>
              <a:gdLst/>
              <a:ahLst/>
              <a:cxnLst>
                <a:cxn ang="0">
                  <a:pos x="345" y="0"/>
                </a:cxn>
                <a:cxn ang="0">
                  <a:pos x="343" y="122"/>
                </a:cxn>
                <a:cxn ang="0">
                  <a:pos x="336" y="116"/>
                </a:cxn>
                <a:cxn ang="0">
                  <a:pos x="315" y="116"/>
                </a:cxn>
                <a:cxn ang="0">
                  <a:pos x="300" y="122"/>
                </a:cxn>
                <a:cxn ang="0">
                  <a:pos x="285" y="137"/>
                </a:cxn>
                <a:cxn ang="0">
                  <a:pos x="242" y="188"/>
                </a:cxn>
                <a:cxn ang="0">
                  <a:pos x="146" y="294"/>
                </a:cxn>
                <a:cxn ang="0">
                  <a:pos x="50" y="402"/>
                </a:cxn>
                <a:cxn ang="0">
                  <a:pos x="30" y="432"/>
                </a:cxn>
                <a:cxn ang="0">
                  <a:pos x="17" y="462"/>
                </a:cxn>
                <a:cxn ang="0">
                  <a:pos x="10" y="509"/>
                </a:cxn>
                <a:cxn ang="0">
                  <a:pos x="0" y="573"/>
                </a:cxn>
                <a:cxn ang="0">
                  <a:pos x="0" y="292"/>
                </a:cxn>
                <a:cxn ang="0">
                  <a:pos x="5" y="319"/>
                </a:cxn>
                <a:cxn ang="0">
                  <a:pos x="10" y="331"/>
                </a:cxn>
                <a:cxn ang="0">
                  <a:pos x="20" y="337"/>
                </a:cxn>
                <a:cxn ang="0">
                  <a:pos x="30" y="340"/>
                </a:cxn>
                <a:cxn ang="0">
                  <a:pos x="45" y="340"/>
                </a:cxn>
                <a:cxn ang="0">
                  <a:pos x="60" y="334"/>
                </a:cxn>
                <a:cxn ang="0">
                  <a:pos x="257" y="117"/>
                </a:cxn>
                <a:cxn ang="0">
                  <a:pos x="298" y="66"/>
                </a:cxn>
                <a:cxn ang="0">
                  <a:pos x="313" y="39"/>
                </a:cxn>
                <a:cxn ang="0">
                  <a:pos x="326" y="12"/>
                </a:cxn>
                <a:cxn ang="0">
                  <a:pos x="329" y="0"/>
                </a:cxn>
                <a:cxn ang="0">
                  <a:pos x="345" y="3"/>
                </a:cxn>
                <a:cxn ang="0">
                  <a:pos x="343" y="45"/>
                </a:cxn>
              </a:cxnLst>
              <a:rect l="0" t="0" r="r" b="b"/>
              <a:pathLst>
                <a:path w="346" h="574">
                  <a:moveTo>
                    <a:pt x="345" y="0"/>
                  </a:moveTo>
                  <a:lnTo>
                    <a:pt x="343" y="122"/>
                  </a:lnTo>
                  <a:lnTo>
                    <a:pt x="336" y="116"/>
                  </a:lnTo>
                  <a:lnTo>
                    <a:pt x="315" y="116"/>
                  </a:lnTo>
                  <a:lnTo>
                    <a:pt x="300" y="122"/>
                  </a:lnTo>
                  <a:lnTo>
                    <a:pt x="285" y="137"/>
                  </a:lnTo>
                  <a:lnTo>
                    <a:pt x="242" y="188"/>
                  </a:lnTo>
                  <a:lnTo>
                    <a:pt x="146" y="294"/>
                  </a:lnTo>
                  <a:lnTo>
                    <a:pt x="50" y="402"/>
                  </a:lnTo>
                  <a:lnTo>
                    <a:pt x="30" y="432"/>
                  </a:lnTo>
                  <a:lnTo>
                    <a:pt x="17" y="462"/>
                  </a:lnTo>
                  <a:lnTo>
                    <a:pt x="10" y="509"/>
                  </a:lnTo>
                  <a:lnTo>
                    <a:pt x="0" y="573"/>
                  </a:lnTo>
                  <a:lnTo>
                    <a:pt x="0" y="292"/>
                  </a:lnTo>
                  <a:lnTo>
                    <a:pt x="5" y="319"/>
                  </a:lnTo>
                  <a:lnTo>
                    <a:pt x="10" y="331"/>
                  </a:lnTo>
                  <a:lnTo>
                    <a:pt x="20" y="337"/>
                  </a:lnTo>
                  <a:lnTo>
                    <a:pt x="30" y="340"/>
                  </a:lnTo>
                  <a:lnTo>
                    <a:pt x="45" y="340"/>
                  </a:lnTo>
                  <a:lnTo>
                    <a:pt x="60" y="334"/>
                  </a:lnTo>
                  <a:lnTo>
                    <a:pt x="257" y="117"/>
                  </a:lnTo>
                  <a:lnTo>
                    <a:pt x="298" y="66"/>
                  </a:lnTo>
                  <a:lnTo>
                    <a:pt x="313" y="39"/>
                  </a:lnTo>
                  <a:lnTo>
                    <a:pt x="326" y="12"/>
                  </a:lnTo>
                  <a:lnTo>
                    <a:pt x="329" y="0"/>
                  </a:lnTo>
                  <a:lnTo>
                    <a:pt x="345" y="3"/>
                  </a:lnTo>
                  <a:lnTo>
                    <a:pt x="343" y="45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63" name="Freeform 27"/>
            <p:cNvSpPr>
              <a:spLocks/>
            </p:cNvSpPr>
            <p:nvPr/>
          </p:nvSpPr>
          <p:spPr bwMode="auto">
            <a:xfrm>
              <a:off x="224" y="-6"/>
              <a:ext cx="154" cy="294"/>
            </a:xfrm>
            <a:custGeom>
              <a:avLst/>
              <a:gdLst/>
              <a:ahLst/>
              <a:cxnLst>
                <a:cxn ang="0">
                  <a:pos x="153" y="3"/>
                </a:cxn>
                <a:cxn ang="0">
                  <a:pos x="50" y="122"/>
                </a:cxn>
                <a:cxn ang="0">
                  <a:pos x="30" y="152"/>
                </a:cxn>
                <a:cxn ang="0">
                  <a:pos x="17" y="182"/>
                </a:cxn>
                <a:cxn ang="0">
                  <a:pos x="10" y="229"/>
                </a:cxn>
                <a:cxn ang="0">
                  <a:pos x="0" y="293"/>
                </a:cxn>
                <a:cxn ang="0">
                  <a:pos x="0" y="12"/>
                </a:cxn>
                <a:cxn ang="0">
                  <a:pos x="5" y="39"/>
                </a:cxn>
                <a:cxn ang="0">
                  <a:pos x="10" y="51"/>
                </a:cxn>
                <a:cxn ang="0">
                  <a:pos x="20" y="57"/>
                </a:cxn>
                <a:cxn ang="0">
                  <a:pos x="30" y="60"/>
                </a:cxn>
                <a:cxn ang="0">
                  <a:pos x="45" y="60"/>
                </a:cxn>
                <a:cxn ang="0">
                  <a:pos x="60" y="54"/>
                </a:cxn>
                <a:cxn ang="0">
                  <a:pos x="110" y="0"/>
                </a:cxn>
              </a:cxnLst>
              <a:rect l="0" t="0" r="r" b="b"/>
              <a:pathLst>
                <a:path w="154" h="294">
                  <a:moveTo>
                    <a:pt x="153" y="3"/>
                  </a:moveTo>
                  <a:lnTo>
                    <a:pt x="50" y="122"/>
                  </a:lnTo>
                  <a:lnTo>
                    <a:pt x="30" y="152"/>
                  </a:lnTo>
                  <a:lnTo>
                    <a:pt x="17" y="182"/>
                  </a:lnTo>
                  <a:lnTo>
                    <a:pt x="10" y="229"/>
                  </a:lnTo>
                  <a:lnTo>
                    <a:pt x="0" y="293"/>
                  </a:lnTo>
                  <a:lnTo>
                    <a:pt x="0" y="12"/>
                  </a:lnTo>
                  <a:lnTo>
                    <a:pt x="5" y="39"/>
                  </a:lnTo>
                  <a:lnTo>
                    <a:pt x="10" y="51"/>
                  </a:lnTo>
                  <a:lnTo>
                    <a:pt x="20" y="57"/>
                  </a:lnTo>
                  <a:lnTo>
                    <a:pt x="30" y="60"/>
                  </a:lnTo>
                  <a:lnTo>
                    <a:pt x="45" y="60"/>
                  </a:lnTo>
                  <a:lnTo>
                    <a:pt x="60" y="54"/>
                  </a:lnTo>
                  <a:lnTo>
                    <a:pt x="110" y="0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64" name="Freeform 28"/>
            <p:cNvSpPr>
              <a:spLocks/>
            </p:cNvSpPr>
            <p:nvPr/>
          </p:nvSpPr>
          <p:spPr bwMode="auto">
            <a:xfrm>
              <a:off x="222" y="1796"/>
              <a:ext cx="344" cy="646"/>
            </a:xfrm>
            <a:custGeom>
              <a:avLst/>
              <a:gdLst/>
              <a:ahLst/>
              <a:cxnLst>
                <a:cxn ang="0">
                  <a:pos x="343" y="52"/>
                </a:cxn>
                <a:cxn ang="0">
                  <a:pos x="343" y="194"/>
                </a:cxn>
                <a:cxn ang="0">
                  <a:pos x="335" y="188"/>
                </a:cxn>
                <a:cxn ang="0">
                  <a:pos x="315" y="188"/>
                </a:cxn>
                <a:cxn ang="0">
                  <a:pos x="300" y="194"/>
                </a:cxn>
                <a:cxn ang="0">
                  <a:pos x="284" y="209"/>
                </a:cxn>
                <a:cxn ang="0">
                  <a:pos x="242" y="260"/>
                </a:cxn>
                <a:cxn ang="0">
                  <a:pos x="146" y="366"/>
                </a:cxn>
                <a:cxn ang="0">
                  <a:pos x="50" y="474"/>
                </a:cxn>
                <a:cxn ang="0">
                  <a:pos x="30" y="504"/>
                </a:cxn>
                <a:cxn ang="0">
                  <a:pos x="17" y="534"/>
                </a:cxn>
                <a:cxn ang="0">
                  <a:pos x="10" y="581"/>
                </a:cxn>
                <a:cxn ang="0">
                  <a:pos x="0" y="645"/>
                </a:cxn>
                <a:cxn ang="0">
                  <a:pos x="0" y="364"/>
                </a:cxn>
                <a:cxn ang="0">
                  <a:pos x="5" y="391"/>
                </a:cxn>
                <a:cxn ang="0">
                  <a:pos x="10" y="403"/>
                </a:cxn>
                <a:cxn ang="0">
                  <a:pos x="20" y="409"/>
                </a:cxn>
                <a:cxn ang="0">
                  <a:pos x="30" y="412"/>
                </a:cxn>
                <a:cxn ang="0">
                  <a:pos x="45" y="412"/>
                </a:cxn>
                <a:cxn ang="0">
                  <a:pos x="60" y="406"/>
                </a:cxn>
                <a:cxn ang="0">
                  <a:pos x="257" y="189"/>
                </a:cxn>
                <a:cxn ang="0">
                  <a:pos x="297" y="138"/>
                </a:cxn>
                <a:cxn ang="0">
                  <a:pos x="312" y="111"/>
                </a:cxn>
                <a:cxn ang="0">
                  <a:pos x="325" y="84"/>
                </a:cxn>
                <a:cxn ang="0">
                  <a:pos x="335" y="39"/>
                </a:cxn>
                <a:cxn ang="0">
                  <a:pos x="343" y="0"/>
                </a:cxn>
                <a:cxn ang="0">
                  <a:pos x="343" y="117"/>
                </a:cxn>
              </a:cxnLst>
              <a:rect l="0" t="0" r="r" b="b"/>
              <a:pathLst>
                <a:path w="344" h="646">
                  <a:moveTo>
                    <a:pt x="343" y="52"/>
                  </a:moveTo>
                  <a:lnTo>
                    <a:pt x="343" y="194"/>
                  </a:lnTo>
                  <a:lnTo>
                    <a:pt x="335" y="188"/>
                  </a:lnTo>
                  <a:lnTo>
                    <a:pt x="315" y="188"/>
                  </a:lnTo>
                  <a:lnTo>
                    <a:pt x="300" y="194"/>
                  </a:lnTo>
                  <a:lnTo>
                    <a:pt x="284" y="209"/>
                  </a:lnTo>
                  <a:lnTo>
                    <a:pt x="242" y="260"/>
                  </a:lnTo>
                  <a:lnTo>
                    <a:pt x="146" y="366"/>
                  </a:lnTo>
                  <a:lnTo>
                    <a:pt x="50" y="474"/>
                  </a:lnTo>
                  <a:lnTo>
                    <a:pt x="30" y="504"/>
                  </a:lnTo>
                  <a:lnTo>
                    <a:pt x="17" y="534"/>
                  </a:lnTo>
                  <a:lnTo>
                    <a:pt x="10" y="581"/>
                  </a:lnTo>
                  <a:lnTo>
                    <a:pt x="0" y="645"/>
                  </a:lnTo>
                  <a:lnTo>
                    <a:pt x="0" y="364"/>
                  </a:lnTo>
                  <a:lnTo>
                    <a:pt x="5" y="391"/>
                  </a:lnTo>
                  <a:lnTo>
                    <a:pt x="10" y="403"/>
                  </a:lnTo>
                  <a:lnTo>
                    <a:pt x="20" y="409"/>
                  </a:lnTo>
                  <a:lnTo>
                    <a:pt x="30" y="412"/>
                  </a:lnTo>
                  <a:lnTo>
                    <a:pt x="45" y="412"/>
                  </a:lnTo>
                  <a:lnTo>
                    <a:pt x="60" y="406"/>
                  </a:lnTo>
                  <a:lnTo>
                    <a:pt x="257" y="189"/>
                  </a:lnTo>
                  <a:lnTo>
                    <a:pt x="297" y="138"/>
                  </a:lnTo>
                  <a:lnTo>
                    <a:pt x="312" y="111"/>
                  </a:lnTo>
                  <a:lnTo>
                    <a:pt x="325" y="84"/>
                  </a:lnTo>
                  <a:lnTo>
                    <a:pt x="335" y="39"/>
                  </a:lnTo>
                  <a:lnTo>
                    <a:pt x="343" y="0"/>
                  </a:lnTo>
                  <a:lnTo>
                    <a:pt x="343" y="117"/>
                  </a:lnTo>
                </a:path>
              </a:pathLst>
            </a:custGeom>
            <a:gradFill rotWithShape="0">
              <a:gsLst>
                <a:gs pos="0">
                  <a:schemeClr val="accent1">
                    <a:gamma/>
                    <a:shade val="4627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46275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65" name="Rectangle 29"/>
            <p:cNvSpPr>
              <a:spLocks noChangeArrowheads="1"/>
            </p:cNvSpPr>
            <p:nvPr/>
          </p:nvSpPr>
          <p:spPr bwMode="auto">
            <a:xfrm>
              <a:off x="771" y="0"/>
              <a:ext cx="210" cy="4319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66" name="Line 30"/>
            <p:cNvSpPr>
              <a:spLocks noChangeShapeType="1"/>
            </p:cNvSpPr>
            <p:nvPr/>
          </p:nvSpPr>
          <p:spPr bwMode="auto">
            <a:xfrm>
              <a:off x="13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1167" name="Line 31"/>
            <p:cNvSpPr>
              <a:spLocks noChangeShapeType="1"/>
            </p:cNvSpPr>
            <p:nvPr/>
          </p:nvSpPr>
          <p:spPr bwMode="auto">
            <a:xfrm>
              <a:off x="645" y="0"/>
              <a:ext cx="0" cy="4319"/>
            </a:xfrm>
            <a:prstGeom prst="line">
              <a:avLst/>
            </a:prstGeom>
            <a:noFill/>
            <a:ln w="12700" cap="sq">
              <a:solidFill>
                <a:schemeClr val="accent1"/>
              </a:solidFill>
              <a:round/>
              <a:headEnd type="none" w="sm" len="sm"/>
              <a:tailEnd type="none" w="sm" len="sm"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2051" name="Rectangle 32"/>
          <p:cNvSpPr>
            <a:spLocks noGrp="1" noChangeArrowheads="1"/>
          </p:cNvSpPr>
          <p:nvPr>
            <p:ph type="title"/>
          </p:nvPr>
        </p:nvSpPr>
        <p:spPr bwMode="auto">
          <a:xfrm>
            <a:off x="1500188" y="228600"/>
            <a:ext cx="7491412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2052" name="Rectangle 3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00188" y="1524000"/>
            <a:ext cx="7491412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91170" name="Rectangle 3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447800" y="6324600"/>
            <a:ext cx="1409700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>
              <a:defRPr kumimoji="0" sz="1400"/>
            </a:lvl1pPr>
          </a:lstStyle>
          <a:p>
            <a:fld id="{C4D41DDC-DDFA-4261-8077-7FAB82A3F7FF}" type="datetimeFigureOut">
              <a:rPr lang="uk-UA" smtClean="0"/>
              <a:pPr/>
              <a:t>19.03.2021</a:t>
            </a:fld>
            <a:endParaRPr lang="uk-UA"/>
          </a:p>
        </p:txBody>
      </p:sp>
      <p:sp>
        <p:nvSpPr>
          <p:cNvPr id="91171" name="Rectangle 3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733800" y="63246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ctr">
              <a:defRPr kumimoji="0" sz="1400"/>
            </a:lvl1pPr>
          </a:lstStyle>
          <a:p>
            <a:endParaRPr lang="uk-UA"/>
          </a:p>
        </p:txBody>
      </p:sp>
      <p:sp>
        <p:nvSpPr>
          <p:cNvPr id="91172" name="Rectangle 3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3246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75" tIns="46038" rIns="92075" bIns="46038" numCol="1" anchor="ctr" anchorCtr="0" compatLnSpc="1">
            <a:prstTxWarp prst="textNoShape">
              <a:avLst/>
            </a:prstTxWarp>
          </a:bodyPr>
          <a:lstStyle>
            <a:lvl1pPr algn="r">
              <a:defRPr kumimoji="0" sz="1400"/>
            </a:lvl1pPr>
          </a:lstStyle>
          <a:p>
            <a:fld id="{FCE252F1-69CB-41EA-9FB1-9C628D37785A}" type="slidenum">
              <a:rPr lang="uk-UA" smtClean="0"/>
              <a:pPr/>
              <a:t>‹№›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</p:sldLayoutIdLst>
  <p:transition advTm="5000">
    <p:push dir="r"/>
  </p:transition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l"/>
        <a:defRPr sz="32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–"/>
        <a:defRPr sz="2800" b="1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400" b="1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–"/>
        <a:defRPr sz="2000" b="1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Char char="•"/>
        <a:defRPr sz="2000" b="1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r>
              <a:rPr lang="uk-UA" dirty="0"/>
              <a:t>Батьківські збори :</a:t>
            </a:r>
            <a:br>
              <a:rPr lang="uk-UA" dirty="0"/>
            </a:b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sz="quarter" idx="1"/>
          </p:nvPr>
        </p:nvSpPr>
        <p:spPr>
          <a:xfrm>
            <a:off x="2428860" y="3000372"/>
            <a:ext cx="6249987" cy="1285875"/>
          </a:xfrm>
        </p:spPr>
        <p:txBody>
          <a:bodyPr/>
          <a:lstStyle/>
          <a:p>
            <a:r>
              <a:rPr lang="uk-UA" sz="6000" i="1" dirty="0">
                <a:solidFill>
                  <a:schemeClr val="accent1">
                    <a:lumMod val="50000"/>
                  </a:schemeClr>
                </a:solidFill>
              </a:rPr>
              <a:t>«</a:t>
            </a:r>
            <a:r>
              <a:rPr lang="uk-UA" sz="6000" i="1" u="sng" dirty="0">
                <a:solidFill>
                  <a:schemeClr val="accent1">
                    <a:lumMod val="50000"/>
                  </a:schemeClr>
                </a:solidFill>
              </a:rPr>
              <a:t>Родина</a:t>
            </a:r>
            <a:r>
              <a:rPr lang="uk-UA" sz="6000" i="1" dirty="0">
                <a:solidFill>
                  <a:schemeClr val="accent1">
                    <a:lumMod val="50000"/>
                  </a:schemeClr>
                </a:solidFill>
              </a:rPr>
              <a:t> – </a:t>
            </a:r>
          </a:p>
          <a:p>
            <a:pPr algn="ctr"/>
            <a:r>
              <a:rPr lang="uk-UA" sz="6000" i="1" dirty="0">
                <a:solidFill>
                  <a:schemeClr val="accent1">
                    <a:lumMod val="50000"/>
                  </a:schemeClr>
                </a:solidFill>
              </a:rPr>
              <a:t>амфора любові і добра» </a:t>
            </a:r>
            <a:endParaRPr lang="uk-UA" sz="6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 advTm="5000">
    <p:circl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ru-RU" b="1" dirty="0" err="1">
                <a:solidFill>
                  <a:schemeClr val="accent5">
                    <a:lumMod val="25000"/>
                  </a:schemeClr>
                </a:solidFill>
              </a:rPr>
              <a:t>Вправа</a:t>
            </a:r>
            <a:r>
              <a:rPr lang="ru-RU" b="1" dirty="0">
                <a:solidFill>
                  <a:schemeClr val="accent5">
                    <a:lumMod val="25000"/>
                  </a:schemeClr>
                </a:solidFill>
              </a:rPr>
              <a:t> «</a:t>
            </a:r>
            <a:r>
              <a:rPr lang="uk-UA" b="1" dirty="0">
                <a:solidFill>
                  <a:schemeClr val="accent5">
                    <a:lumMod val="25000"/>
                  </a:schemeClr>
                </a:solidFill>
              </a:rPr>
              <a:t>Коло ідей</a:t>
            </a:r>
            <a:r>
              <a:rPr lang="ru-RU" b="1" dirty="0">
                <a:solidFill>
                  <a:schemeClr val="accent5">
                    <a:lumMod val="25000"/>
                  </a:schemeClr>
                </a:solidFill>
              </a:rPr>
              <a:t>»</a:t>
            </a:r>
            <a:br>
              <a:rPr lang="uk-UA" b="1" dirty="0"/>
            </a:b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err="1"/>
              <a:t>Кожен</a:t>
            </a:r>
            <a:r>
              <a:rPr lang="ru-RU" dirty="0"/>
              <a:t> </a:t>
            </a:r>
            <a:r>
              <a:rPr lang="ru-RU" dirty="0" err="1"/>
              <a:t>з</a:t>
            </a:r>
            <a:r>
              <a:rPr lang="ru-RU" dirty="0"/>
              <a:t> </a:t>
            </a:r>
            <a:r>
              <a:rPr lang="ru-RU" dirty="0" err="1"/>
              <a:t>батьків</a:t>
            </a:r>
            <a:r>
              <a:rPr lang="uk-UA" dirty="0"/>
              <a:t> озвучує </a:t>
            </a:r>
            <a:r>
              <a:rPr lang="ru-RU" dirty="0" err="1"/>
              <a:t>сво</a:t>
            </a:r>
            <a:r>
              <a:rPr lang="uk-UA" dirty="0"/>
              <a:t>є очікування щодо батьківських зборів.</a:t>
            </a:r>
          </a:p>
          <a:p>
            <a:endParaRPr lang="uk-UA" dirty="0"/>
          </a:p>
          <a:p>
            <a:endParaRPr lang="uk-UA" dirty="0"/>
          </a:p>
          <a:p>
            <a:r>
              <a:rPr lang="ru-RU" b="0" dirty="0" err="1"/>
              <a:t>Сім’я</a:t>
            </a:r>
            <a:r>
              <a:rPr lang="ru-RU" b="0" dirty="0"/>
              <a:t> – </a:t>
            </a:r>
            <a:r>
              <a:rPr lang="ru-RU" b="0" dirty="0" err="1"/>
              <a:t>це</a:t>
            </a:r>
            <a:r>
              <a:rPr lang="ru-RU" b="0" dirty="0"/>
              <a:t> т</a:t>
            </a:r>
            <a:r>
              <a:rPr lang="uk-UA" b="0" dirty="0"/>
              <a:t>е</a:t>
            </a:r>
            <a:r>
              <a:rPr lang="ru-RU" b="0" dirty="0"/>
              <a:t> </a:t>
            </a:r>
            <a:r>
              <a:rPr lang="ru-RU" b="0" dirty="0" err="1"/>
              <a:t>первинне</a:t>
            </a:r>
            <a:r>
              <a:rPr lang="ru-RU" b="0" dirty="0"/>
              <a:t> </a:t>
            </a:r>
            <a:r>
              <a:rPr lang="ru-RU" b="0" dirty="0" err="1"/>
              <a:t>середовище</a:t>
            </a:r>
            <a:r>
              <a:rPr lang="ru-RU" b="0" dirty="0"/>
              <a:t>, де </a:t>
            </a:r>
            <a:r>
              <a:rPr lang="ru-RU" b="0" dirty="0" err="1"/>
              <a:t>людина</a:t>
            </a:r>
            <a:r>
              <a:rPr lang="ru-RU" b="0" dirty="0"/>
              <a:t> повинна </a:t>
            </a:r>
            <a:r>
              <a:rPr lang="ru-RU" b="0" dirty="0" err="1"/>
              <a:t>вчитися</a:t>
            </a:r>
            <a:r>
              <a:rPr lang="ru-RU" b="0" dirty="0"/>
              <a:t> </a:t>
            </a:r>
            <a:r>
              <a:rPr lang="ru-RU" b="0" dirty="0" err="1"/>
              <a:t>творити</a:t>
            </a:r>
            <a:r>
              <a:rPr lang="ru-RU" b="0" dirty="0"/>
              <a:t> добро. </a:t>
            </a:r>
            <a:r>
              <a:rPr lang="ru-RU" dirty="0"/>
              <a:t>/</a:t>
            </a:r>
            <a:r>
              <a:rPr lang="ru-RU" dirty="0" err="1"/>
              <a:t>Сухомлинський</a:t>
            </a:r>
            <a:r>
              <a:rPr lang="ru-RU" dirty="0"/>
              <a:t> В. А./</a:t>
            </a:r>
            <a:endParaRPr lang="uk-UA" dirty="0"/>
          </a:p>
          <a:p>
            <a:endParaRPr lang="uk-UA" dirty="0"/>
          </a:p>
          <a:p>
            <a:endParaRPr lang="uk-UA" dirty="0"/>
          </a:p>
        </p:txBody>
      </p:sp>
    </p:spTree>
  </p:cSld>
  <p:clrMapOvr>
    <a:masterClrMapping/>
  </p:clrMapOvr>
  <p:transition advTm="5000">
    <p:push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>Вправа </a:t>
            </a:r>
            <a:br>
              <a:rPr lang="uk-UA" b="1" dirty="0"/>
            </a:br>
            <a:r>
              <a:rPr lang="uk-UA" b="1" dirty="0"/>
              <a:t>« Спільний малюнок» 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00188" y="2786058"/>
            <a:ext cx="7491412" cy="3452817"/>
          </a:xfrm>
        </p:spPr>
        <p:txBody>
          <a:bodyPr/>
          <a:lstStyle/>
          <a:p>
            <a:r>
              <a:rPr lang="uk-UA" dirty="0"/>
              <a:t>Мама			тато</a:t>
            </a:r>
          </a:p>
          <a:p>
            <a:pPr lvl="1">
              <a:buNone/>
            </a:pPr>
            <a:r>
              <a:rPr lang="uk-UA" dirty="0"/>
              <a:t>	   Бабуся			дідусь</a:t>
            </a:r>
          </a:p>
          <a:p>
            <a:pPr lvl="1">
              <a:buNone/>
            </a:pPr>
            <a:r>
              <a:rPr lang="uk-UA" dirty="0"/>
              <a:t>Тітка		хресна	дядько</a:t>
            </a:r>
          </a:p>
          <a:p>
            <a:pPr lvl="1">
              <a:buNone/>
            </a:pPr>
            <a:r>
              <a:rPr lang="uk-UA" dirty="0"/>
              <a:t>		вчитель		сусідка</a:t>
            </a:r>
          </a:p>
          <a:p>
            <a:pPr lvl="1">
              <a:buNone/>
            </a:pPr>
            <a:r>
              <a:rPr lang="uk-UA" dirty="0"/>
              <a:t>				</a:t>
            </a:r>
          </a:p>
        </p:txBody>
      </p:sp>
    </p:spTree>
  </p:cSld>
  <p:clrMapOvr>
    <a:masterClrMapping/>
  </p:clrMapOvr>
  <p:transition advTm="5000">
    <p:push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/>
              <a:t>Вправа </a:t>
            </a:r>
            <a:br>
              <a:rPr lang="uk-UA" b="1" dirty="0"/>
            </a:br>
            <a:r>
              <a:rPr lang="uk-UA" b="1" dirty="0"/>
              <a:t>«Будуємо щасливий дім»</a:t>
            </a:r>
            <a:br>
              <a:rPr lang="uk-UA" dirty="0"/>
            </a:b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i="1" dirty="0" err="1"/>
              <a:t>Будинки</a:t>
            </a:r>
            <a:r>
              <a:rPr lang="ru-RU" i="1" dirty="0"/>
              <a:t> </a:t>
            </a:r>
            <a:r>
              <a:rPr lang="ru-RU" i="1" dirty="0" err="1"/>
              <a:t>будуються</a:t>
            </a:r>
            <a:r>
              <a:rPr lang="ru-RU" i="1" dirty="0"/>
              <a:t> руками, а </a:t>
            </a:r>
            <a:r>
              <a:rPr lang="ru-RU" i="1" dirty="0" err="1"/>
              <a:t>дім</a:t>
            </a:r>
            <a:r>
              <a:rPr lang="ru-RU" i="1" dirty="0"/>
              <a:t> </a:t>
            </a:r>
            <a:r>
              <a:rPr lang="ru-RU" i="1" dirty="0" err="1"/>
              <a:t>створюється</a:t>
            </a:r>
            <a:r>
              <a:rPr lang="ru-RU" i="1" dirty="0"/>
              <a:t> </a:t>
            </a:r>
            <a:r>
              <a:rPr lang="ru-RU" i="1" dirty="0" err="1"/>
              <a:t>серцем</a:t>
            </a:r>
            <a:r>
              <a:rPr lang="ru-RU" i="1" dirty="0"/>
              <a:t> та родиною. </a:t>
            </a:r>
          </a:p>
          <a:p>
            <a:pPr algn="r"/>
            <a:r>
              <a:rPr lang="ru-RU" b="0" i="1" dirty="0"/>
              <a:t>Народна </a:t>
            </a:r>
            <a:r>
              <a:rPr lang="ru-RU" b="0" i="1" dirty="0" err="1"/>
              <a:t>мудрість</a:t>
            </a:r>
            <a:endParaRPr lang="uk-UA" b="0" i="1" dirty="0"/>
          </a:p>
          <a:p>
            <a:r>
              <a:rPr lang="uk-UA" sz="2400" b="0" dirty="0"/>
              <a:t>Уявіть, що ви будуєте будинок. Подумайте, які  чесноти головні, і їх треба покласти у фундамент будинку, а які вторинні і їх можна використати під час будівництва стін та даху</a:t>
            </a:r>
            <a:endParaRPr lang="ru-RU" sz="2400" b="0" i="1" dirty="0"/>
          </a:p>
        </p:txBody>
      </p:sp>
    </p:spTree>
  </p:cSld>
  <p:clrMapOvr>
    <a:masterClrMapping/>
  </p:clrMapOvr>
  <p:transition advTm="5000">
    <p:push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цеглинки лего картин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28794" y="180162"/>
            <a:ext cx="2500330" cy="5892044"/>
          </a:xfrm>
          <a:prstGeom prst="rect">
            <a:avLst/>
          </a:prstGeom>
          <a:noFill/>
        </p:spPr>
      </p:pic>
      <p:graphicFrame>
        <p:nvGraphicFramePr>
          <p:cNvPr id="6" name="Схема 5"/>
          <p:cNvGraphicFramePr/>
          <p:nvPr/>
        </p:nvGraphicFramePr>
        <p:xfrm>
          <a:off x="4429124" y="428604"/>
          <a:ext cx="4714876" cy="5500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 advTm="5000">
    <p:push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88" y="228600"/>
            <a:ext cx="7491412" cy="4557722"/>
          </a:xfrm>
        </p:spPr>
        <p:txBody>
          <a:bodyPr/>
          <a:lstStyle/>
          <a:p>
            <a:r>
              <a:rPr lang="uk-UA" b="1" i="1" dirty="0"/>
              <a:t>Метафора</a:t>
            </a:r>
            <a:br>
              <a:rPr lang="uk-UA" b="1" i="1" dirty="0"/>
            </a:br>
            <a:r>
              <a:rPr lang="uk-UA" b="1" i="1" dirty="0"/>
              <a:t> «Річки та береги»</a:t>
            </a:r>
            <a:endParaRPr lang="uk-UA" dirty="0"/>
          </a:p>
        </p:txBody>
      </p:sp>
    </p:spTree>
  </p:cSld>
  <p:clrMapOvr>
    <a:masterClrMapping/>
  </p:clrMapOvr>
  <p:transition advTm="5000">
    <p:push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52588" y="571480"/>
            <a:ext cx="7491412" cy="1414450"/>
          </a:xfrm>
        </p:spPr>
        <p:txBody>
          <a:bodyPr/>
          <a:lstStyle/>
          <a:p>
            <a:r>
              <a:rPr lang="uk-UA" b="1" dirty="0"/>
              <a:t>Творче завдання</a:t>
            </a:r>
            <a:br>
              <a:rPr lang="uk-UA" b="1" dirty="0"/>
            </a:br>
            <a:r>
              <a:rPr lang="uk-UA" b="1" dirty="0"/>
              <a:t> «Моя дитина»</a:t>
            </a:r>
            <a:br>
              <a:rPr lang="uk-UA" dirty="0"/>
            </a:b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00188" y="2928934"/>
            <a:ext cx="7491412" cy="3309941"/>
          </a:xfrm>
        </p:spPr>
        <p:txBody>
          <a:bodyPr/>
          <a:lstStyle/>
          <a:p>
            <a:r>
              <a:rPr lang="uk-UA" dirty="0"/>
              <a:t>Яка ваша дитина?</a:t>
            </a:r>
          </a:p>
          <a:p>
            <a:r>
              <a:rPr lang="uk-UA" dirty="0"/>
              <a:t>Чим вона особлива?</a:t>
            </a:r>
          </a:p>
          <a:p>
            <a:r>
              <a:rPr lang="uk-UA" dirty="0"/>
              <a:t>Очікування від школи</a:t>
            </a:r>
          </a:p>
        </p:txBody>
      </p:sp>
    </p:spTree>
  </p:cSld>
  <p:clrMapOvr>
    <a:masterClrMapping/>
  </p:clrMapOvr>
  <p:transition advTm="5000">
    <p:push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52588" y="642918"/>
            <a:ext cx="7491412" cy="4714875"/>
          </a:xfrm>
        </p:spPr>
        <p:txBody>
          <a:bodyPr/>
          <a:lstStyle/>
          <a:p>
            <a:r>
              <a:rPr lang="ru-RU" dirty="0" err="1"/>
              <a:t>Пам'ятайте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дитина</a:t>
            </a:r>
            <a:r>
              <a:rPr lang="ru-RU" dirty="0"/>
              <a:t> — </a:t>
            </a:r>
            <a:r>
              <a:rPr lang="ru-RU" dirty="0" err="1"/>
              <a:t>це</a:t>
            </a:r>
            <a:r>
              <a:rPr lang="ru-RU" dirty="0"/>
              <a:t> </a:t>
            </a:r>
            <a:r>
              <a:rPr lang="ru-RU" dirty="0" err="1"/>
              <a:t>дзеркало</a:t>
            </a:r>
            <a:r>
              <a:rPr lang="ru-RU" dirty="0"/>
              <a:t> </a:t>
            </a:r>
            <a:r>
              <a:rPr lang="ru-RU" dirty="0" err="1"/>
              <a:t>життя</a:t>
            </a:r>
            <a:r>
              <a:rPr lang="ru-RU" dirty="0"/>
              <a:t> </a:t>
            </a:r>
            <a:r>
              <a:rPr lang="ru-RU" dirty="0" err="1"/>
              <a:t>своїх</a:t>
            </a:r>
            <a:r>
              <a:rPr lang="ru-RU" dirty="0"/>
              <a:t> </a:t>
            </a:r>
            <a:r>
              <a:rPr lang="ru-RU" dirty="0" err="1"/>
              <a:t>батьків</a:t>
            </a:r>
            <a:r>
              <a:rPr lang="ru-RU" dirty="0"/>
              <a:t>. </a:t>
            </a:r>
          </a:p>
          <a:p>
            <a:pPr>
              <a:buNone/>
            </a:pPr>
            <a:r>
              <a:rPr lang="ru-RU" dirty="0"/>
              <a:t>Як у </a:t>
            </a:r>
            <a:r>
              <a:rPr lang="ru-RU" dirty="0" err="1"/>
              <a:t>краплі</a:t>
            </a:r>
            <a:r>
              <a:rPr lang="ru-RU" dirty="0"/>
              <a:t> води </a:t>
            </a:r>
            <a:r>
              <a:rPr lang="ru-RU" dirty="0" err="1"/>
              <a:t>відбивається</a:t>
            </a:r>
            <a:r>
              <a:rPr lang="ru-RU" dirty="0"/>
              <a:t> </a:t>
            </a:r>
            <a:r>
              <a:rPr lang="ru-RU" dirty="0" err="1"/>
              <a:t>сонце</a:t>
            </a:r>
            <a:r>
              <a:rPr lang="ru-RU" dirty="0"/>
              <a:t>,  так </a:t>
            </a:r>
            <a:r>
              <a:rPr lang="ru-RU" dirty="0" err="1"/>
              <a:t>і</a:t>
            </a:r>
            <a:r>
              <a:rPr lang="ru-RU" dirty="0"/>
              <a:t> в </a:t>
            </a:r>
            <a:r>
              <a:rPr lang="ru-RU" dirty="0" err="1"/>
              <a:t>дітях</a:t>
            </a:r>
            <a:r>
              <a:rPr lang="ru-RU" dirty="0"/>
              <a:t> </a:t>
            </a:r>
            <a:r>
              <a:rPr lang="ru-RU" dirty="0" err="1"/>
              <a:t>відображається</a:t>
            </a:r>
            <a:r>
              <a:rPr lang="ru-RU" dirty="0"/>
              <a:t> </a:t>
            </a:r>
            <a:r>
              <a:rPr lang="ru-RU" dirty="0" err="1"/>
              <a:t>духовне</a:t>
            </a:r>
            <a:r>
              <a:rPr lang="ru-RU" dirty="0"/>
              <a:t> </a:t>
            </a:r>
            <a:r>
              <a:rPr lang="ru-RU" dirty="0" err="1"/>
              <a:t>багатство</a:t>
            </a:r>
            <a:r>
              <a:rPr lang="ru-RU" dirty="0"/>
              <a:t> </a:t>
            </a:r>
            <a:r>
              <a:rPr lang="ru-RU" dirty="0" err="1"/>
              <a:t>мами</a:t>
            </a:r>
            <a:r>
              <a:rPr lang="ru-RU" dirty="0"/>
              <a:t> </a:t>
            </a:r>
            <a:r>
              <a:rPr lang="ru-RU" dirty="0" err="1"/>
              <a:t>й</a:t>
            </a:r>
            <a:r>
              <a:rPr lang="ru-RU" dirty="0"/>
              <a:t> тата. </a:t>
            </a:r>
            <a:r>
              <a:rPr lang="ru-RU" dirty="0" err="1"/>
              <a:t>Робіть</a:t>
            </a:r>
            <a:r>
              <a:rPr lang="ru-RU" dirty="0"/>
              <a:t> усе, </a:t>
            </a:r>
            <a:r>
              <a:rPr lang="ru-RU" dirty="0" err="1"/>
              <a:t>щоб</a:t>
            </a:r>
            <a:r>
              <a:rPr lang="ru-RU" dirty="0"/>
              <a:t> </a:t>
            </a:r>
            <a:r>
              <a:rPr lang="ru-RU" dirty="0" err="1"/>
              <a:t>дитинство</a:t>
            </a:r>
            <a:r>
              <a:rPr lang="ru-RU" dirty="0"/>
              <a:t> </a:t>
            </a:r>
            <a:r>
              <a:rPr lang="ru-RU" dirty="0" err="1"/>
              <a:t>й</a:t>
            </a:r>
            <a:r>
              <a:rPr lang="ru-RU" dirty="0"/>
              <a:t> </a:t>
            </a:r>
            <a:r>
              <a:rPr lang="ru-RU" dirty="0" err="1"/>
              <a:t>майбутнє</a:t>
            </a:r>
            <a:r>
              <a:rPr lang="ru-RU" dirty="0"/>
              <a:t> ваших </a:t>
            </a:r>
            <a:r>
              <a:rPr lang="ru-RU" dirty="0" err="1"/>
              <a:t>дітей</a:t>
            </a:r>
            <a:r>
              <a:rPr lang="ru-RU" dirty="0"/>
              <a:t> </a:t>
            </a:r>
            <a:r>
              <a:rPr lang="ru-RU" dirty="0" err="1"/>
              <a:t>було</a:t>
            </a:r>
            <a:r>
              <a:rPr lang="ru-RU" dirty="0"/>
              <a:t> </a:t>
            </a:r>
            <a:r>
              <a:rPr lang="ru-RU" dirty="0" err="1"/>
              <a:t>прекрасним</a:t>
            </a:r>
            <a:r>
              <a:rPr lang="ru-RU" dirty="0"/>
              <a:t>.</a:t>
            </a:r>
          </a:p>
          <a:p>
            <a:pPr>
              <a:buNone/>
            </a:pPr>
            <a:r>
              <a:rPr lang="ru-RU" dirty="0"/>
              <a:t> </a:t>
            </a:r>
            <a:r>
              <a:rPr lang="ru-RU" dirty="0" err="1"/>
              <a:t>Любові</a:t>
            </a:r>
            <a:r>
              <a:rPr lang="ru-RU" dirty="0"/>
              <a:t> та </a:t>
            </a:r>
            <a:r>
              <a:rPr lang="ru-RU" dirty="0" err="1"/>
              <a:t>взаєморозуміння</a:t>
            </a:r>
            <a:r>
              <a:rPr lang="ru-RU" dirty="0"/>
              <a:t>, </a:t>
            </a:r>
            <a:r>
              <a:rPr lang="ru-RU" dirty="0" err="1"/>
              <a:t>успіхів</a:t>
            </a:r>
            <a:r>
              <a:rPr lang="ru-RU" dirty="0"/>
              <a:t>, </a:t>
            </a:r>
            <a:r>
              <a:rPr lang="ru-RU" dirty="0" err="1"/>
              <a:t>щастя</a:t>
            </a:r>
            <a:r>
              <a:rPr lang="ru-RU" dirty="0"/>
              <a:t> вам </a:t>
            </a:r>
            <a:r>
              <a:rPr lang="ru-RU" dirty="0" err="1"/>
              <a:t>і</a:t>
            </a:r>
            <a:r>
              <a:rPr lang="ru-RU" dirty="0"/>
              <a:t> вашим </a:t>
            </a:r>
            <a:r>
              <a:rPr lang="ru-RU" dirty="0" err="1"/>
              <a:t>дітям</a:t>
            </a:r>
            <a:r>
              <a:rPr lang="ru-RU" dirty="0"/>
              <a:t>!</a:t>
            </a:r>
            <a:endParaRPr lang="uk-UA" dirty="0"/>
          </a:p>
          <a:p>
            <a:endParaRPr lang="uk-UA" dirty="0"/>
          </a:p>
        </p:txBody>
      </p:sp>
    </p:spTree>
  </p:cSld>
  <p:clrMapOvr>
    <a:masterClrMapping/>
  </p:clrMapOvr>
  <p:transition advTm="5000">
    <p:push dir="r"/>
  </p:transition>
</p:sld>
</file>

<file path=ppt/theme/theme1.xml><?xml version="1.0" encoding="utf-8"?>
<a:theme xmlns:a="http://schemas.openxmlformats.org/drawingml/2006/main" name="Тема30">
  <a:themeElements>
    <a:clrScheme name="Reporting Progress or Status 1">
      <a:dk1>
        <a:srgbClr val="333300"/>
      </a:dk1>
      <a:lt1>
        <a:srgbClr val="FFFFFF"/>
      </a:lt1>
      <a:dk2>
        <a:srgbClr val="000000"/>
      </a:dk2>
      <a:lt2>
        <a:srgbClr val="969696"/>
      </a:lt2>
      <a:accent1>
        <a:srgbClr val="E5D58A"/>
      </a:accent1>
      <a:accent2>
        <a:srgbClr val="CCCC00"/>
      </a:accent2>
      <a:accent3>
        <a:srgbClr val="FFFFFF"/>
      </a:accent3>
      <a:accent4>
        <a:srgbClr val="2A2A00"/>
      </a:accent4>
      <a:accent5>
        <a:srgbClr val="F0E7C4"/>
      </a:accent5>
      <a:accent6>
        <a:srgbClr val="B9B900"/>
      </a:accent6>
      <a:hlink>
        <a:srgbClr val="999933"/>
      </a:hlink>
      <a:folHlink>
        <a:srgbClr val="666633"/>
      </a:folHlink>
    </a:clrScheme>
    <a:fontScheme name="Reporting Progress or Status">
      <a:majorFont>
        <a:latin typeface="Times New Roman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Reporting Progress or Status 1">
        <a:dk1>
          <a:srgbClr val="333300"/>
        </a:dk1>
        <a:lt1>
          <a:srgbClr val="FFFFFF"/>
        </a:lt1>
        <a:dk2>
          <a:srgbClr val="000000"/>
        </a:dk2>
        <a:lt2>
          <a:srgbClr val="969696"/>
        </a:lt2>
        <a:accent1>
          <a:srgbClr val="E5D58A"/>
        </a:accent1>
        <a:accent2>
          <a:srgbClr val="CCCC00"/>
        </a:accent2>
        <a:accent3>
          <a:srgbClr val="FFFFFF"/>
        </a:accent3>
        <a:accent4>
          <a:srgbClr val="2A2A00"/>
        </a:accent4>
        <a:accent5>
          <a:srgbClr val="F0E7C4"/>
        </a:accent5>
        <a:accent6>
          <a:srgbClr val="B9B900"/>
        </a:accent6>
        <a:hlink>
          <a:srgbClr val="999933"/>
        </a:hlink>
        <a:folHlink>
          <a:srgbClr val="66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porting Progress or Status 2">
        <a:dk1>
          <a:srgbClr val="000000"/>
        </a:dk1>
        <a:lt1>
          <a:srgbClr val="8EA1C0"/>
        </a:lt1>
        <a:dk2>
          <a:srgbClr val="FFFFFF"/>
        </a:dk2>
        <a:lt2>
          <a:srgbClr val="5F5F5F"/>
        </a:lt2>
        <a:accent1>
          <a:srgbClr val="B6CDDE"/>
        </a:accent1>
        <a:accent2>
          <a:srgbClr val="8A7CA2"/>
        </a:accent2>
        <a:accent3>
          <a:srgbClr val="C6CDDC"/>
        </a:accent3>
        <a:accent4>
          <a:srgbClr val="000000"/>
        </a:accent4>
        <a:accent5>
          <a:srgbClr val="D7E3EC"/>
        </a:accent5>
        <a:accent6>
          <a:srgbClr val="7D7092"/>
        </a:accent6>
        <a:hlink>
          <a:srgbClr val="336699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eporting Progress or Status 3">
        <a:dk1>
          <a:srgbClr val="333300"/>
        </a:dk1>
        <a:lt1>
          <a:srgbClr val="FFFFFF"/>
        </a:lt1>
        <a:dk2>
          <a:srgbClr val="000000"/>
        </a:dk2>
        <a:lt2>
          <a:srgbClr val="969696"/>
        </a:lt2>
        <a:accent1>
          <a:srgbClr val="EAEAEA"/>
        </a:accent1>
        <a:accent2>
          <a:srgbClr val="969696"/>
        </a:accent2>
        <a:accent3>
          <a:srgbClr val="FFFFFF"/>
        </a:accent3>
        <a:accent4>
          <a:srgbClr val="2A2A00"/>
        </a:accent4>
        <a:accent5>
          <a:srgbClr val="F3F3F3"/>
        </a:accent5>
        <a:accent6>
          <a:srgbClr val="878787"/>
        </a:accent6>
        <a:hlink>
          <a:srgbClr val="5F5F5F"/>
        </a:hlink>
        <a:folHlink>
          <a:srgbClr val="CBCBC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Тема30</Template>
  <TotalTime>158</TotalTime>
  <Words>227</Words>
  <Application>Microsoft Office PowerPoint</Application>
  <PresentationFormat>Екран (4:3)</PresentationFormat>
  <Paragraphs>32</Paragraphs>
  <Slides>8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2" baseType="lpstr">
      <vt:lpstr>Arial</vt:lpstr>
      <vt:lpstr>Times New Roman</vt:lpstr>
      <vt:lpstr>Wingdings</vt:lpstr>
      <vt:lpstr>Тема30</vt:lpstr>
      <vt:lpstr>Батьківські збори : </vt:lpstr>
      <vt:lpstr>Вправа «Коло ідей» </vt:lpstr>
      <vt:lpstr>Вправа  « Спільний малюнок» </vt:lpstr>
      <vt:lpstr>Вправа  «Будуємо щасливий дім» </vt:lpstr>
      <vt:lpstr>Презентація PowerPoint</vt:lpstr>
      <vt:lpstr>Метафора  «Річки та береги»</vt:lpstr>
      <vt:lpstr>Творче завдання  «Моя дитина» 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Батьківські збори :</dc:title>
  <dc:creator>usr</dc:creator>
  <cp:lastModifiedBy>User</cp:lastModifiedBy>
  <cp:revision>16</cp:revision>
  <dcterms:created xsi:type="dcterms:W3CDTF">2019-12-09T17:08:52Z</dcterms:created>
  <dcterms:modified xsi:type="dcterms:W3CDTF">2021-03-19T11:39:44Z</dcterms:modified>
</cp:coreProperties>
</file>