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0C3FF8-C5CB-3D17-3206-B9A5DFC8FF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FF2A3D85-457B-8A70-09BD-01EA9070AA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17BAE8A-7083-E528-DD17-F6B6C323FD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A849A-7772-4CDE-BDB8-88872EE678E8}" type="datetimeFigureOut">
              <a:rPr lang="uk-UA" smtClean="0"/>
              <a:t>09.01.2023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9CAC0A9-B505-F5EE-25B5-54572911B8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B4DCC33-BD33-46BE-3261-387E38463E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84AE4-B03B-47D8-B474-D1B87AF10E8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31029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9F8ECED-70DE-8CC6-1C3E-614DAB9957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562E0AD2-18A1-97A0-847F-70F0EBC716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967165A-FF6A-71D0-4516-15F1A5F1A8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A849A-7772-4CDE-BDB8-88872EE678E8}" type="datetimeFigureOut">
              <a:rPr lang="uk-UA" smtClean="0"/>
              <a:t>09.01.2023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09DB476-E495-3446-BD45-F361D3E379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C67E500-023B-CE45-944C-B1F3E73AE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84AE4-B03B-47D8-B474-D1B87AF10E8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54128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1B06CB-A377-0357-7CFB-F246673C9A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AFB14E9A-7A49-ECB6-2607-8FFA59AC8E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1DC5B775-A768-5B43-0345-92D9C8167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A849A-7772-4CDE-BDB8-88872EE678E8}" type="datetimeFigureOut">
              <a:rPr lang="uk-UA" smtClean="0"/>
              <a:t>09.01.2023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C8D7BCEB-B2DD-1D84-A3FA-40E06715C8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4B3323E3-BD24-FB9F-13B1-D3CD89E917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84AE4-B03B-47D8-B474-D1B87AF10E8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59749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FA6D7B-6870-4D09-CCB5-227B050B11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07950DE-69BD-BB22-D17D-274611A19DB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530102C2-C951-A7D9-5E8C-35B4B45095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47399633-9F5A-95A8-CE39-34CFA6D105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A849A-7772-4CDE-BDB8-88872EE678E8}" type="datetimeFigureOut">
              <a:rPr lang="uk-UA" smtClean="0"/>
              <a:t>09.01.2023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07B5B0F7-B90F-3DB7-AAA0-6EE3F9851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742B8F00-AF34-0EDD-323B-C2C81E988E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84AE4-B03B-47D8-B474-D1B87AF10E8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3362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A3D188-EBBC-F657-C7C5-B5C6E509C9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BC10835C-E399-0AA3-6383-DA06E40CEF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BA3CDA15-67B3-FE0A-908E-9CFFDB2B3E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72F75A91-10EE-5439-36E5-DF8B3993D2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EE1AB085-47D5-3146-B619-6DD144F7032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D6D8826E-46EE-A3C1-F478-1E1CA44485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A849A-7772-4CDE-BDB8-88872EE678E8}" type="datetimeFigureOut">
              <a:rPr lang="uk-UA" smtClean="0"/>
              <a:t>09.01.2023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859B8A6F-96F3-8A23-E8CB-3C2AB5F6E7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E65E0F50-F298-BA1C-9B5F-9E458998E9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84AE4-B03B-47D8-B474-D1B87AF10E8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35080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5A7810-5FB4-9135-EE6F-07587CF5D3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689F2695-E99F-DE29-B362-2AD50C5F22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A849A-7772-4CDE-BDB8-88872EE678E8}" type="datetimeFigureOut">
              <a:rPr lang="uk-UA" smtClean="0"/>
              <a:t>09.01.2023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DDE79A1D-1E96-D7A9-EDC0-9E671DACA6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FA4A780F-5486-F65B-BB5B-622003C80C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84AE4-B03B-47D8-B474-D1B87AF10E8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79255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798FB0F-F1A8-8B3A-D740-5A8DEF4B60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A849A-7772-4CDE-BDB8-88872EE678E8}" type="datetimeFigureOut">
              <a:rPr lang="uk-UA" smtClean="0"/>
              <a:t>09.01.2023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DEC6617D-0486-D64B-327D-50839C7E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9972E45F-ECEA-0E45-0DCB-7DE63D61CF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84AE4-B03B-47D8-B474-D1B87AF10E8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90075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524945-0053-4256-8051-9F658F5E4A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24315418-ABCD-A07E-394E-E34FB458AF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17805D23-A94B-6FF0-FE0A-DA8766EC09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A333553-002D-6F4B-ACD7-77BBF93DCE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A849A-7772-4CDE-BDB8-88872EE678E8}" type="datetimeFigureOut">
              <a:rPr lang="uk-UA" smtClean="0"/>
              <a:t>09.01.2023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FD81DDBB-51F9-5CE2-C8A4-3B592BF8C0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B820321B-B681-392E-8EAE-1F3008D3FB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84AE4-B03B-47D8-B474-D1B87AF10E8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83799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9C759B-8FF6-EC93-9313-368C210550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09578212-BC8A-DE6B-3AA0-1B410CC1437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EE65B7D5-BC30-1B32-7EC4-D266E9EF28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020AFC41-2216-FE36-CDC8-81F0AAFD4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A849A-7772-4CDE-BDB8-88872EE678E8}" type="datetimeFigureOut">
              <a:rPr lang="uk-UA" smtClean="0"/>
              <a:t>09.01.2023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8349226A-B1D0-8CBD-6CE9-C201FA538E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B0B128FE-C8C5-4AD3-5385-6D4A449AC8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84AE4-B03B-47D8-B474-D1B87AF10E8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39079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28553B3-2DA0-3676-160A-EBEA7E1855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2D2A7C61-073F-711E-600F-2A2098BCDE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49DE532-FC1F-9580-EF65-DCCF9F785C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A849A-7772-4CDE-BDB8-88872EE678E8}" type="datetimeFigureOut">
              <a:rPr lang="uk-UA" smtClean="0"/>
              <a:t>09.01.2023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C27EB0B6-02E7-2295-0CCF-DCB5388F3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518B7D5C-059C-C529-4B47-FD9ECAA1A1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84AE4-B03B-47D8-B474-D1B87AF10E8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14127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8A99C24C-8C37-953A-2B35-60C1C6F036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076FB9A1-8487-0BC9-CA12-4A6D943327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AEDBBCF-06B0-0EEA-A3BB-EE6DDE1E8C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A849A-7772-4CDE-BDB8-88872EE678E8}" type="datetimeFigureOut">
              <a:rPr lang="uk-UA" smtClean="0"/>
              <a:t>09.01.2023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53A248B-53C9-1D3A-91F8-80C1B15B4D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FEB5B76-C270-F600-8EC0-5C7870F231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84AE4-B03B-47D8-B474-D1B87AF10E8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92989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9FB5979C-7721-FD03-EEB9-B6F20A61E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4D23E67D-7F1F-7720-3A9A-8A5A727F14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CE612ACF-14D6-1FEC-B9AF-65A7DEC7F38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AA849A-7772-4CDE-BDB8-88872EE678E8}" type="datetimeFigureOut">
              <a:rPr lang="uk-UA" smtClean="0"/>
              <a:t>09.01.2023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E6A23A75-AEEF-8B08-6CC3-35F0E84528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465F6BB6-5D80-9C7E-4A8C-20755A6581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D84AE4-B03B-47D8-B474-D1B87AF10E8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022884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hyperlink" Target="https://youtu.be/rqcMUjioG6M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rqcMUjioG6M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hyperlink" Target="https://youtu.be/rqcMUjioG6M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rqcMUjioG6M" TargetMode="External"/><Relationship Id="rId5" Type="http://schemas.microsoft.com/office/2007/relationships/hdphoto" Target="../media/hdphoto4.wdp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7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rqcMUjioG6M" TargetMode="External"/><Relationship Id="rId5" Type="http://schemas.microsoft.com/office/2007/relationships/hdphoto" Target="../media/hdphoto6.wdp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youtu.be/rqcMUjioG6M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Як батьки можуть допомогти дітям у навчанні | Нова українська школа">
            <a:extLst>
              <a:ext uri="{FF2B5EF4-FFF2-40B4-BE49-F238E27FC236}">
                <a16:creationId xmlns:a16="http://schemas.microsoft.com/office/drawing/2014/main" id="{61250EC8-B1BC-2067-3E28-966B28E342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2030" y="2295723"/>
            <a:ext cx="6547939" cy="4370688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AA80EA-794C-F7EC-AD7C-45228507B9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5794" y="191589"/>
            <a:ext cx="12000411" cy="3414169"/>
          </a:xfrm>
        </p:spPr>
        <p:txBody>
          <a:bodyPr>
            <a:normAutofit fontScale="90000"/>
          </a:bodyPr>
          <a:lstStyle/>
          <a:p>
            <a:r>
              <a:rPr lang="uk-UA" sz="8000" b="1" dirty="0">
                <a:ln w="38100">
                  <a:solidFill>
                    <a:schemeClr val="bg1"/>
                  </a:solidFill>
                </a:ln>
                <a:solidFill>
                  <a:schemeClr val="accent1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GCrownStyle" pitchFamily="2" charset="0"/>
                <a:ea typeface="Times New Roman" panose="02020603050405020304" pitchFamily="18" charset="0"/>
              </a:rPr>
              <a:t>Пам'ятка для батьків </a:t>
            </a:r>
            <a:br>
              <a:rPr lang="uk-UA" sz="8000" b="1" dirty="0">
                <a:ln w="38100">
                  <a:solidFill>
                    <a:schemeClr val="bg1"/>
                  </a:solidFill>
                </a:ln>
                <a:solidFill>
                  <a:schemeClr val="accent1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GCrownStyle" pitchFamily="2" charset="0"/>
                <a:ea typeface="Times New Roman" panose="02020603050405020304" pitchFamily="18" charset="0"/>
              </a:rPr>
            </a:br>
            <a:r>
              <a:rPr lang="uk-UA" sz="8000" b="1" dirty="0">
                <a:ln w="38100">
                  <a:solidFill>
                    <a:schemeClr val="bg1"/>
                  </a:solidFill>
                </a:ln>
                <a:solidFill>
                  <a:schemeClr val="accent1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GCrownStyle" pitchFamily="2" charset="0"/>
                <a:ea typeface="Times New Roman" panose="02020603050405020304" pitchFamily="18" charset="0"/>
              </a:rPr>
              <a:t>на час зимових канікул</a:t>
            </a:r>
            <a:endParaRPr lang="uk-UA" dirty="0">
              <a:ln w="38100">
                <a:solidFill>
                  <a:schemeClr val="bg1"/>
                </a:solidFill>
              </a:ln>
              <a:solidFill>
                <a:schemeClr val="accent1"/>
              </a:solidFill>
              <a:effectLst>
                <a:glow rad="101600">
                  <a:schemeClr val="accent4">
                    <a:satMod val="175000"/>
                    <a:alpha val="40000"/>
                  </a:schemeClr>
                </a:glow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AGCrownStyle" pitchFamily="2" charset="0"/>
            </a:endParaRPr>
          </a:p>
        </p:txBody>
      </p:sp>
      <p:pic>
        <p:nvPicPr>
          <p:cNvPr id="4" name="Рисунок 3">
            <a:hlinkClick r:id="rId4"/>
            <a:extLst>
              <a:ext uri="{FF2B5EF4-FFF2-40B4-BE49-F238E27FC236}">
                <a16:creationId xmlns:a16="http://schemas.microsoft.com/office/drawing/2014/main" id="{EEA8E18A-248F-42CC-4840-6D66D03E269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588" y="5964100"/>
            <a:ext cx="2548495" cy="99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093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11AFD80-54CA-E722-9122-881519861B90}"/>
              </a:ext>
            </a:extLst>
          </p:cNvPr>
          <p:cNvSpPr txBox="1"/>
          <p:nvPr/>
        </p:nvSpPr>
        <p:spPr>
          <a:xfrm>
            <a:off x="191588" y="240306"/>
            <a:ext cx="11808823" cy="24017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uk-UA" sz="32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Зимові канікули триватимуть два тижні і на них припадають декілька свят. Це завжди весело, радісно і приємно. Але… </a:t>
            </a:r>
          </a:p>
          <a:p>
            <a:pPr algn="ctr">
              <a:lnSpc>
                <a:spcPct val="120000"/>
              </a:lnSpc>
            </a:pPr>
            <a:r>
              <a:rPr lang="uk-UA" sz="32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Давайте згадаємо про правила безпеки!</a:t>
            </a:r>
          </a:p>
        </p:txBody>
      </p:sp>
      <p:pic>
        <p:nvPicPr>
          <p:cNvPr id="1026" name="Picture 2" descr="Зимові ігри на свіжому повітрі для дітей. Цікаві рухливі дитячі ігри та  естафети на вулиці взимку для малюків, школярів, дівчат і хлопців">
            <a:extLst>
              <a:ext uri="{FF2B5EF4-FFF2-40B4-BE49-F238E27FC236}">
                <a16:creationId xmlns:a16="http://schemas.microsoft.com/office/drawing/2014/main" id="{8C951101-47AE-804B-D52C-6C7B7F7910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9562" y="2307772"/>
            <a:ext cx="6842448" cy="4550228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hlinkClick r:id="rId3"/>
            <a:extLst>
              <a:ext uri="{FF2B5EF4-FFF2-40B4-BE49-F238E27FC236}">
                <a16:creationId xmlns:a16="http://schemas.microsoft.com/office/drawing/2014/main" id="{613FF0B2-2D90-8E6B-08DB-31602940B8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588" y="5964100"/>
            <a:ext cx="2548495" cy="99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604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11AFD80-54CA-E722-9122-881519861B90}"/>
              </a:ext>
            </a:extLst>
          </p:cNvPr>
          <p:cNvSpPr txBox="1"/>
          <p:nvPr/>
        </p:nvSpPr>
        <p:spPr>
          <a:xfrm>
            <a:off x="191588" y="240306"/>
            <a:ext cx="11808823" cy="24017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uk-UA" sz="32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Не залишайте дітей без нагляду. Ви завжди повинні знати, де знаходиться ваша дитина протягом дня і ночі.</a:t>
            </a:r>
          </a:p>
          <a:p>
            <a:pPr algn="ctr">
              <a:lnSpc>
                <a:spcPct val="120000"/>
              </a:lnSpc>
            </a:pPr>
            <a:r>
              <a:rPr lang="uk-UA" sz="3200" b="1" dirty="0">
                <a:latin typeface="Arial" panose="020B0604020202020204" pitchFamily="34" charset="0"/>
                <a:ea typeface="Times New Roman" panose="02020603050405020304" pitchFamily="18" charset="0"/>
              </a:rPr>
              <a:t>Самовільні нічні гуляння неповнолітніх дітей</a:t>
            </a:r>
            <a:r>
              <a:rPr lang="uk-UA" sz="32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не допустимі! Тим більше у військовий час.</a:t>
            </a:r>
          </a:p>
        </p:txBody>
      </p:sp>
      <p:pic>
        <p:nvPicPr>
          <p:cNvPr id="2050" name="Picture 2" descr="Батьки-вертольоти»: чи варто бути друзями зі своїми дітьми-підлітками? |  Газета &quot;Справи сімейні&quot;">
            <a:extLst>
              <a:ext uri="{FF2B5EF4-FFF2-40B4-BE49-F238E27FC236}">
                <a16:creationId xmlns:a16="http://schemas.microsoft.com/office/drawing/2014/main" id="{BEED2104-18C6-4962-6758-BB8396271F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7955" y="2604407"/>
            <a:ext cx="6805748" cy="4253593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hlinkClick r:id="rId4"/>
            <a:extLst>
              <a:ext uri="{FF2B5EF4-FFF2-40B4-BE49-F238E27FC236}">
                <a16:creationId xmlns:a16="http://schemas.microsoft.com/office/drawing/2014/main" id="{61B91910-4061-7FDE-1292-25FB0E096E1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588" y="5964100"/>
            <a:ext cx="2548495" cy="99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911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11AFD80-54CA-E722-9122-881519861B90}"/>
              </a:ext>
            </a:extLst>
          </p:cNvPr>
          <p:cNvSpPr txBox="1"/>
          <p:nvPr/>
        </p:nvSpPr>
        <p:spPr>
          <a:xfrm>
            <a:off x="191588" y="240306"/>
            <a:ext cx="11808823" cy="1219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uk-UA" sz="32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Слідкуйте, щоб діти обережно поводилися з вогнем. Проведіть з ними бесіду про небезпеки гри з вогнем. </a:t>
            </a:r>
          </a:p>
        </p:txBody>
      </p:sp>
      <p:pic>
        <p:nvPicPr>
          <p:cNvPr id="3074" name="Picture 2" descr="Батькам нагадали про правила поведінки дітей з сірниками">
            <a:extLst>
              <a:ext uri="{FF2B5EF4-FFF2-40B4-BE49-F238E27FC236}">
                <a16:creationId xmlns:a16="http://schemas.microsoft.com/office/drawing/2014/main" id="{1D02A6A2-2807-D5EF-45C2-0B163B2169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581" y="2063931"/>
            <a:ext cx="6162580" cy="4100917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Четверо детей погибли при пожаре в Одесской области | Украинская правда">
            <a:extLst>
              <a:ext uri="{FF2B5EF4-FFF2-40B4-BE49-F238E27FC236}">
                <a16:creationId xmlns:a16="http://schemas.microsoft.com/office/drawing/2014/main" id="{011958A3-C1E7-C749-1DB1-526C3A4847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8166" y="2240280"/>
            <a:ext cx="5801949" cy="3924568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hlinkClick r:id="rId6"/>
            <a:extLst>
              <a:ext uri="{FF2B5EF4-FFF2-40B4-BE49-F238E27FC236}">
                <a16:creationId xmlns:a16="http://schemas.microsoft.com/office/drawing/2014/main" id="{8E47CCB7-FC6B-0C9C-F5B7-43419A47457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588" y="5964100"/>
            <a:ext cx="2548495" cy="99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819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11AFD80-54CA-E722-9122-881519861B90}"/>
              </a:ext>
            </a:extLst>
          </p:cNvPr>
          <p:cNvSpPr txBox="1"/>
          <p:nvPr/>
        </p:nvSpPr>
        <p:spPr>
          <a:xfrm>
            <a:off x="191588" y="240306"/>
            <a:ext cx="11808823" cy="24017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uk-UA" sz="32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Використання піротехнічних засобів (петард, бенгальських вогнів, хлопавок) небезпечне для життя і здоров’я. Не дозволяйте дітям гратися з петардами і </a:t>
            </a:r>
            <a:r>
              <a:rPr lang="uk-UA" sz="32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фейєрверками</a:t>
            </a:r>
            <a:r>
              <a:rPr lang="uk-UA" sz="32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!</a:t>
            </a:r>
          </a:p>
        </p:txBody>
      </p:sp>
      <p:pic>
        <p:nvPicPr>
          <p:cNvPr id="4098" name="Picture 2" descr="Як і де правильно купувати та &quot;стріляти&quot; петарди і салюти – Новини  Тернополя і області - За Збручем">
            <a:extLst>
              <a:ext uri="{FF2B5EF4-FFF2-40B4-BE49-F238E27FC236}">
                <a16:creationId xmlns:a16="http://schemas.microsoft.com/office/drawing/2014/main" id="{B85BFED6-E496-B293-50FE-E7C1B91B6C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33642"/>
            <a:ext cx="4789715" cy="3587663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На Тернопільщині дитина залишилася без пальців на руці через петарду -  YouTube">
            <a:extLst>
              <a:ext uri="{FF2B5EF4-FFF2-40B4-BE49-F238E27FC236}">
                <a16:creationId xmlns:a16="http://schemas.microsoft.com/office/drawing/2014/main" id="{62421E03-2287-DBAC-BA10-31B34F3E932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286" t="3334" r="2952" b="20222"/>
          <a:stretch/>
        </p:blipFill>
        <p:spPr bwMode="auto">
          <a:xfrm>
            <a:off x="5081454" y="3352248"/>
            <a:ext cx="5146765" cy="318106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hlinkClick r:id="rId6"/>
            <a:extLst>
              <a:ext uri="{FF2B5EF4-FFF2-40B4-BE49-F238E27FC236}">
                <a16:creationId xmlns:a16="http://schemas.microsoft.com/office/drawing/2014/main" id="{05CC5CE0-2480-F91B-AC65-334653CCD0A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588" y="5964100"/>
            <a:ext cx="2548495" cy="99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868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9239830C-2160-FE90-5B97-A18B2362CB79}"/>
              </a:ext>
            </a:extLst>
          </p:cNvPr>
          <p:cNvSpPr/>
          <p:nvPr/>
        </p:nvSpPr>
        <p:spPr>
          <a:xfrm>
            <a:off x="1917930" y="2069384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відео</a:t>
            </a:r>
            <a:endParaRPr lang="ru-RU" sz="3600" b="1" dirty="0"/>
          </a:p>
        </p:txBody>
      </p:sp>
      <p:pic>
        <p:nvPicPr>
          <p:cNvPr id="6" name="Рисунок 5">
            <a:hlinkClick r:id="rId2"/>
            <a:extLst>
              <a:ext uri="{FF2B5EF4-FFF2-40B4-BE49-F238E27FC236}">
                <a16:creationId xmlns:a16="http://schemas.microsoft.com/office/drawing/2014/main" id="{2D5F5B32-88F3-30A2-436E-2F86FCBA6A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3429000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611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341</TotalTime>
  <Words>120</Words>
  <Application>Microsoft Office PowerPoint</Application>
  <PresentationFormat>Широкий екран</PresentationFormat>
  <Paragraphs>8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1" baseType="lpstr">
      <vt:lpstr>AGCrownStyle</vt:lpstr>
      <vt:lpstr>Arial</vt:lpstr>
      <vt:lpstr>Calibri</vt:lpstr>
      <vt:lpstr>Calibri Light</vt:lpstr>
      <vt:lpstr>Тема Office</vt:lpstr>
      <vt:lpstr>Пам'ятка для батьків  на час зимових канікул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Пам'ятка для батьків  на час зимових канікул</dc:title>
  <dc:creator>User</dc:creator>
  <cp:lastModifiedBy>User</cp:lastModifiedBy>
  <cp:revision>25</cp:revision>
  <dcterms:created xsi:type="dcterms:W3CDTF">2022-12-04T13:08:58Z</dcterms:created>
  <dcterms:modified xsi:type="dcterms:W3CDTF">2023-01-09T16:59:50Z</dcterms:modified>
</cp:coreProperties>
</file>