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86" r:id="rId4"/>
    <p:sldId id="287" r:id="rId5"/>
    <p:sldId id="288" r:id="rId6"/>
    <p:sldId id="259" r:id="rId7"/>
    <p:sldId id="295" r:id="rId8"/>
    <p:sldId id="283" r:id="rId9"/>
    <p:sldId id="284" r:id="rId10"/>
    <p:sldId id="285" r:id="rId11"/>
    <p:sldId id="260" r:id="rId12"/>
    <p:sldId id="265" r:id="rId13"/>
    <p:sldId id="261" r:id="rId14"/>
    <p:sldId id="262" r:id="rId15"/>
    <p:sldId id="263" r:id="rId16"/>
    <p:sldId id="264"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97" r:id="rId35"/>
    <p:sldId id="298" r:id="rId36"/>
    <p:sldId id="299" r:id="rId37"/>
    <p:sldId id="301" r:id="rId38"/>
    <p:sldId id="300" r:id="rId39"/>
    <p:sldId id="302" r:id="rId40"/>
    <p:sldId id="303" r:id="rId41"/>
    <p:sldId id="304" r:id="rId42"/>
    <p:sldId id="305" r:id="rId43"/>
    <p:sldId id="306" r:id="rId44"/>
    <p:sldId id="307" r:id="rId45"/>
    <p:sldId id="308" r:id="rId46"/>
    <p:sldId id="309" r:id="rId47"/>
    <p:sldId id="310" r:id="rId48"/>
    <p:sldId id="296" r:id="rId49"/>
    <p:sldId id="294" r:id="rId50"/>
    <p:sldId id="289" r:id="rId51"/>
    <p:sldId id="293" r:id="rId52"/>
    <p:sldId id="290" r:id="rId53"/>
    <p:sldId id="292" r:id="rId54"/>
    <p:sldId id="291" r:id="rId5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84" autoAdjust="0"/>
  </p:normalViewPr>
  <p:slideViewPr>
    <p:cSldViewPr>
      <p:cViewPr varScale="1">
        <p:scale>
          <a:sx n="75" d="100"/>
          <a:sy n="75" d="100"/>
        </p:scale>
        <p:origin x="-123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09.12.2014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dirty="0"/>
          </a:p>
        </p:txBody>
      </p:sp>
    </p:spTree>
    <p:extLst>
      <p:ext uri="{BB962C8B-B14F-4D97-AF65-F5344CB8AC3E}">
        <p14:creationId xmlns:p14="http://schemas.microsoft.com/office/powerpoint/2010/main" val="2419128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09.12.2014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dirty="0"/>
          </a:p>
        </p:txBody>
      </p:sp>
    </p:spTree>
    <p:extLst>
      <p:ext uri="{BB962C8B-B14F-4D97-AF65-F5344CB8AC3E}">
        <p14:creationId xmlns:p14="http://schemas.microsoft.com/office/powerpoint/2010/main" val="735219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09.12.2014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dirty="0"/>
          </a:p>
        </p:txBody>
      </p:sp>
    </p:spTree>
    <p:extLst>
      <p:ext uri="{BB962C8B-B14F-4D97-AF65-F5344CB8AC3E}">
        <p14:creationId xmlns:p14="http://schemas.microsoft.com/office/powerpoint/2010/main" val="907200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09.12.2014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dirty="0"/>
          </a:p>
        </p:txBody>
      </p:sp>
    </p:spTree>
    <p:extLst>
      <p:ext uri="{BB962C8B-B14F-4D97-AF65-F5344CB8AC3E}">
        <p14:creationId xmlns:p14="http://schemas.microsoft.com/office/powerpoint/2010/main" val="2917476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09.12.2014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dirty="0"/>
          </a:p>
        </p:txBody>
      </p:sp>
    </p:spTree>
    <p:extLst>
      <p:ext uri="{BB962C8B-B14F-4D97-AF65-F5344CB8AC3E}">
        <p14:creationId xmlns:p14="http://schemas.microsoft.com/office/powerpoint/2010/main" val="2884044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09.12.2014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dirty="0"/>
          </a:p>
        </p:txBody>
      </p:sp>
    </p:spTree>
    <p:extLst>
      <p:ext uri="{BB962C8B-B14F-4D97-AF65-F5344CB8AC3E}">
        <p14:creationId xmlns:p14="http://schemas.microsoft.com/office/powerpoint/2010/main" val="2527405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09.12.2014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dirty="0"/>
          </a:p>
        </p:txBody>
      </p:sp>
    </p:spTree>
    <p:extLst>
      <p:ext uri="{BB962C8B-B14F-4D97-AF65-F5344CB8AC3E}">
        <p14:creationId xmlns:p14="http://schemas.microsoft.com/office/powerpoint/2010/main" val="201975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09.12.2014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dirty="0"/>
          </a:p>
        </p:txBody>
      </p:sp>
    </p:spTree>
    <p:extLst>
      <p:ext uri="{BB962C8B-B14F-4D97-AF65-F5344CB8AC3E}">
        <p14:creationId xmlns:p14="http://schemas.microsoft.com/office/powerpoint/2010/main" val="33685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09.12.2014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dirty="0"/>
          </a:p>
        </p:txBody>
      </p:sp>
    </p:spTree>
    <p:extLst>
      <p:ext uri="{BB962C8B-B14F-4D97-AF65-F5344CB8AC3E}">
        <p14:creationId xmlns:p14="http://schemas.microsoft.com/office/powerpoint/2010/main" val="464528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09.12.2014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dirty="0"/>
          </a:p>
        </p:txBody>
      </p:sp>
    </p:spTree>
    <p:extLst>
      <p:ext uri="{BB962C8B-B14F-4D97-AF65-F5344CB8AC3E}">
        <p14:creationId xmlns:p14="http://schemas.microsoft.com/office/powerpoint/2010/main" val="3397882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09.12.2014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dirty="0"/>
          </a:p>
        </p:txBody>
      </p:sp>
    </p:spTree>
    <p:extLst>
      <p:ext uri="{BB962C8B-B14F-4D97-AF65-F5344CB8AC3E}">
        <p14:creationId xmlns:p14="http://schemas.microsoft.com/office/powerpoint/2010/main" val="5074651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09.12.2014</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dirty="0"/>
          </a:p>
        </p:txBody>
      </p:sp>
    </p:spTree>
    <p:extLst>
      <p:ext uri="{BB962C8B-B14F-4D97-AF65-F5344CB8AC3E}">
        <p14:creationId xmlns:p14="http://schemas.microsoft.com/office/powerpoint/2010/main" val="263365742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arget="../media/image10.jpeg" Type="http://schemas.openxmlformats.org/officeDocument/2006/relationships/image"/><Relationship Id="rId1" Target="../slideLayouts/slideLayout6.xml" Type="http://schemas.openxmlformats.org/officeDocument/2006/relationships/slideLayout"/></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arget="../media/image13.jpeg" Type="http://schemas.openxmlformats.org/officeDocument/2006/relationships/image"/><Relationship Id="rId2" Target="../media/image12.jpeg" Type="http://schemas.openxmlformats.org/officeDocument/2006/relationships/image"/><Relationship Id="rId1" Target="../slideLayouts/slideLayout6.xml" Type="http://schemas.openxmlformats.org/officeDocument/2006/relationships/slideLayout"/></Relationships>
</file>

<file path=ppt/slides/_rels/slide13.xml.rels><?xml version="1.0" encoding="UTF-8" standalone="yes" ?><Relationships xmlns="http://schemas.openxmlformats.org/package/2006/relationships"><Relationship Id="rId3" Target="../media/image15.jpeg" Type="http://schemas.openxmlformats.org/officeDocument/2006/relationships/image"/><Relationship Id="rId2" Target="../media/image14.jpeg" Type="http://schemas.openxmlformats.org/officeDocument/2006/relationships/image"/><Relationship Id="rId1" Target="../slideLayouts/slideLayout6.xml" Type="http://schemas.openxmlformats.org/officeDocument/2006/relationships/slideLayout"/></Relationships>
</file>

<file path=ppt/slides/_rels/slide14.xml.rels><?xml version="1.0" encoding="UTF-8" standalone="yes" ?><Relationships xmlns="http://schemas.openxmlformats.org/package/2006/relationships"><Relationship Id="rId2" Target="../media/image16.jpeg" Type="http://schemas.openxmlformats.org/officeDocument/2006/relationships/image"/><Relationship Id="rId1" Target="../slideLayouts/slideLayout6.xml" Type="http://schemas.openxmlformats.org/officeDocument/2006/relationships/slideLayout"/></Relationships>
</file>

<file path=ppt/slides/_rels/slide15.xml.rels><?xml version="1.0" encoding="UTF-8" standalone="yes" ?><Relationships xmlns="http://schemas.openxmlformats.org/package/2006/relationships"><Relationship Id="rId2" Target="../media/image17.jpeg" Type="http://schemas.openxmlformats.org/officeDocument/2006/relationships/image"/><Relationship Id="rId1" Target="../slideLayouts/slideLayout6.xml" Type="http://schemas.openxmlformats.org/officeDocument/2006/relationships/slideLayout"/></Relationships>
</file>

<file path=ppt/slides/_rels/slide16.xml.rels><?xml version="1.0" encoding="UTF-8" standalone="yes" ?><Relationships xmlns="http://schemas.openxmlformats.org/package/2006/relationships"><Relationship Id="rId2" Target="../media/image18.jpeg" Type="http://schemas.openxmlformats.org/officeDocument/2006/relationships/image"/><Relationship Id="rId1" Target="../slideLayouts/slideLayout6.xml" Type="http://schemas.openxmlformats.org/officeDocument/2006/relationships/slideLayout"/></Relationships>
</file>

<file path=ppt/slides/_rels/slide17.xml.rels><?xml version="1.0" encoding="UTF-8" standalone="yes" ?><Relationships xmlns="http://schemas.openxmlformats.org/package/2006/relationships"><Relationship Id="rId2" Target="../media/image19.jpeg" Type="http://schemas.openxmlformats.org/officeDocument/2006/relationships/image"/><Relationship Id="rId1" Target="../slideLayouts/slideLayout6.xml" Type="http://schemas.openxmlformats.org/officeDocument/2006/relationships/slideLayout"/></Relationships>
</file>

<file path=ppt/slides/_rels/slide18.xml.rels><?xml version="1.0" encoding="UTF-8" standalone="yes" ?><Relationships xmlns="http://schemas.openxmlformats.org/package/2006/relationships"><Relationship Id="rId2" Target="../media/image20.jpeg" Type="http://schemas.openxmlformats.org/officeDocument/2006/relationships/image"/><Relationship Id="rId1" Target="../slideLayouts/slideLayout6.xml" Type="http://schemas.openxmlformats.org/officeDocument/2006/relationships/slideLayout"/></Relationships>
</file>

<file path=ppt/slides/_rels/slide19.xml.rels><?xml version="1.0" encoding="UTF-8" standalone="yes" ?><Relationships xmlns="http://schemas.openxmlformats.org/package/2006/relationships"><Relationship Id="rId2" Target="../media/image21.jpeg" Type="http://schemas.openxmlformats.org/officeDocument/2006/relationships/image"/><Relationship Id="rId1" Target="../slideLayouts/slideLayout6.xml" Type="http://schemas.openxmlformats.org/officeDocument/2006/relationships/slideLayout"/></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arget="../media/image22.jpeg" Type="http://schemas.openxmlformats.org/officeDocument/2006/relationships/image"/><Relationship Id="rId1" Target="../slideLayouts/slideLayout6.xml" Type="http://schemas.openxmlformats.org/officeDocument/2006/relationships/slideLayout"/></Relationships>
</file>

<file path=ppt/slides/_rels/slide21.xml.rels><?xml version="1.0" encoding="UTF-8" standalone="yes" ?><Relationships xmlns="http://schemas.openxmlformats.org/package/2006/relationships"><Relationship Id="rId2" Target="../media/image23.jpeg" Type="http://schemas.openxmlformats.org/officeDocument/2006/relationships/image"/><Relationship Id="rId1" Target="../slideLayouts/slideLayout6.xml" Type="http://schemas.openxmlformats.org/officeDocument/2006/relationships/slideLayout"/></Relationships>
</file>

<file path=ppt/slides/_rels/slide22.xml.rels><?xml version="1.0" encoding="UTF-8" standalone="yes" ?><Relationships xmlns="http://schemas.openxmlformats.org/package/2006/relationships"><Relationship Id="rId2" Target="../media/image24.jpeg" Type="http://schemas.openxmlformats.org/officeDocument/2006/relationships/image"/><Relationship Id="rId1" Target="../slideLayouts/slideLayout6.xml" Type="http://schemas.openxmlformats.org/officeDocument/2006/relationships/slideLayout"/></Relationships>
</file>

<file path=ppt/slides/_rels/slide23.xml.rels><?xml version="1.0" encoding="UTF-8" standalone="yes" ?><Relationships xmlns="http://schemas.openxmlformats.org/package/2006/relationships"><Relationship Id="rId3" Target="../media/image26.jpeg" Type="http://schemas.openxmlformats.org/officeDocument/2006/relationships/image"/><Relationship Id="rId2" Target="../media/image25.jpeg" Type="http://schemas.openxmlformats.org/officeDocument/2006/relationships/image"/><Relationship Id="rId1" Target="../slideLayouts/slideLayout6.xml" Type="http://schemas.openxmlformats.org/officeDocument/2006/relationships/slideLayout"/></Relationships>
</file>

<file path=ppt/slides/_rels/slide24.xml.rels><?xml version="1.0" encoding="UTF-8" standalone="yes" ?><Relationships xmlns="http://schemas.openxmlformats.org/package/2006/relationships"><Relationship Id="rId2" Target="../media/image27.jpeg" Type="http://schemas.openxmlformats.org/officeDocument/2006/relationships/image"/><Relationship Id="rId1" Target="../slideLayouts/slideLayout6.xml" Type="http://schemas.openxmlformats.org/officeDocument/2006/relationships/slideLayout"/></Relationships>
</file>

<file path=ppt/slides/_rels/slide25.xml.rels><?xml version="1.0" encoding="UTF-8" standalone="yes" ?><Relationships xmlns="http://schemas.openxmlformats.org/package/2006/relationships"><Relationship Id="rId2" Target="../media/image28.jpeg" Type="http://schemas.openxmlformats.org/officeDocument/2006/relationships/image"/><Relationship Id="rId1" Target="../slideLayouts/slideLayout6.xml" Type="http://schemas.openxmlformats.org/officeDocument/2006/relationships/slideLayout"/></Relationships>
</file>

<file path=ppt/slides/_rels/slide26.xml.rels><?xml version="1.0" encoding="UTF-8" standalone="yes" ?><Relationships xmlns="http://schemas.openxmlformats.org/package/2006/relationships"><Relationship Id="rId2" Target="../media/image29.jpeg" Type="http://schemas.openxmlformats.org/officeDocument/2006/relationships/image"/><Relationship Id="rId1" Target="../slideLayouts/slideLayout6.xml" Type="http://schemas.openxmlformats.org/officeDocument/2006/relationships/slideLayout"/></Relationships>
</file>

<file path=ppt/slides/_rels/slide27.xml.rels><?xml version="1.0" encoding="UTF-8" standalone="yes" ?><Relationships xmlns="http://schemas.openxmlformats.org/package/2006/relationships"><Relationship Id="rId2" Target="../media/image30.jpeg" Type="http://schemas.openxmlformats.org/officeDocument/2006/relationships/image"/><Relationship Id="rId1" Target="../slideLayouts/slideLayout6.xml" Type="http://schemas.openxmlformats.org/officeDocument/2006/relationships/slideLayout"/></Relationships>
</file>

<file path=ppt/slides/_rels/slide28.xml.rels><?xml version="1.0" encoding="UTF-8" standalone="yes" ?><Relationships xmlns="http://schemas.openxmlformats.org/package/2006/relationships"><Relationship Id="rId2" Target="../media/image31.jpeg" Type="http://schemas.openxmlformats.org/officeDocument/2006/relationships/image"/><Relationship Id="rId1" Target="../slideLayouts/slideLayout6.xml" Type="http://schemas.openxmlformats.org/officeDocument/2006/relationships/slideLayout"/></Relationships>
</file>

<file path=ppt/slides/_rels/slide29.xml.rels><?xml version="1.0" encoding="UTF-8" standalone="yes" ?><Relationships xmlns="http://schemas.openxmlformats.org/package/2006/relationships"><Relationship Id="rId2" Target="../media/image32.jpeg" Type="http://schemas.openxmlformats.org/officeDocument/2006/relationships/image"/><Relationship Id="rId1" Target="../slideLayouts/slideLayout6.xml" Type="http://schemas.openxmlformats.org/officeDocument/2006/relationships/slideLayout"/></Relationships>
</file>

<file path=ppt/slides/_rels/slide3.xml.rels><?xml version="1.0" encoding="UTF-8" standalone="yes" ?><Relationships xmlns="http://schemas.openxmlformats.org/package/2006/relationships"><Relationship Id="rId2" Target="../media/image3.jpeg" Type="http://schemas.openxmlformats.org/officeDocument/2006/relationships/image"/><Relationship Id="rId1" Target="../slideLayouts/slideLayout6.xml" Type="http://schemas.openxmlformats.org/officeDocument/2006/relationships/slideLayout"/></Relationships>
</file>

<file path=ppt/slides/_rels/slide30.xml.rels><?xml version="1.0" encoding="UTF-8" standalone="yes" ?><Relationships xmlns="http://schemas.openxmlformats.org/package/2006/relationships"><Relationship Id="rId2" Target="../media/image33.jpeg" Type="http://schemas.openxmlformats.org/officeDocument/2006/relationships/image"/><Relationship Id="rId1" Target="../slideLayouts/slideLayout6.xml" Type="http://schemas.openxmlformats.org/officeDocument/2006/relationships/slideLayout"/></Relationships>
</file>

<file path=ppt/slides/_rels/slide31.xml.rels><?xml version="1.0" encoding="UTF-8" standalone="yes" ?><Relationships xmlns="http://schemas.openxmlformats.org/package/2006/relationships"><Relationship Id="rId2" Target="../media/image34.jpeg" Type="http://schemas.openxmlformats.org/officeDocument/2006/relationships/image"/><Relationship Id="rId1" Target="../slideLayouts/slideLayout6.xml" Type="http://schemas.openxmlformats.org/officeDocument/2006/relationships/slideLayout"/></Relationships>
</file>

<file path=ppt/slides/_rels/slide32.xml.rels><?xml version="1.0" encoding="UTF-8" standalone="yes" ?><Relationships xmlns="http://schemas.openxmlformats.org/package/2006/relationships"><Relationship Id="rId2" Target="../media/image35.jpeg" Type="http://schemas.openxmlformats.org/officeDocument/2006/relationships/image"/><Relationship Id="rId1" Target="../slideLayouts/slideLayout6.xml" Type="http://schemas.openxmlformats.org/officeDocument/2006/relationships/slideLayout"/></Relationships>
</file>

<file path=ppt/slides/_rels/slide33.xml.rels><?xml version="1.0" encoding="UTF-8" standalone="yes" ?><Relationships xmlns="http://schemas.openxmlformats.org/package/2006/relationships"><Relationship Id="rId2" Target="../media/image36.jpeg" Type="http://schemas.openxmlformats.org/officeDocument/2006/relationships/image"/><Relationship Id="rId1" Target="../slideLayouts/slideLayout6.xml" Type="http://schemas.openxmlformats.org/officeDocument/2006/relationships/slideLayout"/></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arget="../media/image40.jpeg" Type="http://schemas.openxmlformats.org/officeDocument/2006/relationships/image"/><Relationship Id="rId2" Target="../media/image39.jpeg" Type="http://schemas.openxmlformats.org/officeDocument/2006/relationships/image"/><Relationship Id="rId1" Target="../slideLayouts/slideLayout6.xml" Type="http://schemas.openxmlformats.org/officeDocument/2006/relationships/slideLayout"/></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arget="../media/image43.jpeg" Type="http://schemas.openxmlformats.org/officeDocument/2006/relationships/image"/><Relationship Id="rId1" Target="../slideLayouts/slideLayout6.xml" Type="http://schemas.openxmlformats.org/officeDocument/2006/relationships/slideLayout"/></Relationships>
</file>

<file path=ppt/slides/_rels/slide4.xml.rels><?xml version="1.0" encoding="UTF-8" standalone="yes" ?><Relationships xmlns="http://schemas.openxmlformats.org/package/2006/relationships"><Relationship Id="rId2" Target="../media/image4.jpeg" Type="http://schemas.openxmlformats.org/officeDocument/2006/relationships/image"/><Relationship Id="rId1" Target="../slideLayouts/slideLayout6.xml" Type="http://schemas.openxmlformats.org/officeDocument/2006/relationships/slideLayout"/></Relationships>
</file>

<file path=ppt/slides/_rels/slide40.xml.rels><?xml version="1.0" encoding="UTF-8" standalone="yes" ?><Relationships xmlns="http://schemas.openxmlformats.org/package/2006/relationships"><Relationship Id="rId2" Target="../media/image44.jpeg" Type="http://schemas.openxmlformats.org/officeDocument/2006/relationships/image"/><Relationship Id="rId1" Target="../slideLayouts/slideLayout6.xml" Type="http://schemas.openxmlformats.org/officeDocument/2006/relationships/slideLayout"/></Relationships>
</file>

<file path=ppt/slides/_rels/slide41.xml.rels><?xml version="1.0" encoding="UTF-8" standalone="yes" ?><Relationships xmlns="http://schemas.openxmlformats.org/package/2006/relationships"><Relationship Id="rId2" Target="../media/image45.jpeg" Type="http://schemas.openxmlformats.org/officeDocument/2006/relationships/image"/><Relationship Id="rId1" Target="../slideLayouts/slideLayout6.xml" Type="http://schemas.openxmlformats.org/officeDocument/2006/relationships/slideLayout"/></Relationships>
</file>

<file path=ppt/slides/_rels/slide42.xml.rels><?xml version="1.0" encoding="UTF-8" standalone="yes" ?><Relationships xmlns="http://schemas.openxmlformats.org/package/2006/relationships"><Relationship Id="rId2" Target="../media/image46.jpeg" Type="http://schemas.openxmlformats.org/officeDocument/2006/relationships/image"/><Relationship Id="rId1" Target="../slideLayouts/slideLayout6.xml" Type="http://schemas.openxmlformats.org/officeDocument/2006/relationships/slideLayout"/></Relationships>
</file>

<file path=ppt/slides/_rels/slide43.xml.rels><?xml version="1.0" encoding="UTF-8" standalone="yes" ?><Relationships xmlns="http://schemas.openxmlformats.org/package/2006/relationships"><Relationship Id="rId2" Target="../media/image47.jpeg" Type="http://schemas.openxmlformats.org/officeDocument/2006/relationships/image"/><Relationship Id="rId1" Target="../slideLayouts/slideLayout6.xml" Type="http://schemas.openxmlformats.org/officeDocument/2006/relationships/slideLayout"/></Relationships>
</file>

<file path=ppt/slides/_rels/slide44.xml.rels><?xml version="1.0" encoding="UTF-8" standalone="yes" ?><Relationships xmlns="http://schemas.openxmlformats.org/package/2006/relationships"><Relationship Id="rId2" Target="../media/image48.jpeg" Type="http://schemas.openxmlformats.org/officeDocument/2006/relationships/image"/><Relationship Id="rId1" Target="../slideLayouts/slideLayout6.xml" Type="http://schemas.openxmlformats.org/officeDocument/2006/relationships/slideLayout"/></Relationships>
</file>

<file path=ppt/slides/_rels/slide45.xml.rels><?xml version="1.0" encoding="UTF-8" standalone="yes" ?><Relationships xmlns="http://schemas.openxmlformats.org/package/2006/relationships"><Relationship Id="rId2" Target="../media/image49.jpeg" Type="http://schemas.openxmlformats.org/officeDocument/2006/relationships/image"/><Relationship Id="rId1" Target="../slideLayouts/slideLayout6.xml" Type="http://schemas.openxmlformats.org/officeDocument/2006/relationships/slideLayout"/></Relationships>
</file>

<file path=ppt/slides/_rels/slide46.xml.rels><?xml version="1.0" encoding="UTF-8" standalone="yes" ?><Relationships xmlns="http://schemas.openxmlformats.org/package/2006/relationships"><Relationship Id="rId2" Target="../media/image50.jpeg" Type="http://schemas.openxmlformats.org/officeDocument/2006/relationships/image"/><Relationship Id="rId1" Target="../slideLayouts/slideLayout6.xml" Type="http://schemas.openxmlformats.org/officeDocument/2006/relationships/slideLayout"/></Relationships>
</file>

<file path=ppt/slides/_rels/slide47.xml.rels><?xml version="1.0" encoding="UTF-8" standalone="yes" ?><Relationships xmlns="http://schemas.openxmlformats.org/package/2006/relationships"><Relationship Id="rId2" Target="../media/image51.jpeg" Type="http://schemas.openxmlformats.org/officeDocument/2006/relationships/image"/><Relationship Id="rId1" Target="../slideLayouts/slideLayout6.xml" Type="http://schemas.openxmlformats.org/officeDocument/2006/relationships/slideLayout"/></Relationships>
</file>

<file path=ppt/slides/_rels/slide48.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arget="../media/image5.jpeg" Type="http://schemas.openxmlformats.org/officeDocument/2006/relationships/image"/><Relationship Id="rId1" Target="../slideLayouts/slideLayout6.xml" Type="http://schemas.openxmlformats.org/officeDocument/2006/relationships/slideLayout"/></Relationships>
</file>

<file path=ppt/slides/_rels/slide5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arget="../media/image8.jpeg" Type="http://schemas.openxmlformats.org/officeDocument/2006/relationships/image"/><Relationship Id="rId1" Target="../slideLayouts/slideLayout6.xml" Type="http://schemas.openxmlformats.org/officeDocument/2006/relationships/slideLayout"/></Relationships>
</file>

<file path=ppt/slides/_rels/slide9.xml.rels><?xml version="1.0" encoding="UTF-8" standalone="yes" ?><Relationships xmlns="http://schemas.openxmlformats.org/package/2006/relationships"><Relationship Id="rId2" Target="../media/image9.jpeg" Type="http://schemas.openxmlformats.org/officeDocument/2006/relationships/image"/><Relationship Id="rId1" Target="../slideLayouts/slideLayout6.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804" y="42515"/>
            <a:ext cx="9361040" cy="6858000"/>
          </a:xfrm>
          <a:prstGeom prst="rect">
            <a:avLst/>
          </a:prstGeom>
        </p:spPr>
      </p:pic>
      <p:sp>
        <p:nvSpPr>
          <p:cNvPr id="6" name="Прямоугольник 5"/>
          <p:cNvSpPr/>
          <p:nvPr/>
        </p:nvSpPr>
        <p:spPr>
          <a:xfrm>
            <a:off x="196776" y="332656"/>
            <a:ext cx="8784976" cy="156966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Ілюстрація</a:t>
            </a:r>
            <a:endParaRPr lang="ru-RU"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478687615"/>
      </p:ext>
    </p:extLst>
  </p:cSld>
  <p:clrMapOvr>
    <a:masterClrMapping/>
  </p:clrMapOvr>
  <mc:AlternateContent xmlns:mc="http://schemas.openxmlformats.org/markup-compatibility/2006" xmlns:p14="http://schemas.microsoft.com/office/powerpoint/2010/main">
    <mc:Choice Requires="p14">
      <p:transition p14:dur="10" advTm="3000">
        <p:circle/>
      </p:transition>
    </mc:Choice>
    <mc:Fallback xmlns="">
      <p:transition advTm="3000">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650306"/>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Малюнок, який займає  цілу сторінку (всю «полосу» книги) називається полосною</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Прямоугольник 3"/>
          <p:cNvSpPr/>
          <p:nvPr/>
        </p:nvSpPr>
        <p:spPr>
          <a:xfrm>
            <a:off x="2267744" y="2780928"/>
            <a:ext cx="5112568" cy="38884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7235" y="2876823"/>
            <a:ext cx="4353586" cy="3360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16095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Заголовок 5"/>
          <p:cNvSpPr>
            <a:spLocks noGrp="1"/>
          </p:cNvSpPr>
          <p:nvPr>
            <p:ph type="title"/>
          </p:nvPr>
        </p:nvSpPr>
        <p:spPr>
          <a:xfrm>
            <a:off x="457200" y="274638"/>
            <a:ext cx="8229600" cy="430649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Ілюстратори –художники, які створюють малюнки, що зображують події та героїв віршів, казок,оповідань.</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4304683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63888" y="188640"/>
            <a:ext cx="5122912" cy="1228998"/>
          </a:xfrm>
        </p:spPr>
        <p:txBody>
          <a:bodyPr>
            <a:normAutofit/>
          </a:bodyPr>
          <a:lstStyle/>
          <a:p>
            <a:r>
              <a:rPr dirty="0" lang="ru-RU" smtClean="0" sz="3100">
                <a:ln w="10160">
                  <a:solidFill>
                    <a:schemeClr val="accent1"/>
                  </a:solidFill>
                  <a:prstDash val="solid"/>
                </a:ln>
                <a:solidFill>
                  <a:srgbClr val="FFFFFF"/>
                </a:solidFill>
                <a:effectLst>
                  <a:outerShdw algn="tl" blurRad="38100" dir="5400000" dist="32000">
                    <a:srgbClr val="000000">
                      <a:alpha val="30000"/>
                    </a:srgbClr>
                  </a:outerShdw>
                </a:effectLst>
              </a:rPr>
              <a:t>Добрий казкар Іван </a:t>
            </a:r>
            <a:r>
              <a:rPr dirty="0" lang="ru-RU" smtClean="0" sz="3200">
                <a:ln w="10160">
                  <a:solidFill>
                    <a:schemeClr val="accent1"/>
                  </a:solidFill>
                  <a:prstDash val="solid"/>
                </a:ln>
                <a:solidFill>
                  <a:srgbClr val="FFFFFF"/>
                </a:solidFill>
                <a:effectLst>
                  <a:outerShdw algn="tl" blurRad="38100" dir="5400000" dist="32000">
                    <a:srgbClr val="000000">
                      <a:alpha val="30000"/>
                    </a:srgbClr>
                  </a:outerShdw>
                </a:effectLst>
              </a:rPr>
              <a:t>Якович Білібін</a:t>
            </a:r>
            <a:endParaRPr dirty="0" lang="ru-RU" sz="3200">
              <a:ln w="10160">
                <a:solidFill>
                  <a:schemeClr val="accent1"/>
                </a:solidFill>
                <a:prstDash val="solid"/>
              </a:ln>
              <a:solidFill>
                <a:srgbClr val="FFFFFF"/>
              </a:solidFill>
              <a:effectLst>
                <a:outerShdw algn="tl" blurRad="38100" dir="5400000" dist="32000">
                  <a:srgbClr val="000000">
                    <a:alpha val="30000"/>
                  </a:srgbClr>
                </a:outerShdw>
              </a:effectLst>
            </a:endParaRPr>
          </a:p>
        </p:txBody>
      </p:sp>
      <p:pic>
        <p:nvPicPr>
          <p:cNvPr id="4098"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rcRect r="22"/>
          <a:stretch/>
        </p:blipFill>
        <p:spPr bwMode="auto">
          <a:xfrm>
            <a:off x="3563888" y="1484784"/>
            <a:ext cx="5328592" cy="5156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pic>
        <p:nvPicPr>
          <p:cNvPr id="4099" name="Picture 3"/>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512" y="332655"/>
            <a:ext cx="3240360" cy="4399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
        <p:nvSpPr>
          <p:cNvPr id="3" name="Прямоугольник 2"/>
          <p:cNvSpPr/>
          <p:nvPr/>
        </p:nvSpPr>
        <p:spPr>
          <a:xfrm>
            <a:off x="539552" y="4941168"/>
            <a:ext cx="2736304" cy="646331"/>
          </a:xfrm>
          <a:prstGeom prst="rect">
            <a:avLst/>
          </a:prstGeom>
        </p:spPr>
        <p:txBody>
          <a:bodyPr wrap="square">
            <a:spAutoFit/>
          </a:bodyPr>
          <a:lstStyle/>
          <a:p>
            <a:r>
              <a:rPr b="1" dirty="0" lang="ru-RU" sz="3600">
                <a:ln w="12700">
                  <a:solidFill>
                    <a:schemeClr val="tx2">
                      <a:satMod val="155000"/>
                    </a:schemeClr>
                  </a:solidFill>
                  <a:prstDash val="solid"/>
                </a:ln>
                <a:solidFill>
                  <a:schemeClr val="bg2">
                    <a:tint val="85000"/>
                    <a:satMod val="155000"/>
                  </a:schemeClr>
                </a:solidFill>
                <a:effectLst>
                  <a:outerShdw algn="tl" blurRad="41275" dir="1800000" dist="20320" rotWithShape="0">
                    <a:srgbClr val="000000">
                      <a:alpha val="40000"/>
                    </a:srgbClr>
                  </a:outerShdw>
                </a:effectLst>
              </a:rPr>
              <a:t>(</a:t>
            </a:r>
            <a:r>
              <a:rPr dirty="0" lang="ru-RU" sz="3600">
                <a:ln w="10160">
                  <a:solidFill>
                    <a:schemeClr val="accent1"/>
                  </a:solidFill>
                  <a:prstDash val="solid"/>
                </a:ln>
                <a:solidFill>
                  <a:srgbClr val="FFFFFF"/>
                </a:solidFill>
                <a:effectLst>
                  <a:outerShdw algn="tl" blurRad="38100" dir="5400000" dist="32000">
                    <a:srgbClr val="000000">
                      <a:alpha val="30000"/>
                    </a:srgbClr>
                  </a:outerShdw>
                </a:effectLst>
              </a:rPr>
              <a:t>1876-1942)</a:t>
            </a:r>
          </a:p>
        </p:txBody>
      </p:sp>
    </p:spTree>
    <p:extLst>
      <p:ext uri="{BB962C8B-B14F-4D97-AF65-F5344CB8AC3E}">
        <p14:creationId xmlns:p14="http://schemas.microsoft.com/office/powerpoint/2010/main" val="3600338858"/>
      </p:ext>
    </p:extLst>
  </p:cSld>
  <p:clrMapOvr>
    <a:masterClrMapping/>
  </p:clrMapOvr>
  <mc:AlternateContent xmlns:mc="http://schemas.openxmlformats.org/markup-compatibility/2006" xmlns:p14="http://schemas.microsoft.com/office/powerpoint/2010/main">
    <mc:Choice Requires="p14">
      <p:transition p14:dur="800" spd="slow">
        <p:circle/>
      </p:transition>
    </mc:Choice>
    <mc:Fallback xmlns="">
      <p:transition spd="slow">
        <p:circle/>
      </p:transition>
    </mc:Fallback>
  </mc:AlternateContent>
  <p:timing>
    <p:tnLst>
      <p:par>
        <p:cTn dur="indefinite" id="1" nodeType="tmRoot" restart="never"/>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4283968" cy="6815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7234" y="16024"/>
            <a:ext cx="5096766" cy="679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22118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dirty="0" lang="ru-RU"/>
          </a:p>
        </p:txBody>
      </p:sp>
      <p:pic>
        <p:nvPicPr>
          <p:cNvPr id="2050"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tretch/>
        </p:blipFill>
        <p:spPr bwMode="auto">
          <a:xfrm>
            <a:off x="0" y="12343"/>
            <a:ext cx="9143999" cy="6845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1898113679"/>
      </p:ext>
    </p:extLst>
  </p:cSld>
  <p:clrMapOvr>
    <a:masterClrMapping/>
  </p:clrMapOvr>
  <mc:AlternateContent xmlns:mc="http://schemas.openxmlformats.org/markup-compatibility/2006" xmlns:p14="http://schemas.microsoft.com/office/powerpoint/2010/main">
    <mc:Choice Requires="p14">
      <p:transition p14:dur="800" spd="slow">
        <p:circle/>
      </p:transition>
    </mc:Choice>
    <mc:Fallback xmlns="">
      <p:transition spd="slow">
        <p:circle/>
      </p:transition>
    </mc:Fallback>
  </mc:AlternateContent>
  <p:timing>
    <p:tnLst>
      <p:par>
        <p:cTn dur="indefinite" id="1" nodeType="tmRoot" restart="never"/>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857"/>
            <a:ext cx="9144000" cy="689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72725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dirty="0" lang="ru-RU"/>
          </a:p>
        </p:txBody>
      </p:sp>
      <p:pic>
        <p:nvPicPr>
          <p:cNvPr id="5122"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rcRect b="34"/>
          <a:stretch/>
        </p:blipFill>
        <p:spPr bwMode="auto">
          <a:xfrm>
            <a:off x="1" y="-1"/>
            <a:ext cx="9143999" cy="7112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2164007022"/>
      </p:ext>
    </p:extLst>
  </p:cSld>
  <p:clrMapOvr>
    <a:masterClrMapping/>
  </p:clrMapOvr>
  <mc:AlternateContent xmlns:mc="http://schemas.openxmlformats.org/markup-compatibility/2006" xmlns:p14="http://schemas.microsoft.com/office/powerpoint/2010/main">
    <mc:Choice Requires="p14">
      <p:transition p14:dur="800" spd="slow">
        <p:circle/>
      </p:transition>
    </mc:Choice>
    <mc:Fallback xmlns="">
      <p:transition spd="slow">
        <p:circle/>
      </p:transition>
    </mc:Fallback>
  </mc:AlternateContent>
  <p:timing>
    <p:tnLst>
      <p:par>
        <p:cTn dur="indefinite" id="1" nodeType="tmRoot" restart="never"/>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255879" cy="6776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78478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36" y="0"/>
            <a:ext cx="9164836" cy="7292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64764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dirty="0" lang="ru-RU"/>
          </a:p>
        </p:txBody>
      </p:sp>
      <p:pic>
        <p:nvPicPr>
          <p:cNvPr id="8194"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tretch/>
        </p:blipFill>
        <p:spPr bwMode="auto">
          <a:xfrm>
            <a:off x="0" y="-1"/>
            <a:ext cx="9540552" cy="6828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3412241875"/>
      </p:ext>
    </p:extLst>
  </p:cSld>
  <p:clrMapOvr>
    <a:masterClrMapping/>
  </p:clrMapOvr>
  <mc:AlternateContent xmlns:mc="http://schemas.openxmlformats.org/markup-compatibility/2006" xmlns:p14="http://schemas.microsoft.com/office/powerpoint/2010/main">
    <mc:Choice Requires="p14">
      <p:transition p14:dur="800" spd="slow">
        <p:circle/>
      </p:transition>
    </mc:Choice>
    <mc:Fallback xmlns="">
      <p:transition spd="slow">
        <p:circle/>
      </p:transition>
    </mc:Fallback>
  </mc:AlternateContent>
  <p:timing>
    <p:tnLst>
      <p:par>
        <p:cTn dur="indefinite" id="1" nodeType="tmRoot" restart="never"/>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2329"/>
            <a:ext cx="9144000" cy="6857999"/>
          </a:xfrm>
        </p:spPr>
      </p:pic>
      <p:sp>
        <p:nvSpPr>
          <p:cNvPr id="5" name="Прямоугольник 4"/>
          <p:cNvSpPr/>
          <p:nvPr/>
        </p:nvSpPr>
        <p:spPr>
          <a:xfrm>
            <a:off x="467544" y="1393210"/>
            <a:ext cx="8208912" cy="3046988"/>
          </a:xfrm>
          <a:prstGeom prst="rect">
            <a:avLst/>
          </a:prstGeom>
          <a:noFill/>
        </p:spPr>
        <p:txBody>
          <a:bodyPr wrap="square" lIns="91440" tIns="45720" rIns="91440" bIns="45720">
            <a:spAutoFit/>
          </a:bodyPr>
          <a:lstStyle/>
          <a:p>
            <a:r>
              <a:rPr lang="uk-UA" sz="4800" b="1" cap="none" spc="0" dirty="0" smtClean="0">
                <a:ln w="10541" cmpd="sng">
                  <a:solidFill>
                    <a:schemeClr val="accent1">
                      <a:shade val="88000"/>
                      <a:satMod val="110000"/>
                    </a:schemeClr>
                  </a:solidFill>
                  <a:prstDash val="solid"/>
                </a:ln>
                <a:solidFill>
                  <a:schemeClr val="accent4">
                    <a:lumMod val="50000"/>
                  </a:schemeClr>
                </a:solidFill>
                <a:effectLst/>
              </a:rPr>
              <a:t>Книга - морська глибина:</a:t>
            </a:r>
          </a:p>
          <a:p>
            <a:r>
              <a:rPr lang="uk-UA" sz="4800" b="1" dirty="0" smtClean="0">
                <a:ln w="10541" cmpd="sng">
                  <a:solidFill>
                    <a:schemeClr val="accent1">
                      <a:shade val="88000"/>
                      <a:satMod val="110000"/>
                    </a:schemeClr>
                  </a:solidFill>
                  <a:prstDash val="solid"/>
                </a:ln>
                <a:solidFill>
                  <a:schemeClr val="accent4">
                    <a:lumMod val="50000"/>
                  </a:schemeClr>
                </a:solidFill>
              </a:rPr>
              <a:t>Хто в неї пірне аж до дна,</a:t>
            </a:r>
          </a:p>
          <a:p>
            <a:r>
              <a:rPr lang="uk-UA" sz="4800" b="1" cap="none" spc="0" dirty="0" smtClean="0">
                <a:ln w="10541" cmpd="sng">
                  <a:solidFill>
                    <a:schemeClr val="accent1">
                      <a:shade val="88000"/>
                      <a:satMod val="110000"/>
                    </a:schemeClr>
                  </a:solidFill>
                  <a:prstDash val="solid"/>
                </a:ln>
                <a:solidFill>
                  <a:schemeClr val="accent4">
                    <a:lumMod val="50000"/>
                  </a:schemeClr>
                </a:solidFill>
                <a:effectLst/>
              </a:rPr>
              <a:t>Той, хоч і труду мав досить,</a:t>
            </a:r>
          </a:p>
          <a:p>
            <a:r>
              <a:rPr lang="uk-UA" sz="4800" b="1" dirty="0" smtClean="0">
                <a:ln w="10541" cmpd="sng">
                  <a:solidFill>
                    <a:schemeClr val="accent1">
                      <a:shade val="88000"/>
                      <a:satMod val="110000"/>
                    </a:schemeClr>
                  </a:solidFill>
                  <a:prstDash val="solid"/>
                </a:ln>
                <a:solidFill>
                  <a:schemeClr val="accent4">
                    <a:lumMod val="50000"/>
                  </a:schemeClr>
                </a:solidFill>
              </a:rPr>
              <a:t>Дивнії перли виносить.</a:t>
            </a:r>
            <a:endParaRPr lang="ru-RU" sz="4800" b="1" cap="none" spc="0" dirty="0">
              <a:ln w="10541" cmpd="sng">
                <a:solidFill>
                  <a:schemeClr val="accent1">
                    <a:shade val="88000"/>
                    <a:satMod val="110000"/>
                  </a:schemeClr>
                </a:solidFill>
                <a:prstDash val="solid"/>
              </a:ln>
              <a:solidFill>
                <a:schemeClr val="accent4">
                  <a:lumMod val="50000"/>
                </a:schemeClr>
              </a:solidFill>
              <a:effectLst/>
            </a:endParaRPr>
          </a:p>
        </p:txBody>
      </p:sp>
    </p:spTree>
    <p:extLst>
      <p:ext uri="{BB962C8B-B14F-4D97-AF65-F5344CB8AC3E}">
        <p14:creationId xmlns:p14="http://schemas.microsoft.com/office/powerpoint/2010/main" val="217786907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timing>
    <p:tnLst>
      <p:par>
        <p:cTn id="1" dur="indefinite" restart="never" nodeType="tmRoot"/>
      </p:par>
    </p:tnLst>
  </p:timing>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dirty="0" lang="ru-RU"/>
          </a:p>
        </p:txBody>
      </p:sp>
      <p:pic>
        <p:nvPicPr>
          <p:cNvPr id="9218"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tretch/>
        </p:blipFill>
        <p:spPr bwMode="auto">
          <a:xfrm>
            <a:off x="0" y="-26392"/>
            <a:ext cx="9468544" cy="6907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420156419"/>
      </p:ext>
    </p:extLst>
  </p:cSld>
  <p:clrMapOvr>
    <a:masterClrMapping/>
  </p:clrMapOvr>
  <mc:AlternateContent xmlns:mc="http://schemas.openxmlformats.org/markup-compatibility/2006" xmlns:p14="http://schemas.microsoft.com/office/powerpoint/2010/main">
    <mc:Choice Requires="p14">
      <p:transition p14:dur="800" spd="slow">
        <p:circle/>
      </p:transition>
    </mc:Choice>
    <mc:Fallback xmlns="">
      <p:transition spd="slow">
        <p:circle/>
      </p:transition>
    </mc:Fallback>
  </mc:AlternateContent>
  <p:timing>
    <p:tnLst>
      <p:par>
        <p:cTn dur="indefinite" id="1" nodeType="tmRoot" restart="never"/>
      </p:par>
    </p:tnLst>
  </p:timing>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dirty="0" lang="ru-RU"/>
          </a:p>
        </p:txBody>
      </p:sp>
      <p:pic>
        <p:nvPicPr>
          <p:cNvPr id="10242"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rcRect b="21"/>
          <a:stretch/>
        </p:blipFill>
        <p:spPr bwMode="auto">
          <a:xfrm>
            <a:off x="0" y="-1"/>
            <a:ext cx="9252520" cy="6877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2661315111"/>
      </p:ext>
    </p:extLst>
  </p:cSld>
  <p:clrMapOvr>
    <a:masterClrMapping/>
  </p:clrMapOvr>
  <mc:AlternateContent xmlns:mc="http://schemas.openxmlformats.org/markup-compatibility/2006" xmlns:p14="http://schemas.microsoft.com/office/powerpoint/2010/main">
    <mc:Choice Requires="p14">
      <p:transition p14:dur="800" spd="slow">
        <p:circle/>
      </p:transition>
    </mc:Choice>
    <mc:Fallback xmlns="">
      <p:transition spd="slow">
        <p:circle/>
      </p:transition>
    </mc:Fallback>
  </mc:AlternateContent>
  <p:timing>
    <p:tnLst>
      <p:par>
        <p:cTn dur="indefinite" id="1" nodeType="tmRoot" restart="never"/>
      </p:par>
    </p:tnLst>
  </p:timing>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dirty="0" lang="ru-RU"/>
          </a:p>
        </p:txBody>
      </p:sp>
      <p:pic>
        <p:nvPicPr>
          <p:cNvPr id="11266"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tretch/>
        </p:blipFill>
        <p:spPr bwMode="auto">
          <a:xfrm>
            <a:off x="-12824" y="11832"/>
            <a:ext cx="9156824" cy="680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1450569009"/>
      </p:ext>
    </p:extLst>
  </p:cSld>
  <p:clrMapOvr>
    <a:masterClrMapping/>
  </p:clrMapOvr>
  <mc:AlternateContent xmlns:mc="http://schemas.openxmlformats.org/markup-compatibility/2006" xmlns:p14="http://schemas.microsoft.com/office/powerpoint/2010/main">
    <mc:Choice Requires="p14">
      <p:transition p14:dur="800" spd="slow">
        <p:circle/>
      </p:transition>
    </mc:Choice>
    <mc:Fallback xmlns="">
      <p:transition spd="slow">
        <p:circle/>
      </p:transition>
    </mc:Fallback>
  </mc:AlternateContent>
  <p:timing>
    <p:tnLst>
      <p:par>
        <p:cTn dur="indefinite" id="1" nodeType="tmRoot" restart="never"/>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82154"/>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Анімалістичне мистецтво</a:t>
            </a:r>
            <a:br>
              <a:rPr lang="ru-RU"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ru-RU"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Прямоугольник 2"/>
          <p:cNvSpPr/>
          <p:nvPr/>
        </p:nvSpPr>
        <p:spPr>
          <a:xfrm>
            <a:off x="507624" y="6162461"/>
            <a:ext cx="2192168" cy="523220"/>
          </a:xfrm>
          <a:prstGeom prst="rect">
            <a:avLst/>
          </a:prstGeom>
        </p:spPr>
        <p:txBody>
          <a:bodyPr wrap="square">
            <a:spAutoFit/>
          </a:bodyPr>
          <a:lstStyle/>
          <a:p>
            <a:r>
              <a:rPr lang="ru-RU" sz="2800" b="1" dirty="0" smtClean="0"/>
              <a:t>1901 </a:t>
            </a:r>
            <a:r>
              <a:rPr lang="ru-RU" sz="2800" b="1" dirty="0"/>
              <a:t>- </a:t>
            </a:r>
            <a:r>
              <a:rPr lang="ru-RU" sz="2800" b="1" dirty="0" smtClean="0"/>
              <a:t>1965</a:t>
            </a:r>
            <a:endParaRPr lang="ru-RU" sz="2800" b="1"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23" y="2674045"/>
            <a:ext cx="2445478" cy="3233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2272" y="942231"/>
            <a:ext cx="4740773" cy="4964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Заголовок 1"/>
          <p:cNvSpPr txBox="1">
            <a:spLocks/>
          </p:cNvSpPr>
          <p:nvPr/>
        </p:nvSpPr>
        <p:spPr>
          <a:xfrm>
            <a:off x="20960" y="955055"/>
            <a:ext cx="3974976" cy="1282154"/>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4000" b="1" dirty="0" smtClean="0"/>
              <a:t/>
            </a:r>
            <a:br>
              <a:rPr lang="ru-RU" sz="4000" b="1" dirty="0" smtClean="0"/>
            </a:br>
            <a:r>
              <a:rPr lang="ru-RU" sz="4000" b="1" dirty="0" smtClean="0"/>
              <a:t/>
            </a:r>
            <a:br>
              <a:rPr lang="ru-RU" sz="4000" b="1" dirty="0" smtClean="0"/>
            </a:br>
            <a:r>
              <a:rPr lang="ru-RU" sz="4000" b="1" dirty="0" smtClean="0"/>
              <a:t> </a:t>
            </a:r>
            <a:r>
              <a:rPr lang="ru-RU" sz="19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Є</a:t>
            </a:r>
            <a:r>
              <a:rPr lang="ru-RU" sz="1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ВГЕН </a:t>
            </a:r>
            <a:r>
              <a:rPr lang="ru-RU" sz="19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І</a:t>
            </a:r>
            <a:r>
              <a:rPr lang="ru-RU" sz="1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ВАНОВИЧ</a:t>
            </a:r>
          </a:p>
          <a:p>
            <a:r>
              <a:rPr lang="ru-RU" sz="1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19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Чарушин</a:t>
            </a:r>
            <a:r>
              <a:rPr lang="ru-RU" sz="1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ru-RU" sz="1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1353761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33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05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25615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66544"/>
            <a:ext cx="7416823" cy="6790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80451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16386"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rcRect b="34"/>
          <a:stretch/>
        </p:blipFill>
        <p:spPr bwMode="auto">
          <a:xfrm>
            <a:off x="827584" y="39593"/>
            <a:ext cx="7812360" cy="6818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3850867969"/>
      </p:ext>
    </p:extLst>
  </p:cSld>
  <p:clrMapOvr>
    <a:masterClrMapping/>
  </p:clrMapOvr>
  <mc:AlternateContent xmlns:mc="http://schemas.openxmlformats.org/markup-compatibility/2006" xmlns:p14="http://schemas.microsoft.com/office/powerpoint/2010/main">
    <mc:Choice Requires="p14">
      <p:transition p14:dur="800" spd="slow">
        <p:circle/>
      </p:transition>
    </mc:Choice>
    <mc:Fallback xmlns="">
      <p:transition spd="slow">
        <p:circle/>
      </p:transition>
    </mc:Fallback>
  </mc:AlternateContent>
  <p:timing>
    <p:tnLst>
      <p:par>
        <p:cTn dur="indefinite" id="1" nodeType="tmRoot" restart="never"/>
      </p:par>
    </p:tnLst>
  </p:timing>
</p:sld>
</file>

<file path=ppt/slides/slide2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17410"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rcRect b="18" r="96"/>
          <a:stretch/>
        </p:blipFill>
        <p:spPr bwMode="auto">
          <a:xfrm>
            <a:off x="1475656" y="12452"/>
            <a:ext cx="6359500" cy="6798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4116384861"/>
      </p:ext>
    </p:extLst>
  </p:cSld>
  <p:clrMapOvr>
    <a:masterClrMapping/>
  </p:clrMapOvr>
  <mc:AlternateContent xmlns:mc="http://schemas.openxmlformats.org/markup-compatibility/2006" xmlns:p14="http://schemas.microsoft.com/office/powerpoint/2010/main">
    <mc:Choice Requires="p14">
      <p:transition p14:dur="800" spd="slow">
        <p:circle/>
      </p:transition>
    </mc:Choice>
    <mc:Fallback xmlns="">
      <p:transition spd="slow">
        <p:circle/>
      </p:transition>
    </mc:Fallback>
  </mc:AlternateContent>
  <p:timing>
    <p:tnLst>
      <p:par>
        <p:cTn dur="indefinite" id="1" nodeType="tmRoot" restart="never"/>
      </p:par>
    </p:tnLst>
  </p:timing>
</p:sld>
</file>

<file path=ppt/slides/slide2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dirty="0" lang="ru-RU"/>
          </a:p>
        </p:txBody>
      </p:sp>
      <p:pic>
        <p:nvPicPr>
          <p:cNvPr id="18434"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rcRect b="14"/>
          <a:stretch/>
        </p:blipFill>
        <p:spPr bwMode="auto">
          <a:xfrm>
            <a:off x="107504" y="116632"/>
            <a:ext cx="8822867" cy="631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870536564"/>
      </p:ext>
    </p:extLst>
  </p:cSld>
  <p:clrMapOvr>
    <a:masterClrMapping/>
  </p:clrMapOvr>
  <mc:AlternateContent xmlns:mc="http://schemas.openxmlformats.org/markup-compatibility/2006" xmlns:p14="http://schemas.microsoft.com/office/powerpoint/2010/main">
    <mc:Choice Requires="p14">
      <p:transition p14:dur="800" spd="slow">
        <p:circle/>
      </p:transition>
    </mc:Choice>
    <mc:Fallback xmlns="">
      <p:transition spd="slow">
        <p:circle/>
      </p:transition>
    </mc:Fallback>
  </mc:AlternateContent>
  <p:timing>
    <p:tnLst>
      <p:par>
        <p:cTn dur="indefinite" id="1" nodeType="tmRoot" restart="never"/>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6876"/>
            <a:ext cx="8712968" cy="6879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62732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24"/>
            <a:ext cx="8515796" cy="6809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83706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35696" y="476672"/>
            <a:ext cx="4608512" cy="864096"/>
          </a:xfrm>
        </p:spPr>
        <p:txBody>
          <a:bodyPr/>
          <a:lstStyle/>
          <a:p>
            <a:endParaRPr lang="ru-RU" dirty="0"/>
          </a:p>
        </p:txBody>
      </p:sp>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0813"/>
            <a:ext cx="6084168" cy="6839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40536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21506"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rcRect b="1"/>
          <a:stretch/>
        </p:blipFill>
        <p:spPr bwMode="auto">
          <a:xfrm>
            <a:off x="1408584" y="0"/>
            <a:ext cx="6696744" cy="6807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1592115011"/>
      </p:ext>
    </p:extLst>
  </p:cSld>
  <p:clrMapOvr>
    <a:masterClrMapping/>
  </p:clrMapOvr>
  <mc:AlternateContent xmlns:mc="http://schemas.openxmlformats.org/markup-compatibility/2006" xmlns:p14="http://schemas.microsoft.com/office/powerpoint/2010/main">
    <mc:Choice Requires="p14">
      <p:transition p14:dur="800" spd="slow">
        <p:circle/>
      </p:transition>
    </mc:Choice>
    <mc:Fallback xmlns="">
      <p:transition spd="slow">
        <p:circle/>
      </p:transition>
    </mc:Fallback>
  </mc:AlternateContent>
  <p:timing>
    <p:tnLst>
      <p:par>
        <p:cTn dur="indefinite" id="1" nodeType="tmRoot" restart="never"/>
      </p:par>
    </p:tnLst>
  </p:timing>
</p:sld>
</file>

<file path=ppt/slides/slide3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22530" name="Picture 2"/>
          <p:cNvPicPr>
            <a:picLocks noChangeArrowheads="1" noChangeAspect="1"/>
          </p:cNvPicPr>
          <p:nvPr/>
        </p:nvPicPr>
        <p:blipFill rotWithShape="1">
          <a:blip r:embed="rId2">
            <a:extLst>
              <a:ext uri="{28A0092B-C50C-407E-A947-70E740481C1C}">
                <a14:useLocalDpi xmlns:a14="http://schemas.microsoft.com/office/drawing/2010/main" val="0"/>
              </a:ext>
            </a:extLst>
          </a:blip>
          <a:stretch/>
        </p:blipFill>
        <p:spPr bwMode="auto">
          <a:xfrm>
            <a:off x="1475656" y="19720"/>
            <a:ext cx="6840760" cy="6747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extLst>
      <p:ext uri="{BB962C8B-B14F-4D97-AF65-F5344CB8AC3E}">
        <p14:creationId xmlns:p14="http://schemas.microsoft.com/office/powerpoint/2010/main" val="2977460671"/>
      </p:ext>
    </p:extLst>
  </p:cSld>
  <p:clrMapOvr>
    <a:masterClrMapping/>
  </p:clrMapOvr>
  <mc:AlternateContent xmlns:mc="http://schemas.openxmlformats.org/markup-compatibility/2006" xmlns:p14="http://schemas.microsoft.com/office/powerpoint/2010/main">
    <mc:Choice Requires="p14">
      <p:transition p14:dur="800" spd="slow">
        <p:circle/>
      </p:transition>
    </mc:Choice>
    <mc:Fallback xmlns="">
      <p:transition spd="slow">
        <p:circle/>
      </p:transition>
    </mc:Fallback>
  </mc:AlternateContent>
  <p:timing>
    <p:tnLst>
      <p:par>
        <p:cTn dur="indefinite" id="1" nodeType="tmRoot" restart="never"/>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3430" y="3076"/>
            <a:ext cx="6415217" cy="6854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62569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0"/>
            <a:ext cx="9144001" cy="6858000"/>
          </a:xfrm>
          <a:prstGeom prst="rect">
            <a:avLst/>
          </a:prstGeom>
        </p:spPr>
      </p:pic>
      <p:sp>
        <p:nvSpPr>
          <p:cNvPr id="2" name="Заголовок 1"/>
          <p:cNvSpPr>
            <a:spLocks noGrp="1"/>
          </p:cNvSpPr>
          <p:nvPr>
            <p:ph type="title"/>
          </p:nvPr>
        </p:nvSpPr>
        <p:spPr>
          <a:xfrm>
            <a:off x="457200" y="274638"/>
            <a:ext cx="8229600" cy="5262562"/>
          </a:xfrm>
        </p:spPr>
        <p:txBody>
          <a:bodyPr>
            <a:normAutofit/>
          </a:bodyPr>
          <a:lstStyle/>
          <a:p>
            <a:r>
              <a:rPr lang="ru-RU" sz="6000" b="1" dirty="0" smtClean="0">
                <a:ln w="17780" cmpd="sng">
                  <a:solidFill>
                    <a:srgbClr val="FFFFFF"/>
                  </a:solidFill>
                  <a:prstDash val="solid"/>
                  <a:miter lim="800000"/>
                </a:ln>
                <a:solidFill>
                  <a:srgbClr val="FF0000"/>
                </a:solidFill>
                <a:effectLst>
                  <a:outerShdw blurRad="50800" algn="tl" rotWithShape="0">
                    <a:srgbClr val="000000"/>
                  </a:outerShdw>
                </a:effectLst>
              </a:rPr>
              <a:t>Видавництво  Укра</a:t>
            </a:r>
            <a:r>
              <a:rPr lang="uk-UA" sz="6000" b="1" dirty="0" smtClean="0">
                <a:ln w="17780" cmpd="sng">
                  <a:solidFill>
                    <a:srgbClr val="FFFFFF"/>
                  </a:solidFill>
                  <a:prstDash val="solid"/>
                  <a:miter lim="800000"/>
                </a:ln>
                <a:solidFill>
                  <a:srgbClr val="FF0000"/>
                </a:solidFill>
                <a:effectLst>
                  <a:outerShdw blurRad="50800" algn="tl" rotWithShape="0">
                    <a:srgbClr val="000000"/>
                  </a:outerShdw>
                </a:effectLst>
              </a:rPr>
              <a:t>їни</a:t>
            </a:r>
            <a:br>
              <a:rPr lang="uk-UA" sz="6000" b="1" dirty="0" smtClean="0">
                <a:ln w="17780" cmpd="sng">
                  <a:solidFill>
                    <a:srgbClr val="FFFFFF"/>
                  </a:solidFill>
                  <a:prstDash val="solid"/>
                  <a:miter lim="800000"/>
                </a:ln>
                <a:solidFill>
                  <a:srgbClr val="FF0000"/>
                </a:solidFill>
                <a:effectLst>
                  <a:outerShdw blurRad="50800" algn="tl" rotWithShape="0">
                    <a:srgbClr val="000000"/>
                  </a:outerShdw>
                </a:effectLst>
              </a:rPr>
            </a:br>
            <a:r>
              <a:rPr lang="uk-UA" sz="6000" b="1" dirty="0" smtClean="0">
                <a:ln w="17780" cmpd="sng">
                  <a:solidFill>
                    <a:srgbClr val="FFFFFF"/>
                  </a:solidFill>
                  <a:prstDash val="solid"/>
                  <a:miter lim="800000"/>
                </a:ln>
                <a:solidFill>
                  <a:srgbClr val="FF0000"/>
                </a:solidFill>
                <a:effectLst>
                  <a:outerShdw blurRad="50800" algn="tl" rotWithShape="0">
                    <a:srgbClr val="000000"/>
                  </a:outerShdw>
                </a:effectLst>
              </a:rPr>
              <a:t>«А-БА-БА-ГА-ЛА-МА-ГА»</a:t>
            </a:r>
            <a:endParaRPr lang="ru-RU" sz="6000" b="1" dirty="0">
              <a:ln w="17780" cmpd="sng">
                <a:solidFill>
                  <a:srgbClr val="FFFFFF"/>
                </a:solidFill>
                <a:prstDash val="solid"/>
                <a:miter lim="800000"/>
              </a:ln>
              <a:solidFill>
                <a:srgbClr val="FF0000"/>
              </a:solidFill>
              <a:effectLst>
                <a:outerShdw blurRad="50800" algn="tl" rotWithShape="0">
                  <a:srgbClr val="000000"/>
                </a:outerShdw>
              </a:effectLst>
            </a:endParaRPr>
          </a:p>
        </p:txBody>
      </p:sp>
    </p:spTree>
    <p:extLst>
      <p:ext uri="{BB962C8B-B14F-4D97-AF65-F5344CB8AC3E}">
        <p14:creationId xmlns:p14="http://schemas.microsoft.com/office/powerpoint/2010/main" val="31951446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9144001" cy="6858000"/>
          </a:xfrm>
          <a:prstGeom prst="rect">
            <a:avLst/>
          </a:prstGeom>
        </p:spPr>
      </p:pic>
      <p:sp>
        <p:nvSpPr>
          <p:cNvPr id="2" name="Заголовок 1"/>
          <p:cNvSpPr>
            <a:spLocks noGrp="1"/>
          </p:cNvSpPr>
          <p:nvPr>
            <p:ph type="title"/>
          </p:nvPr>
        </p:nvSpPr>
        <p:spPr>
          <a:xfrm>
            <a:off x="457200" y="274638"/>
            <a:ext cx="8229600" cy="4983162"/>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uk-UA"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В</a:t>
            </a:r>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ладислав Єрко</a:t>
            </a:r>
            <a:b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Віктор Бариба</a:t>
            </a:r>
            <a:b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Катерина Штанко</a:t>
            </a:r>
            <a:b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Кость Лавро</a:t>
            </a:r>
            <a:b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Євгенія Гапчинська</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22400743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80512" cy="6858000"/>
          </a:xfrm>
          <a:prstGeom prst="rect">
            <a:avLst/>
          </a:prstGeom>
        </p:spPr>
      </p:pic>
      <p:sp>
        <p:nvSpPr>
          <p:cNvPr id="2" name="Заголовок 1"/>
          <p:cNvSpPr>
            <a:spLocks noGrp="1"/>
          </p:cNvSpPr>
          <p:nvPr>
            <p:ph type="title"/>
          </p:nvPr>
        </p:nvSpPr>
        <p:spPr>
          <a:xfrm>
            <a:off x="1043608" y="116632"/>
            <a:ext cx="7643192" cy="1127968"/>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Владислав </a:t>
            </a:r>
            <a:r>
              <a:rPr lang="ru-RU"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Едвардович </a:t>
            </a:r>
            <a:r>
              <a:rPr lang="ru-RU"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Єрко</a:t>
            </a:r>
            <a:endParaRPr lang="ru-RU"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Прямоугольник 2"/>
          <p:cNvSpPr/>
          <p:nvPr/>
        </p:nvSpPr>
        <p:spPr>
          <a:xfrm>
            <a:off x="5796136" y="1359534"/>
            <a:ext cx="3179012" cy="646331"/>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b="1" spc="50" dirty="0" smtClean="0">
                <a:ln w="11430">
                  <a:solidFill>
                    <a:schemeClr val="tx2">
                      <a:lumMod val="50000"/>
                    </a:schemeClr>
                  </a:solidFill>
                </a:ln>
                <a:effectLst>
                  <a:outerShdw blurRad="76200" dist="50800" dir="5400000" algn="tl" rotWithShape="0">
                    <a:srgbClr val="000000">
                      <a:alpha val="65000"/>
                    </a:srgbClr>
                  </a:outerShdw>
                </a:effectLst>
              </a:rPr>
              <a:t>Народився</a:t>
            </a:r>
            <a:r>
              <a:rPr lang="ru-RU" b="1" spc="50" dirty="0" smtClean="0">
                <a:ln w="11430"/>
                <a:effectLst>
                  <a:outerShdw blurRad="76200" dist="50800" dir="5400000" algn="tl" rotWithShape="0">
                    <a:srgbClr val="000000">
                      <a:alpha val="65000"/>
                    </a:srgbClr>
                  </a:outerShdw>
                </a:effectLst>
              </a:rPr>
              <a:t> 1 </a:t>
            </a:r>
            <a:r>
              <a:rPr lang="ru-RU" b="1" spc="50" dirty="0">
                <a:ln w="11430"/>
                <a:effectLst>
                  <a:outerShdw blurRad="76200" dist="50800" dir="5400000" algn="tl" rotWithShape="0">
                    <a:srgbClr val="000000">
                      <a:alpha val="65000"/>
                    </a:srgbClr>
                  </a:outerShdw>
                </a:effectLst>
              </a:rPr>
              <a:t>липня 1962</a:t>
            </a:r>
            <a:r>
              <a:rPr lang="ru-RU" b="1" spc="50" dirty="0" smtClean="0">
                <a:ln w="11430"/>
                <a:effectLst>
                  <a:outerShdw blurRad="76200" dist="50800" dir="5400000" algn="tl" rotWithShape="0">
                    <a:srgbClr val="000000">
                      <a:alpha val="65000"/>
                    </a:srgbClr>
                  </a:outerShdw>
                </a:effectLst>
              </a:rPr>
              <a:t>,</a:t>
            </a:r>
          </a:p>
          <a:p>
            <a:r>
              <a:rPr lang="ru-RU" b="1" spc="50" dirty="0">
                <a:ln w="11430"/>
                <a:effectLst>
                  <a:outerShdw blurRad="76200" dist="50800" dir="5400000" algn="tl" rotWithShape="0">
                    <a:srgbClr val="000000">
                      <a:alpha val="65000"/>
                    </a:srgbClr>
                  </a:outerShdw>
                </a:effectLst>
              </a:rPr>
              <a:t>в</a:t>
            </a:r>
            <a:r>
              <a:rPr lang="ru-RU" b="1" spc="50" dirty="0" smtClean="0">
                <a:ln w="11430"/>
                <a:effectLst>
                  <a:outerShdw blurRad="76200" dist="50800" dir="5400000" algn="tl" rotWithShape="0">
                    <a:srgbClr val="000000">
                      <a:alpha val="65000"/>
                    </a:srgbClr>
                  </a:outerShdw>
                </a:effectLst>
              </a:rPr>
              <a:t> місті Києві</a:t>
            </a:r>
            <a:endParaRPr lang="ru-RU" b="1" spc="50" dirty="0">
              <a:ln w="11430"/>
              <a:effectLst>
                <a:outerShdw blurRad="76200" dist="50800" dir="5400000" algn="tl" rotWithShape="0">
                  <a:srgbClr val="000000">
                    <a:alpha val="65000"/>
                  </a:srgbClr>
                </a:outerShdw>
              </a:effectLst>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032328"/>
            <a:ext cx="3888432" cy="5551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765474" y="2278928"/>
            <a:ext cx="3888432" cy="3046988"/>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3200" b="1" spc="50" dirty="0">
                <a:ln w="11430"/>
                <a:solidFill>
                  <a:schemeClr val="tx2">
                    <a:lumMod val="75000"/>
                  </a:schemeClr>
                </a:solidFill>
                <a:effectLst>
                  <a:outerShdw blurRad="76200" dist="50800" dir="5400000" algn="tl" rotWithShape="0">
                    <a:srgbClr val="000000">
                      <a:alpha val="65000"/>
                    </a:srgbClr>
                  </a:outerShdw>
                </a:effectLst>
              </a:rPr>
              <a:t>український художник-ілюстратор, член </a:t>
            </a:r>
            <a:r>
              <a:rPr lang="ru-RU" sz="3200" b="1" spc="50" dirty="0" smtClean="0">
                <a:ln w="11430"/>
                <a:solidFill>
                  <a:schemeClr val="tx2">
                    <a:lumMod val="75000"/>
                  </a:schemeClr>
                </a:solidFill>
                <a:effectLst>
                  <a:outerShdw blurRad="76200" dist="50800" dir="5400000" algn="tl" rotWithShape="0">
                    <a:srgbClr val="000000">
                      <a:alpha val="65000"/>
                    </a:srgbClr>
                  </a:outerShdw>
                </a:effectLst>
              </a:rPr>
              <a:t>спілки </a:t>
            </a:r>
            <a:r>
              <a:rPr lang="ru-RU" sz="3200" b="1" spc="50" dirty="0">
                <a:ln w="11430"/>
                <a:solidFill>
                  <a:schemeClr val="tx2">
                    <a:lumMod val="75000"/>
                  </a:schemeClr>
                </a:solidFill>
                <a:effectLst>
                  <a:outerShdw blurRad="76200" dist="50800" dir="5400000" algn="tl" rotWithShape="0">
                    <a:srgbClr val="000000">
                      <a:alpha val="65000"/>
                    </a:srgbClr>
                  </a:outerShdw>
                </a:effectLst>
              </a:rPr>
              <a:t>художників України з 1989 р.</a:t>
            </a:r>
          </a:p>
        </p:txBody>
      </p:sp>
    </p:spTree>
    <p:extLst>
      <p:ext uri="{BB962C8B-B14F-4D97-AF65-F5344CB8AC3E}">
        <p14:creationId xmlns:p14="http://schemas.microsoft.com/office/powerpoint/2010/main" val="36748637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9216515" cy="6858000"/>
          </a:xfrm>
          <a:prstGeom prst="rect">
            <a:avLst/>
          </a:prstGeom>
        </p:spPr>
      </p:pic>
      <p:sp>
        <p:nvSpPr>
          <p:cNvPr id="2" name="Заголовок 1"/>
          <p:cNvSpPr>
            <a:spLocks noGrp="1"/>
          </p:cNvSpPr>
          <p:nvPr>
            <p:ph type="title"/>
          </p:nvPr>
        </p:nvSpPr>
        <p:spPr>
          <a:xfrm>
            <a:off x="493456" y="332656"/>
            <a:ext cx="8229600" cy="5861657"/>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vi-VN"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vi-VN"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vi-VN" sz="2800" b="1" spc="50" dirty="0">
                <a:ln w="11430"/>
                <a:solidFill>
                  <a:srgbClr val="7030A0"/>
                </a:solidFill>
                <a:effectLst>
                  <a:outerShdw blurRad="76200" dist="50800" dir="5400000" algn="tl" rotWithShape="0">
                    <a:srgbClr val="000000">
                      <a:alpha val="65000"/>
                    </a:srgbClr>
                  </a:outerShdw>
                </a:effectLst>
              </a:rPr>
              <a:t/>
            </a:r>
            <a:br>
              <a:rPr lang="vi-VN" sz="2800" b="1" spc="50" dirty="0">
                <a:ln w="11430"/>
                <a:solidFill>
                  <a:srgbClr val="7030A0"/>
                </a:solidFill>
                <a:effectLst>
                  <a:outerShdw blurRad="76200" dist="50800" dir="5400000" algn="tl" rotWithShape="0">
                    <a:srgbClr val="000000">
                      <a:alpha val="65000"/>
                    </a:srgbClr>
                  </a:outerShdw>
                </a:effectLst>
              </a:rPr>
            </a:br>
            <a:r>
              <a:rPr lang="vi-VN" sz="2800" b="1" spc="50" dirty="0">
                <a:ln w="11430"/>
                <a:solidFill>
                  <a:srgbClr val="7030A0"/>
                </a:solidFill>
                <a:effectLst>
                  <a:outerShdw blurRad="76200" dist="50800" dir="5400000" algn="tl" rotWithShape="0">
                    <a:srgbClr val="000000">
                      <a:alpha val="65000"/>
                    </a:srgbClr>
                  </a:outerShdw>
                </a:effectLst>
              </a:rPr>
              <a:t>Серед робіт Єрко найбільшим визнанням і популярністю користуються ілюстрації до українського видання серії книг Джоан Роулінг </a:t>
            </a:r>
            <a:r>
              <a:rPr lang="vi-VN" sz="2800" b="1" spc="50" dirty="0" smtClean="0">
                <a:ln w="11430"/>
                <a:solidFill>
                  <a:srgbClr val="7030A0"/>
                </a:solidFill>
                <a:effectLst>
                  <a:outerShdw blurRad="76200" dist="50800" dir="5400000" algn="tl" rotWithShape="0">
                    <a:srgbClr val="000000">
                      <a:alpha val="65000"/>
                    </a:srgbClr>
                  </a:outerShdw>
                </a:effectLst>
              </a:rPr>
              <a:t> </a:t>
            </a:r>
            <a:r>
              <a:rPr lang="uk-UA" sz="2800" b="1" spc="50" dirty="0" smtClean="0">
                <a:ln w="11430"/>
                <a:solidFill>
                  <a:srgbClr val="7030A0"/>
                </a:solidFill>
                <a:effectLst>
                  <a:outerShdw blurRad="76200" dist="50800" dir="5400000" algn="tl" rotWithShape="0">
                    <a:srgbClr val="000000">
                      <a:alpha val="65000"/>
                    </a:srgbClr>
                  </a:outerShdw>
                </a:effectLst>
              </a:rPr>
              <a:t>«</a:t>
            </a:r>
            <a:r>
              <a:rPr lang="vi-VN" sz="2800" b="1" spc="50" dirty="0" smtClean="0">
                <a:ln w="11430"/>
                <a:solidFill>
                  <a:srgbClr val="7030A0"/>
                </a:solidFill>
                <a:effectLst>
                  <a:outerShdw blurRad="76200" dist="50800" dir="5400000" algn="tl" rotWithShape="0">
                    <a:srgbClr val="000000">
                      <a:alpha val="65000"/>
                    </a:srgbClr>
                  </a:outerShdw>
                </a:effectLst>
              </a:rPr>
              <a:t>Гаррі Поттер</a:t>
            </a:r>
            <a:r>
              <a:rPr lang="uk-UA" sz="2800" b="1" spc="50" dirty="0" smtClean="0">
                <a:ln w="11430"/>
                <a:solidFill>
                  <a:srgbClr val="7030A0"/>
                </a:solidFill>
                <a:effectLst>
                  <a:outerShdw blurRad="76200" dist="50800" dir="5400000" algn="tl" rotWithShape="0">
                    <a:srgbClr val="000000">
                      <a:alpha val="65000"/>
                    </a:srgbClr>
                  </a:outerShdw>
                </a:effectLst>
              </a:rPr>
              <a:t>»</a:t>
            </a:r>
            <a:r>
              <a:rPr lang="vi-VN" sz="2800" b="1" spc="50" dirty="0" smtClean="0">
                <a:ln w="11430"/>
                <a:solidFill>
                  <a:srgbClr val="7030A0"/>
                </a:solidFill>
                <a:effectLst>
                  <a:outerShdw blurRad="76200" dist="50800" dir="5400000" algn="tl" rotWithShape="0">
                    <a:srgbClr val="000000">
                      <a:alpha val="65000"/>
                    </a:srgbClr>
                  </a:outerShdw>
                </a:effectLst>
              </a:rPr>
              <a:t>,</a:t>
            </a:r>
            <a:r>
              <a:rPr lang="uk-UA" sz="2800" b="1" spc="50" dirty="0" smtClean="0">
                <a:ln w="11430"/>
                <a:solidFill>
                  <a:srgbClr val="7030A0"/>
                </a:solidFill>
                <a:effectLst>
                  <a:outerShdw blurRad="76200" dist="50800" dir="5400000" algn="tl" rotWithShape="0">
                    <a:srgbClr val="000000">
                      <a:alpha val="65000"/>
                    </a:srgbClr>
                  </a:outerShdw>
                </a:effectLst>
              </a:rPr>
              <a:t> </a:t>
            </a:r>
            <a:r>
              <a:rPr lang="uk-UA" sz="3200" b="1" spc="50" dirty="0" smtClean="0">
                <a:ln w="11430"/>
                <a:solidFill>
                  <a:srgbClr val="7030A0"/>
                </a:solidFill>
                <a:effectLst>
                  <a:outerShdw blurRad="76200" dist="50800" dir="5400000" algn="tl" rotWithShape="0">
                    <a:srgbClr val="000000">
                      <a:alpha val="65000"/>
                    </a:srgbClr>
                  </a:outerShdw>
                </a:effectLst>
              </a:rPr>
              <a:t>та</a:t>
            </a:r>
            <a:r>
              <a:rPr lang="vi-VN" sz="2800" b="1" spc="50" dirty="0" smtClean="0">
                <a:ln w="11430"/>
                <a:solidFill>
                  <a:srgbClr val="7030A0"/>
                </a:solidFill>
                <a:effectLst>
                  <a:outerShdw blurRad="76200" dist="50800" dir="5400000" algn="tl" rotWithShape="0">
                    <a:srgbClr val="000000">
                      <a:alpha val="65000"/>
                    </a:srgbClr>
                  </a:outerShdw>
                </a:effectLst>
              </a:rPr>
              <a:t> </a:t>
            </a:r>
            <a:r>
              <a:rPr lang="vi-VN" sz="2800" b="1" spc="50" dirty="0">
                <a:ln w="11430"/>
                <a:solidFill>
                  <a:srgbClr val="7030A0"/>
                </a:solidFill>
                <a:effectLst>
                  <a:outerShdw blurRad="76200" dist="50800" dir="5400000" algn="tl" rotWithShape="0">
                    <a:srgbClr val="000000">
                      <a:alpha val="65000"/>
                    </a:srgbClr>
                  </a:outerShdw>
                </a:effectLst>
              </a:rPr>
              <a:t>романів Карлоса Кастанеди та Пауло </a:t>
            </a:r>
            <a:r>
              <a:rPr lang="vi-VN" sz="2800" b="1" spc="50" dirty="0" smtClean="0">
                <a:ln w="11430"/>
                <a:solidFill>
                  <a:srgbClr val="7030A0"/>
                </a:solidFill>
                <a:effectLst>
                  <a:outerShdw blurRad="76200" dist="50800" dir="5400000" algn="tl" rotWithShape="0">
                    <a:srgbClr val="000000">
                      <a:alpha val="65000"/>
                    </a:srgbClr>
                  </a:outerShdw>
                </a:effectLst>
              </a:rPr>
              <a:t>Коельо</a:t>
            </a:r>
            <a:r>
              <a:rPr lang="uk-UA"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uk-UA"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z="3200" b="1" spc="50" dirty="0">
                <a:ln w="11430"/>
                <a:solidFill>
                  <a:srgbClr val="0000FF"/>
                </a:solidFill>
                <a:effectLst>
                  <a:outerShdw blurRad="76200" dist="50800" dir="5400000" algn="tl" rotWithShape="0">
                    <a:srgbClr val="000000">
                      <a:alpha val="65000"/>
                    </a:srgbClr>
                  </a:outerShdw>
                </a:effectLst>
              </a:rPr>
              <a:t>Володар 2-ї премії Московського Міжнародного конкурса плаката (1987 р</a:t>
            </a:r>
            <a:r>
              <a:rPr lang="ru-RU" sz="3200" b="1" spc="50" dirty="0" smtClean="0">
                <a:ln w="11430"/>
                <a:solidFill>
                  <a:srgbClr val="0000FF"/>
                </a:solidFill>
                <a:effectLst>
                  <a:outerShdw blurRad="76200" dist="50800" dir="5400000" algn="tl" rotWithShape="0">
                    <a:srgbClr val="000000">
                      <a:alpha val="65000"/>
                    </a:srgbClr>
                  </a:outerShdw>
                </a:effectLst>
              </a:rPr>
              <a:t>.)</a:t>
            </a:r>
            <a:r>
              <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uk-UA"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uk-UA"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У </a:t>
            </a:r>
            <a:r>
              <a:rPr lang="ru-RU"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2008 оформлений Єрком новий український переклад трагедії Шекспіра «Гамлет</a:t>
            </a:r>
            <a:r>
              <a:rPr lang="ru-RU"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був удостоєний Гран-прі Львівського Форуму видавців </a:t>
            </a:r>
            <a:r>
              <a:rPr lang="vi-VN"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vi-VN"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4025252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668"/>
            <a:ext cx="9180510" cy="6858000"/>
          </a:xfrm>
          <a:prstGeom prst="rect">
            <a:avLst/>
          </a:prstGeom>
        </p:spPr>
      </p:pic>
      <p:sp>
        <p:nvSpPr>
          <p:cNvPr id="2" name="Заголовок 1"/>
          <p:cNvSpPr>
            <a:spLocks noGrp="1"/>
          </p:cNvSpPr>
          <p:nvPr>
            <p:ph type="title"/>
          </p:nvPr>
        </p:nvSpPr>
        <p:spPr>
          <a:xfrm>
            <a:off x="457200" y="274638"/>
            <a:ext cx="8229600" cy="5859462"/>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Книга </a:t>
            </a:r>
            <a: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«Снігова королева» Ганса </a:t>
            </a: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Христіана </a:t>
            </a:r>
            <a: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Андерсена з ілюстраціями Єрка випущена українським видавництвом </a:t>
            </a: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А-Ба-Ба-Га-Ла-Ма-Га»,завоювала Гран-прі на </a:t>
            </a:r>
            <a:r>
              <a:rPr lang="ru-RU" sz="2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Всеукраїнському</a:t>
            </a: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конкурсі «Книжка року-2000</a:t>
            </a: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b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в</a:t>
            </a: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2005 р. вийшла англійською двома виданнями і стала лідером продажів англійської видавництва «</a:t>
            </a:r>
            <a:r>
              <a:rPr 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Templar</a:t>
            </a:r>
            <a:r>
              <a:rPr lang="en-US"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uk-UA"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uk-UA"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US"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У США одержала титул «Найкраща дитяча книжка-2006», а також медаль Фонду Андерсена. </a:t>
            </a: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Пауло </a:t>
            </a:r>
            <a: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Коельо дав «Сніговій королеві» Ерко таку характеристику: «Це найдивовижніша дитяча книжка, яку я бачив за своє життя».</a:t>
            </a:r>
            <a:br>
              <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5302825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8039" y="0"/>
            <a:ext cx="601508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04982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632"/>
            <a:ext cx="9148922" cy="653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54864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28" y="260648"/>
            <a:ext cx="8936326" cy="583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58047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16350"/>
            <a:ext cx="4689453" cy="6873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77849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9468"/>
            <a:ext cx="589882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06494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5" y="31076"/>
            <a:ext cx="5497323" cy="6826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796256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0"/>
            <a:ext cx="4469482" cy="670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27906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7144"/>
            <a:ext cx="5844801" cy="6758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667288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9" y="413234"/>
            <a:ext cx="8611116" cy="6112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50283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0181"/>
            <a:ext cx="6868662" cy="6847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06330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2060848"/>
            <a:ext cx="8229600" cy="1575048"/>
          </a:xfrm>
        </p:spPr>
        <p:txBody>
          <a:bodyPr>
            <a:noAutofit/>
          </a:bodyPr>
          <a:lstStyle/>
          <a:p>
            <a:r>
              <a:rPr lang="uk-UA"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Творче завдання в групах</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67476463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24"/>
            <a:ext cx="9163124" cy="6858000"/>
          </a:xfrm>
          <a:prstGeom prst="rect">
            <a:avLst/>
          </a:prstGeom>
        </p:spPr>
      </p:pic>
      <p:sp>
        <p:nvSpPr>
          <p:cNvPr id="2" name="Заголовок 1"/>
          <p:cNvSpPr>
            <a:spLocks noGrp="1"/>
          </p:cNvSpPr>
          <p:nvPr>
            <p:ph type="title"/>
          </p:nvPr>
        </p:nvSpPr>
        <p:spPr>
          <a:xfrm>
            <a:off x="457200" y="3068960"/>
            <a:ext cx="8229600" cy="252028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Робота над малюнком</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5284118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7119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93443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9672" y="116632"/>
            <a:ext cx="7524327" cy="6741368"/>
          </a:xfrm>
          <a:prstGeom prst="rect">
            <a:avLst/>
          </a:prstGeom>
        </p:spPr>
      </p:pic>
      <p:sp>
        <p:nvSpPr>
          <p:cNvPr id="2" name="Заголовок 1"/>
          <p:cNvSpPr>
            <a:spLocks noGrp="1"/>
          </p:cNvSpPr>
          <p:nvPr>
            <p:ph type="title"/>
          </p:nvPr>
        </p:nvSpPr>
        <p:spPr>
          <a:xfrm>
            <a:off x="457200" y="332656"/>
            <a:ext cx="5915000" cy="6048672"/>
          </a:xfrm>
        </p:spPr>
        <p:txBody>
          <a:bodyPr>
            <a:normAutofit/>
          </a:bodyPr>
          <a:lstStyle/>
          <a:p>
            <a:pPr algn="l"/>
            <a:r>
              <a:rPr lang="uk-UA" sz="2400" b="1" dirty="0" smtClean="0">
                <a:solidFill>
                  <a:srgbClr val="FF0000"/>
                </a:solidFill>
              </a:rPr>
              <a:t>1. Познайомтеся з книгою. Визначте, через які образи та епізоди можна виразно передати мовою ілюстрацій ідею твору.</a:t>
            </a:r>
            <a:br>
              <a:rPr lang="uk-UA" sz="2400" b="1" dirty="0" smtClean="0">
                <a:solidFill>
                  <a:srgbClr val="FF0000"/>
                </a:solidFill>
              </a:rPr>
            </a:br>
            <a:r>
              <a:rPr lang="uk-UA" sz="2400" b="1" dirty="0" smtClean="0">
                <a:solidFill>
                  <a:srgbClr val="FF0000"/>
                </a:solidFill>
              </a:rPr>
              <a:t/>
            </a:r>
            <a:br>
              <a:rPr lang="uk-UA" sz="2400" b="1" dirty="0" smtClean="0">
                <a:solidFill>
                  <a:srgbClr val="FF0000"/>
                </a:solidFill>
              </a:rPr>
            </a:br>
            <a:r>
              <a:rPr lang="uk-UA" sz="2400" b="1" dirty="0" smtClean="0">
                <a:solidFill>
                  <a:srgbClr val="FF0000"/>
                </a:solidFill>
              </a:rPr>
              <a:t>2. Продумавши та уявивши тему майбутнього малюнка, зробіть ескіз.</a:t>
            </a:r>
            <a:br>
              <a:rPr lang="uk-UA" sz="2400" b="1" dirty="0" smtClean="0">
                <a:solidFill>
                  <a:srgbClr val="FF0000"/>
                </a:solidFill>
              </a:rPr>
            </a:br>
            <a:r>
              <a:rPr lang="uk-UA" sz="2400" b="1" dirty="0" smtClean="0">
                <a:solidFill>
                  <a:srgbClr val="FF0000"/>
                </a:solidFill>
              </a:rPr>
              <a:t/>
            </a:r>
            <a:br>
              <a:rPr lang="uk-UA" sz="2400" b="1" dirty="0" smtClean="0">
                <a:solidFill>
                  <a:srgbClr val="FF0000"/>
                </a:solidFill>
              </a:rPr>
            </a:br>
            <a:r>
              <a:rPr lang="uk-UA" sz="2400" b="1" dirty="0" smtClean="0">
                <a:solidFill>
                  <a:srgbClr val="FF0000"/>
                </a:solidFill>
              </a:rPr>
              <a:t>3. Продумайте всі деталі. Особливу увагу зверніть на образи  героїв.</a:t>
            </a:r>
            <a:br>
              <a:rPr lang="uk-UA" sz="2400" b="1" dirty="0" smtClean="0">
                <a:solidFill>
                  <a:srgbClr val="FF0000"/>
                </a:solidFill>
              </a:rPr>
            </a:br>
            <a:r>
              <a:rPr lang="uk-UA" sz="2400" b="1" dirty="0" smtClean="0">
                <a:solidFill>
                  <a:srgbClr val="FF0000"/>
                </a:solidFill>
              </a:rPr>
              <a:t/>
            </a:r>
            <a:br>
              <a:rPr lang="uk-UA" sz="2400" b="1" dirty="0" smtClean="0">
                <a:solidFill>
                  <a:srgbClr val="FF0000"/>
                </a:solidFill>
              </a:rPr>
            </a:br>
            <a:r>
              <a:rPr lang="uk-UA" sz="2400" b="1" dirty="0" smtClean="0">
                <a:solidFill>
                  <a:srgbClr val="FF0000"/>
                </a:solidFill>
              </a:rPr>
              <a:t>4. Працюючи над малюнком згадайте про закони перспективи.</a:t>
            </a:r>
            <a:br>
              <a:rPr lang="uk-UA" sz="2400" b="1" dirty="0" smtClean="0">
                <a:solidFill>
                  <a:srgbClr val="FF0000"/>
                </a:solidFill>
              </a:rPr>
            </a:br>
            <a:r>
              <a:rPr lang="uk-UA" sz="2400" b="1" dirty="0" smtClean="0">
                <a:solidFill>
                  <a:srgbClr val="FF0000"/>
                </a:solidFill>
              </a:rPr>
              <a:t/>
            </a:r>
            <a:br>
              <a:rPr lang="uk-UA" sz="2400" b="1" dirty="0" smtClean="0">
                <a:solidFill>
                  <a:srgbClr val="FF0000"/>
                </a:solidFill>
              </a:rPr>
            </a:br>
            <a:r>
              <a:rPr lang="uk-UA" sz="2400" b="1" dirty="0" smtClean="0">
                <a:solidFill>
                  <a:srgbClr val="FF0000"/>
                </a:solidFill>
              </a:rPr>
              <a:t>5. Розфарбовуючи, не шкодуйте кольорів, щоб ваш малюнок був яскравим і насиченим.</a:t>
            </a:r>
            <a:endParaRPr lang="ru-RU" sz="2400" b="1" dirty="0">
              <a:solidFill>
                <a:srgbClr val="FF0000"/>
              </a:solidFill>
            </a:endParaRPr>
          </a:p>
        </p:txBody>
      </p:sp>
    </p:spTree>
    <p:extLst>
      <p:ext uri="{BB962C8B-B14F-4D97-AF65-F5344CB8AC3E}">
        <p14:creationId xmlns:p14="http://schemas.microsoft.com/office/powerpoint/2010/main" val="14210660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13196"/>
            <a:ext cx="9252521" cy="6858000"/>
          </a:xfrm>
          <a:prstGeom prst="rect">
            <a:avLst/>
          </a:prstGeom>
        </p:spPr>
      </p:pic>
      <p:sp>
        <p:nvSpPr>
          <p:cNvPr id="2" name="Заголовок 1"/>
          <p:cNvSpPr>
            <a:spLocks noGrp="1"/>
          </p:cNvSpPr>
          <p:nvPr>
            <p:ph type="title"/>
          </p:nvPr>
        </p:nvSpPr>
        <p:spPr>
          <a:xfrm>
            <a:off x="457200" y="2060848"/>
            <a:ext cx="8229600" cy="3816424"/>
          </a:xfrm>
        </p:spPr>
        <p:txBody>
          <a:bodyPr/>
          <a:lstStyle/>
          <a:p>
            <a:r>
              <a:rPr lang="uk-UA"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Закріплення вивченого матеріалу</a:t>
            </a: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7502109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80512" cy="6858000"/>
          </a:xfrm>
          <a:prstGeom prst="rect">
            <a:avLst/>
          </a:prstGeom>
        </p:spPr>
      </p:pic>
      <p:sp>
        <p:nvSpPr>
          <p:cNvPr id="2" name="Заголовок 1"/>
          <p:cNvSpPr>
            <a:spLocks noGrp="1"/>
          </p:cNvSpPr>
          <p:nvPr>
            <p:ph type="title"/>
          </p:nvPr>
        </p:nvSpPr>
        <p:spPr>
          <a:xfrm>
            <a:off x="457200" y="274638"/>
            <a:ext cx="8229600" cy="5170586"/>
          </a:xfrm>
        </p:spPr>
        <p:txBody>
          <a:bodyPr>
            <a:normAutofit/>
          </a:bodyPr>
          <a:lstStyle/>
          <a:p>
            <a:pPr algn="l"/>
            <a:r>
              <a:rPr lang="uk-UA"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Що таке ілюстрація?</a:t>
            </a:r>
            <a:br>
              <a:rPr lang="uk-UA"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uk-UA"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Хто створює ілюстрації?</a:t>
            </a:r>
            <a:br>
              <a:rPr lang="uk-UA"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uk-UA"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Назвіть прізвища художників ілюстраторів?</a:t>
            </a:r>
            <a:r>
              <a:rPr lang="uk-UA" dirty="0" smtClean="0"/>
              <a:t/>
            </a:r>
            <a:br>
              <a:rPr lang="uk-UA" dirty="0" smtClean="0"/>
            </a:br>
            <a:endParaRPr lang="ru-RU" dirty="0"/>
          </a:p>
        </p:txBody>
      </p:sp>
    </p:spTree>
    <p:extLst>
      <p:ext uri="{BB962C8B-B14F-4D97-AF65-F5344CB8AC3E}">
        <p14:creationId xmlns:p14="http://schemas.microsoft.com/office/powerpoint/2010/main" val="16801345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2512"/>
            <a:ext cx="9144000" cy="6832974"/>
          </a:xfrm>
          <a:prstGeom prst="rect">
            <a:avLst/>
          </a:prstGeom>
        </p:spPr>
      </p:pic>
      <p:sp>
        <p:nvSpPr>
          <p:cNvPr id="2" name="Заголовок 1"/>
          <p:cNvSpPr>
            <a:spLocks noGrp="1"/>
          </p:cNvSpPr>
          <p:nvPr>
            <p:ph type="title"/>
          </p:nvPr>
        </p:nvSpPr>
        <p:spPr>
          <a:xfrm>
            <a:off x="457200" y="4293096"/>
            <a:ext cx="8229600" cy="2232248"/>
          </a:xfrm>
        </p:spPr>
        <p:txBody>
          <a:bodyPr/>
          <a:lstStyle/>
          <a:p>
            <a:r>
              <a:rPr lang="uk-UA"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Підсумок уроку</a:t>
            </a:r>
            <a:endPar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34599369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Заголовок 1"/>
          <p:cNvSpPr>
            <a:spLocks noGrp="1"/>
          </p:cNvSpPr>
          <p:nvPr>
            <p:ph type="title"/>
          </p:nvPr>
        </p:nvSpPr>
        <p:spPr>
          <a:xfrm>
            <a:off x="457200" y="1844824"/>
            <a:ext cx="8229600" cy="2304256"/>
          </a:xfrm>
        </p:spPr>
        <p:txBody>
          <a:bodyPr>
            <a:noAutofit/>
          </a:bodyPr>
          <a:lstStyle/>
          <a:p>
            <a:r>
              <a:rPr lang="uk-UA" sz="9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Дякую за урок</a:t>
            </a:r>
            <a:endParaRPr lang="ru-RU" sz="9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38547865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F3399"/>
            </a:gs>
            <a:gs pos="25000">
              <a:srgbClr val="FF6633"/>
            </a:gs>
            <a:gs pos="50000">
              <a:srgbClr val="FFFF00"/>
            </a:gs>
            <a:gs pos="75000">
              <a:srgbClr val="01A78F"/>
            </a:gs>
            <a:gs pos="100000">
              <a:srgbClr val="3366FF"/>
            </a:gs>
          </a:gsLst>
          <a:lin ang="5400000" scaled="0"/>
        </a:gradFill>
        <a:effectLst/>
      </p:bgPr>
    </p:bg>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
            <a:ext cx="9230491" cy="6794334"/>
          </a:xfrm>
          <a:prstGeom prst="rect">
            <a:avLst/>
          </a:prstGeom>
        </p:spPr>
      </p:pic>
      <p:sp>
        <p:nvSpPr>
          <p:cNvPr id="2" name="Заголовок 1"/>
          <p:cNvSpPr>
            <a:spLocks noGrp="1"/>
          </p:cNvSpPr>
          <p:nvPr>
            <p:ph type="title"/>
          </p:nvPr>
        </p:nvSpPr>
        <p:spPr>
          <a:xfrm>
            <a:off x="457200" y="274638"/>
            <a:ext cx="8229600" cy="4090466"/>
          </a:xfrm>
        </p:spPr>
        <p:txBody>
          <a:bodyPr>
            <a:normAutofit/>
          </a:bodyPr>
          <a:lstStyle/>
          <a:p>
            <a:r>
              <a:rPr lang="ru-RU" sz="4000" dirty="0">
                <a:ln w="28575">
                  <a:solidFill>
                    <a:prstClr val="black"/>
                  </a:solidFill>
                </a:ln>
                <a:solidFill>
                  <a:srgbClr val="C0504D">
                    <a:lumMod val="50000"/>
                  </a:srgbClr>
                </a:solidFill>
              </a:rPr>
              <a:t>Ілюстрація (</a:t>
            </a:r>
            <a:r>
              <a:rPr lang="ru-RU" sz="4000" dirty="0" smtClean="0">
                <a:ln w="28575">
                  <a:solidFill>
                    <a:prstClr val="black"/>
                  </a:solidFill>
                </a:ln>
                <a:solidFill>
                  <a:srgbClr val="C0504D">
                    <a:lumMod val="50000"/>
                  </a:srgbClr>
                </a:solidFill>
              </a:rPr>
              <a:t>від </a:t>
            </a:r>
            <a:r>
              <a:rPr lang="ru-RU" sz="4000" dirty="0">
                <a:ln w="28575">
                  <a:solidFill>
                    <a:prstClr val="black"/>
                  </a:solidFill>
                </a:ln>
                <a:solidFill>
                  <a:srgbClr val="C0504D">
                    <a:lumMod val="50000"/>
                  </a:srgbClr>
                </a:solidFill>
              </a:rPr>
              <a:t>лат</a:t>
            </a:r>
            <a:r>
              <a:rPr lang="en-US" sz="4000" dirty="0">
                <a:ln w="28575">
                  <a:solidFill>
                    <a:prstClr val="black"/>
                  </a:solidFill>
                </a:ln>
                <a:solidFill>
                  <a:srgbClr val="C0504D">
                    <a:lumMod val="50000"/>
                  </a:srgbClr>
                </a:solidFill>
              </a:rPr>
              <a:t>. Illustratio</a:t>
            </a:r>
            <a:r>
              <a:rPr lang="uk-UA" sz="4000" dirty="0">
                <a:ln w="28575">
                  <a:solidFill>
                    <a:prstClr val="black"/>
                  </a:solidFill>
                </a:ln>
                <a:solidFill>
                  <a:srgbClr val="C0504D">
                    <a:lumMod val="50000"/>
                  </a:srgbClr>
                </a:solidFill>
              </a:rPr>
              <a:t> –висвітлення)- зображення, що пояснює, відтворює зміст тексту, а також галузь образотворчого мистецтва, складова частина графічного мистецтва</a:t>
            </a:r>
            <a:r>
              <a:rPr lang="ru-RU" dirty="0">
                <a:ln w="28575">
                  <a:solidFill>
                    <a:prstClr val="black"/>
                  </a:solidFill>
                </a:ln>
                <a:solidFill>
                  <a:srgbClr val="C0504D">
                    <a:lumMod val="50000"/>
                  </a:srgbClr>
                </a:solidFill>
              </a:rPr>
              <a:t>.</a:t>
            </a:r>
            <a:endParaRPr lang="ru-RU" dirty="0"/>
          </a:p>
        </p:txBody>
      </p:sp>
    </p:spTree>
    <p:extLst>
      <p:ext uri="{BB962C8B-B14F-4D97-AF65-F5344CB8AC3E}">
        <p14:creationId xmlns:p14="http://schemas.microsoft.com/office/powerpoint/2010/main" val="42346905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a:xfrm>
            <a:off x="539552" y="692696"/>
            <a:ext cx="8229600" cy="1728192"/>
          </a:xfrm>
        </p:spPr>
        <p:txBody>
          <a:bodyPr>
            <a:normAutofit fontScale="90000"/>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Де б не була розташована ілюстрація, вона має зробити книжку цікавішою і глибшою.</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22007864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9220" y="332656"/>
            <a:ext cx="8363272" cy="1786211"/>
          </a:xfrm>
          <a:solidFill>
            <a:srgbClr val="92D050"/>
          </a:solidFill>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uk-U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Ілюстрація розміщена на початку тексту, або на початку розділу називається заставкою</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3848" y="2204864"/>
            <a:ext cx="3234017" cy="4397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75083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290266"/>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Ілюстрація розміщена </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в кінці тексту</a:t>
            </a:r>
            <a:r>
              <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розділу, чи книжки </a:t>
            </a:r>
            <a:r>
              <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називається </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кінцівкою</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Прямоугольник 2"/>
          <p:cNvSpPr/>
          <p:nvPr/>
        </p:nvSpPr>
        <p:spPr>
          <a:xfrm>
            <a:off x="3419872" y="2564904"/>
            <a:ext cx="2880320" cy="38884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Прямоугольник 3"/>
          <p:cNvSpPr/>
          <p:nvPr/>
        </p:nvSpPr>
        <p:spPr>
          <a:xfrm>
            <a:off x="3483091" y="2780928"/>
            <a:ext cx="2753878" cy="35283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solidFill>
            </a:endParaRPr>
          </a:p>
        </p:txBody>
      </p:sp>
      <p:pic>
        <p:nvPicPr>
          <p:cNvPr id="256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6313" y="5137360"/>
            <a:ext cx="2627435" cy="951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3546314" y="2821732"/>
            <a:ext cx="2465846" cy="2000548"/>
          </a:xfrm>
          <a:prstGeom prst="rect">
            <a:avLst/>
          </a:prstGeom>
        </p:spPr>
        <p:txBody>
          <a:bodyPr wrap="square">
            <a:spAutoFit/>
          </a:bodyPr>
          <a:lstStyle/>
          <a:p>
            <a:r>
              <a:rPr lang="ru-RU" sz="400" dirty="0"/>
              <a:t>Так былинный русский герой нашел свое место и в новой жизни — и это тоже была авторская смелость по тем далеко не былинным временам России после 1917 года. </a:t>
            </a:r>
          </a:p>
          <a:p>
            <a:r>
              <a:rPr lang="ru-RU" sz="400" dirty="0"/>
              <a:t>В 1936 году Иван Яковлевич Билибин вместе с женой, тоже художницей Александрой Васильевной Щекатихиной-Потоцкой (1892-1967) возвращается на Родину, в свой Ленинград. Здесь он много и плодотворно работает. Появляются в свет его шедевры книжной графики. Это, прежде всего, иллюстрации к поэме М. Ю. Лермонтова "Песнь про купца Калашникова", к роману А. Н. Толстого "Петр I”. Много времени отдает Билибин преподавательской деятельности. В 1939 году ему, доктору искусствоведческих наук, посвятившему сорок лет служению русскому искусству, присваивается звание заслуженного профессора. В это время он задумывает необыкновенную серию открыток с образами знаменитых людей, подвижников России. Вместе с талантливым С. М. Эйзенштейном мечтает Билибин и о создании кинофильма "Иван Грозный". Но грянувшая война и блокада Ленинграда разрушила все творческие замыслы художника. Когда в трудные для Ленинграда блокадные дни ему предложили эвакуироваться, он, не размышляя, ответил: "Из осажденной крепости не бегут ее защитники". И в этих словах был он весь, со своим складом ума, настоящий русский патриот, готовый к самопожертвованию ради спасения и чести родной земли. И он защищал ее до последнего вздоха. Измученный и истощенный от голода Иван Яковлевич создает под фашистскими обстрелами и бомбежками патриотические открытки для фронта, пишет статьи и обращения к героическим защитникам города на Неве. В ночь под Новый 1942 год он собрал в своей квартире на Мойке друзей и читал им свою "Оду". Были в ней и полные веры и надежды слова: </a:t>
            </a:r>
          </a:p>
          <a:p>
            <a:r>
              <a:rPr lang="ru-RU" sz="400" dirty="0"/>
              <a:t>Проходят дни, проходят годы, </a:t>
            </a:r>
          </a:p>
          <a:p>
            <a:r>
              <a:rPr lang="ru-RU" sz="400" dirty="0"/>
              <a:t>Иссякнет сей кровавый пир. </a:t>
            </a:r>
          </a:p>
          <a:p>
            <a:r>
              <a:rPr lang="ru-RU" sz="400" dirty="0"/>
              <a:t>Придет весна, пройдут невзгоды,</a:t>
            </a:r>
          </a:p>
          <a:p>
            <a:r>
              <a:rPr lang="ru-RU" sz="400" dirty="0"/>
              <a:t>И снова улыбнется мир. </a:t>
            </a:r>
          </a:p>
          <a:p>
            <a:r>
              <a:rPr lang="ru-RU" sz="400" dirty="0"/>
              <a:t>К сожалению, до этих мирных дней Иван Яковлевич не дожил. В ночь с 7 на 8 февраля 1942 года его не стало. Но навсегда остались его замечательные картины, фрески и графические работы. Его друзья и ученики подготовили его персональную выставку. Она с триумфом прошла в 1952 году в его не сдавшемся врагу городе-герое Ленинграде и продолжила свой путь по Москве, Таллинну и Киеву. Выставка собрала множество людей – поклонников творчества художника. А с полотен его вставали былинные 33 богатыря, его славные витязи-ратоборцы, его русские купцы, из старинного калужского рода, из которого вышел сам художник. </a:t>
            </a:r>
          </a:p>
        </p:txBody>
      </p:sp>
    </p:spTree>
    <p:extLst>
      <p:ext uri="{BB962C8B-B14F-4D97-AF65-F5344CB8AC3E}">
        <p14:creationId xmlns:p14="http://schemas.microsoft.com/office/powerpoint/2010/main" val="38964703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465</TotalTime>
  <Words>635</Words>
  <Application>Microsoft Office PowerPoint</Application>
  <PresentationFormat>Экран (4:3)</PresentationFormat>
  <Paragraphs>39</Paragraphs>
  <Slides>54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54</vt:i4>
      </vt:variant>
    </vt:vector>
  </HeadingPairs>
  <TitlesOfParts>
    <vt:vector size="55"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Ілюстрація (від лат. Illustratio –висвітлення)- зображення, що пояснює, відтворює зміст тексту, а також галузь образотворчого мистецтва, складова частина графічного мистецтва.</vt:lpstr>
      <vt:lpstr>Де б не була розташована ілюстрація, вона має зробити книжку цікавішою і глибшою.</vt:lpstr>
      <vt:lpstr>Ілюстрація розміщена на початку тексту, або на початку розділу називається заставкою</vt:lpstr>
      <vt:lpstr>Ілюстрація розміщена в кінці тексту,  розділу, чи книжки називається кінцівкою</vt:lpstr>
      <vt:lpstr>Малюнок, який займає  цілу сторінку (всю «полосу» книги) називається полосною</vt:lpstr>
      <vt:lpstr>Ілюстратори –художники, які створюють малюнки, що зображують події та героїв віршів, казок,оповідань.</vt:lpstr>
      <vt:lpstr>Добрий казкар Іван Якович Білібін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Анімалістичне мистецтво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Видавництво  України «А-БА-БА-ГА-ЛА-МА-ГА»</vt:lpstr>
      <vt:lpstr> Владислав Єрко Віктор Бариба Катерина Штанко Кость Лавро Євгенія Гапчинська</vt:lpstr>
      <vt:lpstr>Владислав Едвардович Єрко</vt:lpstr>
      <vt:lpstr>  Серед робіт Єрко найбільшим визнанням і популярністю користуються ілюстрації до українського видання серії книг Джоан Роулінг  «Гаррі Поттер», та романів Карлоса Кастанеди та Пауло Коельо Володар 2-ї премії Московського Міжнародного конкурса плаката (1987 р.)  У 2008 оформлений Єрком новий український переклад трагедії Шекспіра «Гамлет» був удостоєний Гран-прі Львівського Форуму видавців  </vt:lpstr>
      <vt:lpstr>  Книга «Снігова королева» Ганса Христіана Андерсена з ілюстраціями Єрка випущена українським видавництвом    «А-Ба-Ба-Га-Ла-Ма-Га»,завоювала Гран-прі на Всеукраїнському конкурсі «Книжка року-2000»,   в 2005 р. вийшла англійською двома виданнями і стала лідером продажів англійської видавництва «Templar»,  У США одержала титул «Найкраща дитяча книжка-2006», а також медаль Фонду Андерсена.   Пауло Коельо дав «Сніговій королеві» Ерко таку характеристику: «Це найдивовижніша дитяча книжка, яку я бачив за своє життя».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Творче завдання в групах</vt:lpstr>
      <vt:lpstr>Робота над малюнком</vt:lpstr>
      <vt:lpstr>1. Познайомтеся з книгою. Визначте, через які образи та епізоди можна виразно передати мовою ілюстрацій ідею твору.  2. Продумавши та уявивши тему майбутнього малюнка, зробіть ескіз.  3. Продумайте всі деталі. Особливу увагу зверніть на образи  героїв.  4. Працюючи над малюнком згадайте про закони перспективи.  5. Розфарбовуючи, не шкодуйте кольорів, щоб ваш малюнок був яскравим і насиченим.</vt:lpstr>
      <vt:lpstr>Закріплення вивченого матеріалу</vt:lpstr>
      <vt:lpstr>Що таке ілюстрація? Хто створює ілюстрації? Назвіть прізвища художників ілюстраторів? </vt:lpstr>
      <vt:lpstr>Підсумок уроку</vt:lpstr>
      <vt:lpstr>Дякую за урок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DELL</dc:creator>
  <cp:lastModifiedBy>DELL</cp:lastModifiedBy>
  <cp:revision>39</cp:revision>
  <dcterms:created xsi:type="dcterms:W3CDTF">2014-11-29T15:52:17Z</dcterms:created>
  <dcterms:modified xsi:type="dcterms:W3CDTF">2014-12-09T00:38:13Z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6858422</vt:lpwstr>
  </property>
  <property fmtid="{D5CDD505-2E9C-101B-9397-08002B2CF9AE}" name="NXPowerLiteVersion" pid="3">
    <vt:lpwstr>D4.1.4</vt:lpwstr>
  </property>
</Properties>
</file>