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40D2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14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2F4BE5B-0F5A-44BD-A655-576E5C46AE5D}" type="datetimeFigureOut">
              <a:rPr lang="ru-RU" smtClean="0"/>
              <a:t>26.05.2014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806F655-10E4-4C56-A07F-F69CA422CEC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01208"/>
            <a:ext cx="6400800" cy="1752600"/>
          </a:xfrm>
        </p:spPr>
        <p:txBody>
          <a:bodyPr>
            <a:normAutofit/>
          </a:bodyPr>
          <a:lstStyle/>
          <a:p>
            <a:r>
              <a:rPr lang="uk-UA" sz="2400" b="1" i="1" dirty="0" smtClean="0">
                <a:solidFill>
                  <a:srgbClr val="6640D2"/>
                </a:solidFill>
                <a:latin typeface="Times New Roman" pitchFamily="18" charset="0"/>
                <a:cs typeface="Times New Roman" pitchFamily="18" charset="0"/>
              </a:rPr>
              <a:t>ЛІПЛЕННЯ СВИЩИКА У ВИГЛЯДІ ПТАШКИ</a:t>
            </a:r>
          </a:p>
          <a:p>
            <a:endParaRPr lang="ru-RU" sz="2400" b="1" i="1" dirty="0">
              <a:solidFill>
                <a:srgbClr val="6640D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ВІДКРИТИЙ УРОК З ЛІПЛЕННЯ В 5 КЛАСІ</a:t>
            </a:r>
            <a:br>
              <a:rPr lang="uk-UA" b="1" i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”Чарівна</a:t>
            </a:r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пташка”</a:t>
            </a:r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Майстер виробничого навчання : </a:t>
            </a:r>
            <a:r>
              <a:rPr lang="uk-UA" sz="2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Караченцева</a:t>
            </a:r>
            <a:r>
              <a:rPr lang="uk-UA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Олена Володимирівна</a:t>
            </a:r>
            <a:endParaRPr lang="ru-RU" b="1" i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04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636912"/>
            <a:ext cx="3816424" cy="2544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3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081808"/>
            <a:ext cx="5477172" cy="3651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498" y="18864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rgbClr val="0070C0"/>
                </a:solidFill>
              </a:rPr>
              <a:t>Оголошення</a:t>
            </a:r>
            <a:r>
              <a:rPr lang="ru-RU" dirty="0" smtClean="0">
                <a:solidFill>
                  <a:srgbClr val="0070C0"/>
                </a:solidFill>
              </a:rPr>
              <a:t> теми і мети уроку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985797"/>
            <a:ext cx="5400600" cy="3600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1196" y="76793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Розповідь про історію виникнення глиняної іграшки.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2248" y="1916832"/>
            <a:ext cx="5648064" cy="3765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97632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>
                <a:solidFill>
                  <a:srgbClr val="0070C0"/>
                </a:solidFill>
              </a:rPr>
              <a:t>Ознайомлення з основними секретами виготовлення народної глиняної іграшки.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081808"/>
            <a:ext cx="5040560" cy="336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Послідовність виготовлення об</a:t>
            </a:r>
            <a:r>
              <a:rPr lang="en-US" dirty="0" smtClean="0">
                <a:solidFill>
                  <a:srgbClr val="0070C0"/>
                </a:solidFill>
              </a:rPr>
              <a:t>’</a:t>
            </a:r>
            <a:r>
              <a:rPr lang="uk-UA" dirty="0" smtClean="0">
                <a:solidFill>
                  <a:srgbClr val="0070C0"/>
                </a:solidFill>
              </a:rPr>
              <a:t>ємного виробу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916832"/>
            <a:ext cx="5328592" cy="3552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9208" y="54868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Практична частина. Ліплення свищика.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937791"/>
            <a:ext cx="5544616" cy="3696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70C0"/>
                </a:solidFill>
              </a:rPr>
              <a:t>Використання </a:t>
            </a:r>
            <a:r>
              <a:rPr lang="uk-UA" dirty="0" err="1" smtClean="0">
                <a:solidFill>
                  <a:srgbClr val="0070C0"/>
                </a:solidFill>
              </a:rPr>
              <a:t>стеків</a:t>
            </a:r>
            <a:r>
              <a:rPr lang="uk-UA" dirty="0" smtClean="0">
                <a:solidFill>
                  <a:srgbClr val="0070C0"/>
                </a:solidFill>
              </a:rPr>
              <a:t> для виготовлення свистунця.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129813"/>
            <a:ext cx="540060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Декорування керамічного виробу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" r="16"/>
          <a:stretch/>
        </p:blipFill>
        <p:spPr>
          <a:xfrm>
            <a:off x="2051720" y="1700808"/>
            <a:ext cx="518457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dirty="0" lang="uk-UA" smtClean="0">
                <a:solidFill>
                  <a:srgbClr val="0070C0"/>
                </a:solidFill>
              </a:rPr>
              <a:t>Перегляд та оцінювання виробів. Виставка дитячих робіт.</a:t>
            </a:r>
            <a:br>
              <a:rPr dirty="0" lang="uk-UA" smtClean="0">
                <a:solidFill>
                  <a:srgbClr val="0070C0"/>
                </a:solidFill>
              </a:rPr>
            </a:br>
            <a:endParaRPr dirty="0" lang="ru-RU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865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87</TotalTime>
  <Words>64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Constantia</vt:lpstr>
      <vt:lpstr>Times New Roman</vt:lpstr>
      <vt:lpstr>Wingdings 2</vt:lpstr>
      <vt:lpstr>Бумажная</vt:lpstr>
      <vt:lpstr>ВІДКРИТИЙ УРОК З ЛІПЛЕННЯ В 5 КЛАСІ ”Чарівна пташка” Майстер виробничого навчання : Караченцева Олена Володимирівна</vt:lpstr>
      <vt:lpstr>Оголошення теми і мети уроку</vt:lpstr>
      <vt:lpstr>Розповідь про історію виникнення глиняної іграшки.</vt:lpstr>
      <vt:lpstr>Ознайомлення з основними секретами виготовлення народної глиняної іграшки.</vt:lpstr>
      <vt:lpstr>Послідовність виготовлення об’ємного виробу.</vt:lpstr>
      <vt:lpstr>Практична частина. Ліплення свищика.</vt:lpstr>
      <vt:lpstr>Використання стеків для виготовлення свистунця.</vt:lpstr>
      <vt:lpstr>Декорування керамічного виробу</vt:lpstr>
      <vt:lpstr>Перегляд та оцінювання виробів. Виставка дитячих робіт.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9</cp:revision>
  <dcterms:created xsi:type="dcterms:W3CDTF">2014-04-30T09:16:58Z</dcterms:created>
  <dcterms:modified xsi:type="dcterms:W3CDTF">2014-05-26T18:16:22Z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551334</vt:lpwstr>
  </property>
  <property fmtid="{D5CDD505-2E9C-101B-9397-08002B2CF9AE}" name="NXPowerLiteVersion" pid="3">
    <vt:lpwstr>D4.1.4</vt:lpwstr>
  </property>
</Properties>
</file>