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6" r:id="rId3"/>
    <p:sldId id="256" r:id="rId4"/>
    <p:sldId id="262" r:id="rId5"/>
    <p:sldId id="257" r:id="rId6"/>
    <p:sldId id="258" r:id="rId7"/>
    <p:sldId id="259" r:id="rId8"/>
    <p:sldId id="267" r:id="rId9"/>
    <p:sldId id="261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0099"/>
    <a:srgbClr val="006666"/>
    <a:srgbClr val="660066"/>
    <a:srgbClr val="003399"/>
    <a:srgbClr val="99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E82C6E-E200-4977-9831-0605A0BF4C29}" type="datetimeFigureOut">
              <a:rPr lang="ru-RU" smtClean="0"/>
              <a:pPr/>
              <a:t>17.11.2015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1277935-8BC3-4805-80F0-DB5CB4C1C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2.jpg" id="6" name="Рисунок 5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img3.jpg" id="9" name="Рисунок 8"/>
          <p:cNvPicPr>
            <a:picLocks noChangeAspect="1"/>
          </p:cNvPicPr>
          <p:nvPr/>
        </p:nvPicPr>
        <p:blipFill>
          <a:blip cstate="print" r:embed="rId3"/>
          <a:srcRect r="8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ark_jordan_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6378"/>
            <a:ext cx="9144000" cy="6625244"/>
          </a:xfrm>
          <a:prstGeom prst="rect">
            <a:avLst/>
          </a:prstGeom>
        </p:spPr>
      </p:pic>
      <p:pic>
        <p:nvPicPr>
          <p:cNvPr id="11" name="Рисунок 10" descr="640x400_807_The_Octopus_World_2d_surrealism_fantasy_landscape_picture_image_digital_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5920" y="1600200"/>
            <a:ext cx="5852160" cy="3657600"/>
          </a:xfrm>
          <a:prstGeom prst="rect">
            <a:avLst/>
          </a:prstGeom>
        </p:spPr>
      </p:pic>
      <p:pic>
        <p:nvPicPr>
          <p:cNvPr id="12" name="Рисунок 11" descr="fantasy-nature-world-desktop-wallpaper-1920x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500042"/>
            <a:ext cx="8858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990000"/>
                </a:solidFill>
                <a:latin typeface="Bookman Old Style" pitchFamily="18" charset="0"/>
              </a:rPr>
              <a:t>1. Які види образотворчого мистецтва ви знаєте?</a:t>
            </a:r>
            <a:endParaRPr lang="ru-RU" sz="2200" b="1" dirty="0">
              <a:solidFill>
                <a:srgbClr val="990000"/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4295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chemeClr val="accent4"/>
                </a:solidFill>
                <a:latin typeface="Bookman Old Style" pitchFamily="18" charset="0"/>
              </a:rPr>
              <a:t>2. Що таке силует?</a:t>
            </a:r>
            <a:endParaRPr lang="ru-RU" sz="2200" b="1" dirty="0">
              <a:solidFill>
                <a:schemeClr val="accent4"/>
              </a:solidFill>
              <a:latin typeface="Bookman Old Style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1357298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003399"/>
                </a:solidFill>
                <a:latin typeface="Bookman Old Style" pitchFamily="18" charset="0"/>
              </a:rPr>
              <a:t>3. Які жанри образотворчого мистецтва вам відомі?</a:t>
            </a:r>
            <a:endParaRPr lang="ru-RU" sz="2200" b="1" dirty="0">
              <a:solidFill>
                <a:srgbClr val="003399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071678"/>
            <a:ext cx="75009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660066"/>
                </a:solidFill>
                <a:latin typeface="Bookman Old Style" pitchFamily="18" charset="0"/>
              </a:rPr>
              <a:t>4. Як називається по іншому малюнкове письмо?</a:t>
            </a:r>
            <a:endParaRPr lang="ru-RU" sz="22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2786058"/>
            <a:ext cx="7929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006666"/>
                </a:solidFill>
                <a:latin typeface="Bookman Old Style" pitchFamily="18" charset="0"/>
              </a:rPr>
              <a:t>5. До якого виду образотворчого мистецтва належать такі засоби виразності: лінія, крапка, пляма?</a:t>
            </a:r>
            <a:endParaRPr lang="ru-RU" sz="22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3786190"/>
            <a:ext cx="72866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chemeClr val="accent2"/>
                </a:solidFill>
                <a:latin typeface="Bookman Old Style" pitchFamily="18" charset="0"/>
              </a:rPr>
              <a:t>6. На які групи поділяються хроматичні кольори?</a:t>
            </a:r>
            <a:endParaRPr lang="ru-RU" sz="2200" b="1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4500570"/>
            <a:ext cx="7786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CC0099"/>
                </a:solidFill>
                <a:latin typeface="Bookman Old Style" pitchFamily="18" charset="0"/>
              </a:rPr>
              <a:t>7. До якої групи відносяться білий колір, сірий та чорний?</a:t>
            </a:r>
            <a:endParaRPr lang="ru-RU" sz="2200" b="1" dirty="0">
              <a:solidFill>
                <a:srgbClr val="CC0099"/>
              </a:solidFill>
              <a:latin typeface="Bookman Old Style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5214950"/>
            <a:ext cx="7858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0033CC"/>
                </a:solidFill>
                <a:latin typeface="Bookman Old Style" pitchFamily="18" charset="0"/>
              </a:rPr>
              <a:t>8. Жанр образотворчого мистецтва у якому зображено красу природи називається…</a:t>
            </a:r>
            <a:endParaRPr lang="ru-RU" sz="2200" b="1" dirty="0">
              <a:solidFill>
                <a:srgbClr val="0033CC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16" y="500042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0000FF"/>
                </a:solidFill>
                <a:latin typeface="Book Antiqua" pitchFamily="18" charset="0"/>
              </a:rPr>
              <a:t>Тема уроку: ” Пейзаж. Створення краєвиду фантастичного міста ”</a:t>
            </a:r>
            <a:endParaRPr lang="ru-RU" sz="3600" b="1" i="1" dirty="0">
              <a:solidFill>
                <a:srgbClr val="0000FF"/>
              </a:solidFill>
              <a:latin typeface="Book Antiqua" pitchFamily="18" charset="0"/>
            </a:endParaRPr>
          </a:p>
        </p:txBody>
      </p:sp>
      <p:pic>
        <p:nvPicPr>
          <p:cNvPr id="4" name="Рисунок 3" descr="13438536175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714488"/>
            <a:ext cx="8286808" cy="479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KMCaQZT636s.jpg" id="4" name="Рисунок 3"/>
          <p:cNvPicPr>
            <a:picLocks noChangeAspect="1"/>
          </p:cNvPicPr>
          <p:nvPr/>
        </p:nvPicPr>
        <p:blipFill>
          <a:blip cstate="print" r:embed="rId2"/>
          <a:srcRect r="32"/>
          <a:stretch>
            <a:fillRect/>
          </a:stretch>
        </p:blipFill>
        <p:spPr>
          <a:xfrm>
            <a:off x="5072066" y="3672158"/>
            <a:ext cx="3643338" cy="2557178"/>
          </a:xfrm>
          <a:prstGeom prst="round2DiagRect">
            <a:avLst/>
          </a:prstGeom>
        </p:spPr>
      </p:pic>
      <p:pic>
        <p:nvPicPr>
          <p:cNvPr descr="703044163.jpg" id="5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28596" y="3714752"/>
            <a:ext cx="3529112" cy="2518904"/>
          </a:xfrm>
          <a:prstGeom prst="round2DiagRect">
            <a:avLst/>
          </a:prstGeom>
        </p:spPr>
      </p:pic>
      <p:pic>
        <p:nvPicPr>
          <p:cNvPr descr="1186977353__23.jpg" id="6" name="Рисунок 5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5000628" y="428604"/>
            <a:ext cx="3747975" cy="2571769"/>
          </a:xfrm>
          <a:prstGeom prst="round2DiagRect">
            <a:avLst/>
          </a:prstGeom>
        </p:spPr>
      </p:pic>
      <p:pic>
        <p:nvPicPr>
          <p:cNvPr descr="Колісний Г. Сільська хатина. 40х55. п.о. 2011.jpg" id="7" name="Рисунок 6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>
            <a:off x="428596" y="428604"/>
            <a:ext cx="3500462" cy="2594718"/>
          </a:xfrm>
          <a:prstGeom prst="round2Diag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728" y="2643182"/>
            <a:ext cx="164307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>
                <a:solidFill>
                  <a:schemeClr val="bg1"/>
                </a:solidFill>
              </a:rPr>
              <a:t>Сільський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2643182"/>
            <a:ext cx="164307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>
                <a:solidFill>
                  <a:schemeClr val="bg1"/>
                </a:solidFill>
              </a:rPr>
              <a:t>Міський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5857892"/>
            <a:ext cx="200026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>
                <a:solidFill>
                  <a:schemeClr val="bg1"/>
                </a:solidFill>
              </a:rPr>
              <a:t>  Гірський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5857892"/>
            <a:ext cx="1643074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>
                <a:solidFill>
                  <a:schemeClr val="bg1"/>
                </a:solidFill>
              </a:rPr>
              <a:t>Морський</a:t>
            </a:r>
            <a:endParaRPr dirty="0" lang="ru-RU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88" y="3000372"/>
            <a:ext cx="550072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36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 Види пейзажу</a:t>
            </a:r>
            <a:endParaRPr b="1" dirty="0" i="1" lang="ru-RU" sz="3600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dvedic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3" y="504826"/>
            <a:ext cx="8001056" cy="5314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6.jpg" id="5" name="Рисунок 4"/>
          <p:cNvPicPr>
            <a:picLocks noChangeAspect="1"/>
          </p:cNvPicPr>
          <p:nvPr/>
        </p:nvPicPr>
        <p:blipFill>
          <a:blip cstate="print" r:embed="rId2"/>
          <a:srcRect b="91"/>
          <a:stretch>
            <a:fillRect/>
          </a:stretch>
        </p:blipFill>
        <p:spPr>
          <a:xfrm>
            <a:off x="0" y="357166"/>
            <a:ext cx="9144000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kosmicheskiy_peyzazh_1920x1200.jpg" id="5" name="Рисунок 4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ddfef7e89d1921866ebe3ea919065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383" y="428604"/>
            <a:ext cx="8326021" cy="55792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io_tower_by_guillebot-d4oujso.jpg" id="4" name="Рисунок 3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285728"/>
            <a:ext cx="9144000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314</TotalTime>
  <Words>104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36</cp:revision>
  <dcterms:created xsi:type="dcterms:W3CDTF">2015-11-07T16:38:43Z</dcterms:created>
  <dcterms:modified xsi:type="dcterms:W3CDTF">2015-11-17T03:43:46Z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840742</vt:lpwstr>
  </property>
  <property fmtid="{D5CDD505-2E9C-101B-9397-08002B2CF9AE}" name="NXPowerLiteVersion" pid="3">
    <vt:lpwstr>D4.1.4</vt:lpwstr>
  </property>
</Properties>
</file>