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00" r:id="rId3"/>
    <p:sldId id="269" r:id="rId4"/>
    <p:sldId id="309" r:id="rId5"/>
    <p:sldId id="282" r:id="rId6"/>
    <p:sldId id="285" r:id="rId7"/>
    <p:sldId id="314" r:id="rId8"/>
    <p:sldId id="299" r:id="rId9"/>
    <p:sldId id="286" r:id="rId10"/>
    <p:sldId id="288" r:id="rId11"/>
    <p:sldId id="298" r:id="rId12"/>
    <p:sldId id="270" r:id="rId13"/>
    <p:sldId id="259" r:id="rId14"/>
    <p:sldId id="280" r:id="rId15"/>
    <p:sldId id="308" r:id="rId16"/>
    <p:sldId id="263" r:id="rId17"/>
    <p:sldId id="266" r:id="rId18"/>
    <p:sldId id="267" r:id="rId19"/>
    <p:sldId id="312" r:id="rId20"/>
    <p:sldId id="297" r:id="rId21"/>
    <p:sldId id="31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F2BF1-A9EC-47A7-B4AF-7E8D716D36AE}" type="datetimeFigureOut">
              <a:rPr lang="ru-RU" smtClean="0"/>
              <a:pPr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8A132-86B1-40E0-91AB-0BAC873366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ктавио окампо карт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143144" cy="5857916"/>
          </a:xfrm>
          <a:prstGeom prst="rect">
            <a:avLst/>
          </a:prstGeom>
          <a:noFill/>
        </p:spPr>
      </p:pic>
      <p:pic>
        <p:nvPicPr>
          <p:cNvPr id="4" name="Рисунок 3" descr="http://lifeglobe.net/x/entry/0/mouth_of_flowe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407196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his.img.pravda.com/images/doc/e/1/e10b5cd-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6350042" cy="2857520"/>
          </a:xfrm>
          <a:prstGeom prst="rect">
            <a:avLst/>
          </a:prstGeom>
          <a:noFill/>
        </p:spPr>
      </p:pic>
      <p:pic>
        <p:nvPicPr>
          <p:cNvPr id="3" name="Picture 6" descr="http://his.img.pravda.com/images/doc/c/a/ca97fee-hryv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5825" y="3571876"/>
            <a:ext cx="6379539" cy="2743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весела абет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3714776" cy="5577092"/>
          </a:xfrm>
          <a:prstGeom prst="rect">
            <a:avLst/>
          </a:prstGeom>
          <a:noFill/>
        </p:spPr>
      </p:pic>
      <p:pic>
        <p:nvPicPr>
          <p:cNvPr id="39940" name="Picture 4" descr="Картинки по запросу весела абет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0" y="785794"/>
            <a:ext cx="5238750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Шрифтова композиція в графіці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ulturologia.ru/files/u14755/DanFleming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6594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Животные из их названия. Учим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895" y="357166"/>
            <a:ext cx="8296509" cy="6018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Животные из их названия. Учим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66633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Животные из их названия. Учим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14290"/>
            <a:ext cx="8765117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Животные из их названия. Учим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14290"/>
            <a:ext cx="8765117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Животные из их названия. Учим англи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8666633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2016-2017\слова образи\portfolio_e1469610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66" cy="6269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Оптические иллюзии в картинах Октавио Окампо, современного художника сюрреали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500042"/>
            <a:ext cx="3660912" cy="5214974"/>
          </a:xfrm>
          <a:prstGeom prst="rect">
            <a:avLst/>
          </a:prstGeom>
          <a:noFill/>
        </p:spPr>
      </p:pic>
      <p:pic>
        <p:nvPicPr>
          <p:cNvPr id="4" name="Рисунок 3" descr="http://lifeglobe.net/x/entry/0/1246016957_colomb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400052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2" descr="E:\post-34977-12368515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290"/>
            <a:ext cx="43654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шрифтова композиція. слово-образ. - Стринадюк Христин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357562"/>
            <a:ext cx="42862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E:\img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929066"/>
            <a:ext cx="3919464" cy="205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ладелец\Desktop\еще\2010-01-09_00281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23058" t="12408" r="-2251" b="13142"/>
          <a:stretch>
            <a:fillRect/>
          </a:stretch>
        </p:blipFill>
        <p:spPr bwMode="auto">
          <a:xfrm>
            <a:off x="4143372" y="3286124"/>
            <a:ext cx="438998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budschool.at.ua/_ph/59/2836929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57166"/>
            <a:ext cx="4238426" cy="2214578"/>
          </a:xfrm>
          <a:prstGeom prst="rect">
            <a:avLst/>
          </a:prstGeom>
          <a:noFill/>
        </p:spPr>
      </p:pic>
      <p:pic>
        <p:nvPicPr>
          <p:cNvPr id="5" name="Рисунок 5" descr="E:\312826537992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928934"/>
            <a:ext cx="312580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espreso.tv/uploads/article/85369/images/im578x383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5000660" cy="64393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987110" y="6488668"/>
            <a:ext cx="3156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Картини-ілюзії</a:t>
            </a:r>
            <a:r>
              <a:rPr lang="ru-RU" dirty="0" smtClean="0"/>
              <a:t> Олега </a:t>
            </a:r>
            <a:r>
              <a:rPr lang="ru-RU" dirty="0" err="1" smtClean="0"/>
              <a:t>Шупляка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5" descr="http://espreso.tv/uploads/article/85369/images/im578x383-98b7556e36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7166"/>
            <a:ext cx="4429156" cy="602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note.ucoz.ua/mypictures/201201/05/ilusiya-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477087" cy="6477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86742" cy="6369072"/>
          </a:xfrm>
        </p:spPr>
        <p:txBody>
          <a:bodyPr>
            <a:normAutofit/>
          </a:bodyPr>
          <a:lstStyle/>
          <a:p>
            <a:r>
              <a:rPr lang="uk-UA" sz="6700" dirty="0" smtClean="0"/>
              <a:t>Шрифтова композиція в графіці </a:t>
            </a:r>
            <a:br>
              <a:rPr lang="uk-UA" sz="6700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sz="4800" i="1" dirty="0" smtClean="0"/>
              <a:t>Створення композиційної роботи </a:t>
            </a:r>
            <a:r>
              <a:rPr lang="uk-UA" sz="4800" dirty="0" smtClean="0"/>
              <a:t>«Слово-образ», «Буква-образ».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Narbut Class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642918"/>
            <a:ext cx="885830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bro-biblio.ucoz.ru/_pu/0/841548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143404" cy="5765996"/>
          </a:xfrm>
          <a:prstGeom prst="rect">
            <a:avLst/>
          </a:prstGeom>
          <a:noFill/>
        </p:spPr>
      </p:pic>
      <p:pic>
        <p:nvPicPr>
          <p:cNvPr id="3" name="Picture 2" descr="http://img0.liveinternet.ru/images/attach/c/5/88/166/88166842_large_f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52"/>
            <a:ext cx="4332285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gazeta.ua/img/cache/gallery/628/628029_1_w_5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8643091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7</Words>
  <Application>Microsoft Office PowerPoint</Application>
  <PresentationFormat>Экран (4:3)</PresentationFormat>
  <Paragraphs>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Шрифтова композиція в графіці   Створення композиційної роботи «Слово-образ», «Буква-образ».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68</cp:revision>
  <dcterms:created xsi:type="dcterms:W3CDTF">2016-09-28T21:20:41Z</dcterms:created>
  <dcterms:modified xsi:type="dcterms:W3CDTF">2016-10-23T13:38:44Z</dcterms:modified>
</cp:coreProperties>
</file>