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E04FCB2-78B7-4012-968F-907B239CE147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8081A83-8428-49DD-98DD-C8146F6E017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76288"/>
            <a:ext cx="8603456" cy="1470025"/>
          </a:xfrm>
        </p:spPr>
        <p:txBody>
          <a:bodyPr>
            <a:noAutofit/>
          </a:bodyPr>
          <a:lstStyle/>
          <a:p>
            <a:r>
              <a:rPr lang="uk-UA" sz="4000" dirty="0" smtClean="0">
                <a:latin typeface="Century Schoolbook" pitchFamily="18" charset="0"/>
              </a:rPr>
              <a:t>МАЙСТЕР-КЛАС:</a:t>
            </a:r>
            <a:br>
              <a:rPr lang="uk-UA" sz="4000" dirty="0" smtClean="0">
                <a:latin typeface="Century Schoolbook" pitchFamily="18" charset="0"/>
              </a:rPr>
            </a:br>
            <a:r>
              <a:rPr lang="uk-UA" sz="4000" dirty="0" smtClean="0">
                <a:solidFill>
                  <a:srgbClr val="FFFF00"/>
                </a:solidFill>
                <a:latin typeface="Century Schoolbook" pitchFamily="18" charset="0"/>
              </a:rPr>
              <a:t>3</a:t>
            </a:r>
            <a:r>
              <a:rPr lang="en-US" sz="4000" dirty="0" smtClean="0">
                <a:solidFill>
                  <a:srgbClr val="FFFF00"/>
                </a:solidFill>
                <a:latin typeface="Century Schoolbook" pitchFamily="18" charset="0"/>
              </a:rPr>
              <a:t>D </a:t>
            </a:r>
            <a:r>
              <a:rPr lang="uk-UA" sz="4000" dirty="0" smtClean="0">
                <a:solidFill>
                  <a:srgbClr val="FFFF00"/>
                </a:solidFill>
                <a:latin typeface="Century Schoolbook" pitchFamily="18" charset="0"/>
              </a:rPr>
              <a:t>листівка </a:t>
            </a:r>
            <a:br>
              <a:rPr lang="uk-UA" sz="4000" dirty="0" smtClean="0">
                <a:solidFill>
                  <a:srgbClr val="FFFF00"/>
                </a:solidFill>
                <a:latin typeface="Century Schoolbook" pitchFamily="18" charset="0"/>
              </a:rPr>
            </a:br>
            <a:r>
              <a:rPr lang="uk-UA" sz="4000" dirty="0" smtClean="0">
                <a:solidFill>
                  <a:srgbClr val="FFFF00"/>
                </a:solidFill>
                <a:latin typeface="Century Schoolbook" pitchFamily="18" charset="0"/>
              </a:rPr>
              <a:t>в техніці </a:t>
            </a:r>
            <a:r>
              <a:rPr lang="uk-UA" sz="4000" dirty="0" err="1" smtClean="0">
                <a:solidFill>
                  <a:srgbClr val="FFFF00"/>
                </a:solidFill>
                <a:latin typeface="Century Schoolbook" pitchFamily="18" charset="0"/>
              </a:rPr>
              <a:t>“акварельна</a:t>
            </a:r>
            <a:r>
              <a:rPr lang="uk-UA" sz="4000" dirty="0" smtClean="0">
                <a:solidFill>
                  <a:srgbClr val="FFFF00"/>
                </a:solidFill>
                <a:latin typeface="Century Schoolbook" pitchFamily="18" charset="0"/>
              </a:rPr>
              <a:t> </a:t>
            </a:r>
            <a:r>
              <a:rPr lang="uk-UA" sz="4000" dirty="0" err="1" smtClean="0">
                <a:solidFill>
                  <a:srgbClr val="FFFF00"/>
                </a:solidFill>
                <a:latin typeface="Century Schoolbook" pitchFamily="18" charset="0"/>
              </a:rPr>
              <a:t>графіка”</a:t>
            </a:r>
            <a:endParaRPr lang="ru-RU" sz="4000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1088" y="5357826"/>
            <a:ext cx="8062912" cy="1109658"/>
          </a:xfrm>
        </p:spPr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Автор : </a:t>
            </a:r>
            <a:r>
              <a:rPr lang="uk-UA" dirty="0" err="1" smtClean="0">
                <a:solidFill>
                  <a:srgbClr val="7030A0"/>
                </a:solidFill>
              </a:rPr>
              <a:t>Ніцук</a:t>
            </a:r>
            <a:r>
              <a:rPr lang="uk-UA" dirty="0" smtClean="0">
                <a:solidFill>
                  <a:srgbClr val="7030A0"/>
                </a:solidFill>
              </a:rPr>
              <a:t> Діана Валеріївна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DSC010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601336">
            <a:off x="2363995" y="2526129"/>
            <a:ext cx="3832740" cy="28745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FF00"/>
                </a:solidFill>
              </a:rPr>
              <a:t>ПОТРІБНІ МАТЕРІАЛИ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28662" y="285728"/>
            <a:ext cx="3071834" cy="3275650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Акварельний папір А4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Простий олівець</a:t>
            </a:r>
          </a:p>
          <a:p>
            <a:pPr algn="ctr"/>
            <a:r>
              <a:rPr lang="uk-UA" sz="16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Стирачка</a:t>
            </a:r>
            <a:endParaRPr lang="uk-UA" sz="1600" b="1" dirty="0" smtClean="0">
              <a:solidFill>
                <a:schemeClr val="bg1">
                  <a:lumMod val="95000"/>
                  <a:lumOff val="5000"/>
                </a:schemeClr>
              </a:solidFill>
              <a:latin typeface="Century Schoolbook" pitchFamily="18" charset="0"/>
            </a:endParaRP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Акварельні фарби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Пензлики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Чорна ручка (фломастер)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Склянка з водою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8 паперових смужок 0.5 см.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Клей ПВА</a:t>
            </a:r>
          </a:p>
          <a:p>
            <a:pPr algn="ctr"/>
            <a:r>
              <a:rPr lang="uk-UA" sz="1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Century Schoolbook" pitchFamily="18" charset="0"/>
              </a:rPr>
              <a:t>Ножиці</a:t>
            </a:r>
            <a:endParaRPr lang="ru-RU" sz="1600" b="1" dirty="0">
              <a:solidFill>
                <a:schemeClr val="bg1">
                  <a:lumMod val="95000"/>
                  <a:lumOff val="5000"/>
                </a:schemeClr>
              </a:solidFill>
              <a:latin typeface="Century Schoolbook" pitchFamily="18" charset="0"/>
            </a:endParaRPr>
          </a:p>
        </p:txBody>
      </p:sp>
      <p:pic>
        <p:nvPicPr>
          <p:cNvPr id="5" name="Содержимое 4" descr="DSC009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044156" y="320675"/>
            <a:ext cx="4491038" cy="59880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67494"/>
            <a:ext cx="6472254" cy="223281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1. </a:t>
            </a:r>
            <a:r>
              <a:rPr lang="ru-RU" sz="2800" dirty="0" err="1" smtClean="0">
                <a:solidFill>
                  <a:srgbClr val="C00000"/>
                </a:solidFill>
              </a:rPr>
              <a:t>Аркуш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>формату А4 </a:t>
            </a:r>
            <a:r>
              <a:rPr lang="ru-RU" sz="2800" dirty="0" err="1" smtClean="0">
                <a:solidFill>
                  <a:srgbClr val="C00000"/>
                </a:solidFill>
              </a:rPr>
              <a:t>розріжемо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навпіл</a:t>
            </a:r>
            <a:r>
              <a:rPr lang="ru-RU" sz="2800" dirty="0" smtClean="0">
                <a:solidFill>
                  <a:srgbClr val="C00000"/>
                </a:solidFill>
              </a:rPr>
              <a:t>.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2. </a:t>
            </a:r>
            <a:r>
              <a:rPr lang="ru-RU" sz="2800" dirty="0" err="1" smtClean="0">
                <a:solidFill>
                  <a:srgbClr val="C00000"/>
                </a:solidFill>
              </a:rPr>
              <a:t>Розташуємо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об’єкти</a:t>
            </a:r>
            <a:r>
              <a:rPr lang="ru-RU" sz="2800" dirty="0" smtClean="0">
                <a:solidFill>
                  <a:srgbClr val="C00000"/>
                </a:solidFill>
              </a:rPr>
              <a:t>. 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У </a:t>
            </a:r>
            <a:r>
              <a:rPr lang="ru-RU" sz="2800" dirty="0" err="1" smtClean="0">
                <a:solidFill>
                  <a:srgbClr val="C00000"/>
                </a:solidFill>
              </a:rPr>
              <a:t>верхньому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куті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err="1" smtClean="0">
                <a:solidFill>
                  <a:srgbClr val="C00000"/>
                </a:solidFill>
              </a:rPr>
              <a:t>намалюємо</a:t>
            </a:r>
            <a:r>
              <a:rPr lang="ru-RU" sz="2800" dirty="0" smtClean="0">
                <a:solidFill>
                  <a:srgbClr val="C00000"/>
                </a:solidFill>
              </a:rPr>
              <a:t> 3 кола, </a:t>
            </a:r>
            <a:r>
              <a:rPr lang="ru-RU" sz="2800" dirty="0" err="1" smtClean="0">
                <a:solidFill>
                  <a:srgbClr val="C00000"/>
                </a:solidFill>
              </a:rPr>
              <a:t>різні</a:t>
            </a:r>
            <a:r>
              <a:rPr lang="ru-RU" sz="2800" dirty="0" smtClean="0">
                <a:solidFill>
                  <a:srgbClr val="C00000"/>
                </a:solidFill>
              </a:rPr>
              <a:t> за </a:t>
            </a:r>
            <a:r>
              <a:rPr lang="ru-RU" sz="2800" dirty="0" err="1" smtClean="0">
                <a:solidFill>
                  <a:srgbClr val="C00000"/>
                </a:solidFill>
              </a:rPr>
              <a:t>діаметром</a:t>
            </a:r>
            <a:r>
              <a:rPr lang="ru-RU" sz="2800" dirty="0" smtClean="0">
                <a:solidFill>
                  <a:srgbClr val="C00000"/>
                </a:solidFill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5" name="Содержимое 4" descr="DSC0098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857496"/>
            <a:ext cx="4038600" cy="3028950"/>
          </a:xfrm>
        </p:spPr>
      </p:pic>
      <p:pic>
        <p:nvPicPr>
          <p:cNvPr id="6" name="Содержимое 5" descr="DSC0098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3500438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67494"/>
            <a:ext cx="6400816" cy="259000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200" b="1" dirty="0" smtClean="0"/>
              <a:t>1. </a:t>
            </a:r>
            <a:r>
              <a:rPr lang="ru-RU" sz="2200" dirty="0" err="1" smtClean="0"/>
              <a:t>Поряд</a:t>
            </a:r>
            <a:r>
              <a:rPr lang="ru-RU" sz="2200" dirty="0" smtClean="0"/>
              <a:t> </a:t>
            </a:r>
            <a:r>
              <a:rPr lang="ru-RU" sz="2200" dirty="0" err="1" smtClean="0"/>
              <a:t>розташуємо</a:t>
            </a:r>
            <a:r>
              <a:rPr lang="ru-RU" sz="2200" dirty="0" smtClean="0"/>
              <a:t> </a:t>
            </a:r>
            <a:r>
              <a:rPr lang="ru-RU" sz="2200" dirty="0" err="1" smtClean="0"/>
              <a:t>ще</a:t>
            </a:r>
            <a:r>
              <a:rPr lang="ru-RU" sz="2200" dirty="0" smtClean="0"/>
              <a:t> </a:t>
            </a:r>
            <a:r>
              <a:rPr lang="ru-RU" sz="2200" dirty="0" err="1" smtClean="0"/>
              <a:t>одне</a:t>
            </a:r>
            <a:r>
              <a:rPr lang="ru-RU" sz="2200" dirty="0" smtClean="0"/>
              <a:t> коло, в </a:t>
            </a:r>
            <a:r>
              <a:rPr lang="ru-RU" sz="2200" dirty="0" err="1" smtClean="0"/>
              <a:t>якому</a:t>
            </a:r>
            <a:r>
              <a:rPr lang="ru-RU" sz="2200" dirty="0" smtClean="0"/>
              <a:t> </a:t>
            </a:r>
            <a:r>
              <a:rPr lang="ru-RU" sz="2200" dirty="0" err="1" smtClean="0"/>
              <a:t>є</a:t>
            </a:r>
            <a:r>
              <a:rPr lang="ru-RU" sz="2200" dirty="0" smtClean="0"/>
              <a:t> </a:t>
            </a:r>
            <a:r>
              <a:rPr lang="ru-RU" sz="2200" dirty="0" err="1" smtClean="0"/>
              <a:t>маленьке</a:t>
            </a:r>
            <a:r>
              <a:rPr lang="ru-RU" sz="2200" dirty="0" smtClean="0"/>
              <a:t> коло. Не </a:t>
            </a:r>
            <a:r>
              <a:rPr lang="ru-RU" sz="2200" dirty="0" err="1" smtClean="0"/>
              <a:t>намагайтесь</a:t>
            </a:r>
            <a:r>
              <a:rPr lang="ru-RU" sz="2200" dirty="0" smtClean="0"/>
              <a:t> </a:t>
            </a:r>
            <a:r>
              <a:rPr lang="ru-RU" sz="2200" dirty="0" err="1" smtClean="0"/>
              <a:t>малювати</a:t>
            </a:r>
            <a:r>
              <a:rPr lang="ru-RU" sz="2200" dirty="0" smtClean="0"/>
              <a:t> </a:t>
            </a:r>
            <a:r>
              <a:rPr lang="ru-RU" sz="2200" dirty="0" err="1" smtClean="0"/>
              <a:t>ідеальні</a:t>
            </a:r>
            <a:r>
              <a:rPr lang="ru-RU" sz="2200" dirty="0" smtClean="0"/>
              <a:t> </a:t>
            </a:r>
            <a:r>
              <a:rPr lang="ru-RU" sz="2200" dirty="0" err="1" smtClean="0"/>
              <a:t>форми</a:t>
            </a:r>
            <a:r>
              <a:rPr lang="ru-RU" sz="2200" dirty="0" smtClean="0"/>
              <a:t>, тут </a:t>
            </a:r>
            <a:r>
              <a:rPr lang="ru-RU" sz="2200" dirty="0" err="1" smtClean="0"/>
              <a:t>це</a:t>
            </a:r>
            <a:r>
              <a:rPr lang="ru-RU" sz="2200" dirty="0" smtClean="0"/>
              <a:t> не </a:t>
            </a:r>
            <a:r>
              <a:rPr lang="ru-RU" sz="2200" dirty="0" err="1" smtClean="0"/>
              <a:t>обов</a:t>
            </a:r>
            <a:r>
              <a:rPr lang="ru-RU" sz="2200" dirty="0" smtClean="0"/>
              <a:t>"</a:t>
            </a:r>
            <a:r>
              <a:rPr lang="ru-RU" sz="2200" dirty="0" err="1" smtClean="0"/>
              <a:t>язково</a:t>
            </a:r>
            <a:r>
              <a:rPr lang="ru-RU" sz="2200" dirty="0" smtClean="0"/>
              <a:t>!</a:t>
            </a:r>
            <a:br>
              <a:rPr lang="ru-RU" sz="2200" dirty="0" smtClean="0"/>
            </a:br>
            <a:r>
              <a:rPr lang="ru-RU" sz="2200" dirty="0" smtClean="0"/>
              <a:t>2. </a:t>
            </a:r>
            <a:r>
              <a:rPr lang="ru-RU" sz="2200" dirty="0" smtClean="0"/>
              <a:t>У </a:t>
            </a:r>
            <a:r>
              <a:rPr lang="ru-RU" sz="2200" dirty="0" err="1" smtClean="0"/>
              <a:t>нижньому</a:t>
            </a:r>
            <a:r>
              <a:rPr lang="ru-RU" sz="2200" dirty="0" smtClean="0"/>
              <a:t> </a:t>
            </a:r>
            <a:r>
              <a:rPr lang="ru-RU" sz="2200" dirty="0" err="1" smtClean="0"/>
              <a:t>куті</a:t>
            </a:r>
            <a:r>
              <a:rPr lang="ru-RU" sz="2200" dirty="0" smtClean="0"/>
              <a:t> </a:t>
            </a:r>
            <a:r>
              <a:rPr lang="ru-RU" sz="2200" dirty="0" err="1" smtClean="0"/>
              <a:t>розташуємо</a:t>
            </a:r>
            <a:r>
              <a:rPr lang="ru-RU" sz="2200" dirty="0" smtClean="0"/>
              <a:t> </a:t>
            </a:r>
            <a:r>
              <a:rPr lang="ru-RU" sz="2200" dirty="0" err="1" smtClean="0"/>
              <a:t>півкулю</a:t>
            </a:r>
            <a:r>
              <a:rPr lang="ru-RU" sz="2200" dirty="0" smtClean="0"/>
              <a:t> </a:t>
            </a:r>
            <a:r>
              <a:rPr lang="ru-RU" sz="2200" dirty="0" err="1" smtClean="0"/>
              <a:t>з</a:t>
            </a:r>
            <a:r>
              <a:rPr lang="ru-RU" sz="2200" dirty="0" smtClean="0"/>
              <a:t> </a:t>
            </a:r>
            <a:r>
              <a:rPr lang="ru-RU" sz="2200" dirty="0" err="1" smtClean="0"/>
              <a:t>середини</a:t>
            </a:r>
            <a:r>
              <a:rPr lang="ru-RU" sz="2200" dirty="0" smtClean="0"/>
              <a:t> </a:t>
            </a:r>
            <a:r>
              <a:rPr lang="ru-RU" sz="2200" dirty="0" err="1" smtClean="0"/>
              <a:t>якої</a:t>
            </a:r>
            <a:r>
              <a:rPr lang="ru-RU" sz="2200" dirty="0" smtClean="0"/>
              <a:t> </a:t>
            </a:r>
            <a:r>
              <a:rPr lang="ru-RU" sz="2200" dirty="0" err="1" smtClean="0"/>
              <a:t>виходять</a:t>
            </a:r>
            <a:r>
              <a:rPr lang="ru-RU" sz="2200" dirty="0" smtClean="0"/>
              <a:t> 3 </a:t>
            </a:r>
            <a:r>
              <a:rPr lang="ru-RU" sz="2200" dirty="0" err="1" smtClean="0"/>
              <a:t>промінчика</a:t>
            </a:r>
            <a:r>
              <a:rPr lang="ru-RU" sz="22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Содержимое 8" descr="DSC0099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714620"/>
            <a:ext cx="4038600" cy="3028950"/>
          </a:xfrm>
        </p:spPr>
      </p:pic>
      <p:pic>
        <p:nvPicPr>
          <p:cNvPr id="10" name="Содержимое 9" descr="DSC0099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3643314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67494"/>
            <a:ext cx="6400816" cy="1804184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smtClean="0"/>
              <a:t>З"</a:t>
            </a:r>
            <a:r>
              <a:rPr lang="ru-RU" sz="2000" dirty="0" err="1" smtClean="0"/>
              <a:t>єднаємо</a:t>
            </a:r>
            <a:r>
              <a:rPr lang="ru-RU" sz="2000" dirty="0" smtClean="0"/>
              <a:t> </a:t>
            </a:r>
            <a:r>
              <a:rPr lang="ru-RU" sz="2000" dirty="0" err="1" smtClean="0"/>
              <a:t>ці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промінчики</a:t>
            </a:r>
            <a:r>
              <a:rPr lang="ru-RU" sz="2000" dirty="0" smtClean="0"/>
              <a:t> дужками</a:t>
            </a:r>
            <a:r>
              <a:rPr lang="ru-RU" sz="2000" dirty="0" smtClean="0"/>
              <a:t>. </a:t>
            </a:r>
            <a:r>
              <a:rPr lang="ru-RU" sz="2000" dirty="0" err="1" smtClean="0"/>
              <a:t>Домалюємо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закручені</a:t>
            </a:r>
            <a:r>
              <a:rPr lang="ru-RU" sz="2000" dirty="0" smtClean="0"/>
              <a:t> </a:t>
            </a:r>
            <a:r>
              <a:rPr lang="ru-RU" sz="2000" dirty="0" err="1" smtClean="0"/>
              <a:t>тичинки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smtClean="0"/>
              <a:t>В </a:t>
            </a:r>
            <a:r>
              <a:rPr lang="ru-RU" sz="2000" dirty="0" err="1" smtClean="0"/>
              <a:t>порожніх</a:t>
            </a:r>
            <a:r>
              <a:rPr lang="ru-RU" sz="2000" dirty="0" smtClean="0"/>
              <a:t> </a:t>
            </a:r>
            <a:r>
              <a:rPr lang="ru-RU" sz="2000" dirty="0" err="1" smtClean="0"/>
              <a:t>частинах</a:t>
            </a:r>
            <a:r>
              <a:rPr lang="ru-RU" sz="2000" dirty="0" smtClean="0"/>
              <a:t> </a:t>
            </a:r>
            <a:r>
              <a:rPr lang="ru-RU" sz="2000" dirty="0" err="1" smtClean="0"/>
              <a:t>аркуша</a:t>
            </a:r>
            <a:r>
              <a:rPr lang="ru-RU" sz="2000" dirty="0" smtClean="0"/>
              <a:t> </a:t>
            </a:r>
            <a:r>
              <a:rPr lang="ru-RU" sz="2000" dirty="0" err="1" smtClean="0"/>
              <a:t>малюємо</a:t>
            </a:r>
            <a:r>
              <a:rPr lang="ru-RU" sz="2000" dirty="0" smtClean="0"/>
              <a:t> 5 </a:t>
            </a:r>
            <a:r>
              <a:rPr lang="ru-RU" sz="2000" dirty="0" err="1" smtClean="0"/>
              <a:t>листочків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09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3316" y="2820184"/>
            <a:ext cx="4038600" cy="3028950"/>
          </a:xfrm>
        </p:spPr>
      </p:pic>
      <p:pic>
        <p:nvPicPr>
          <p:cNvPr id="6" name="Содержимое 5" descr="DSC0099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86380" y="2071678"/>
            <a:ext cx="3394472" cy="452596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67494"/>
            <a:ext cx="6400816" cy="273287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1. </a:t>
            </a:r>
            <a:r>
              <a:rPr lang="ru-RU" sz="2000" dirty="0" err="1" smtClean="0"/>
              <a:t>Повертаємося</a:t>
            </a:r>
            <a:r>
              <a:rPr lang="ru-RU" sz="2000" dirty="0" smtClean="0"/>
              <a:t> </a:t>
            </a:r>
            <a:r>
              <a:rPr lang="ru-RU" sz="2000" dirty="0" smtClean="0"/>
              <a:t>до 1-го </a:t>
            </a:r>
            <a:r>
              <a:rPr lang="ru-RU" sz="2000" dirty="0" err="1" smtClean="0"/>
              <a:t>елементу</a:t>
            </a:r>
            <a:r>
              <a:rPr lang="ru-RU" sz="2000" dirty="0" smtClean="0"/>
              <a:t> </a:t>
            </a:r>
            <a:r>
              <a:rPr lang="ru-RU" sz="2000" dirty="0" err="1" smtClean="0"/>
              <a:t>малюнка</a:t>
            </a:r>
            <a:r>
              <a:rPr lang="ru-RU" sz="2000" dirty="0" smtClean="0"/>
              <a:t>. </a:t>
            </a:r>
            <a:r>
              <a:rPr lang="ru-RU" sz="2000" dirty="0" err="1" smtClean="0"/>
              <a:t>Уявимо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малюємо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промінчики</a:t>
            </a:r>
            <a:r>
              <a:rPr lang="ru-RU" sz="2000" dirty="0" smtClean="0"/>
              <a:t> </a:t>
            </a:r>
            <a:r>
              <a:rPr lang="ru-RU" sz="2000" dirty="0" err="1" smtClean="0"/>
              <a:t>сонечка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середньої</a:t>
            </a:r>
            <a:r>
              <a:rPr lang="ru-RU" sz="2000" dirty="0" smtClean="0"/>
              <a:t> </a:t>
            </a:r>
            <a:r>
              <a:rPr lang="ru-RU" sz="2000" dirty="0" err="1" smtClean="0"/>
              <a:t>кулі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err="1" smtClean="0"/>
              <a:t>Між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промінчиками</a:t>
            </a:r>
            <a:r>
              <a:rPr lang="ru-RU" sz="2000" dirty="0" smtClean="0"/>
              <a:t> </a:t>
            </a:r>
            <a:r>
              <a:rPr lang="ru-RU" sz="2000" dirty="0" err="1" smtClean="0"/>
              <a:t>малюємо</a:t>
            </a:r>
            <a:r>
              <a:rPr lang="ru-RU" sz="2000" dirty="0" smtClean="0"/>
              <a:t> дужки. </a:t>
            </a:r>
            <a:r>
              <a:rPr lang="ru-RU" sz="2000" dirty="0" err="1" smtClean="0"/>
              <a:t>Вийшла</a:t>
            </a:r>
            <a:r>
              <a:rPr lang="ru-RU" sz="2000" dirty="0" smtClean="0"/>
              <a:t> </a:t>
            </a:r>
            <a:r>
              <a:rPr lang="ru-RU" sz="2000" dirty="0" err="1" smtClean="0"/>
              <a:t>квітка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пелюстками</a:t>
            </a:r>
            <a:r>
              <a:rPr lang="ru-RU" sz="2000" dirty="0" smtClean="0"/>
              <a:t>. </a:t>
            </a:r>
            <a:r>
              <a:rPr lang="ru-RU" sz="2000" dirty="0" err="1" smtClean="0"/>
              <a:t>Стираємо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зайві</a:t>
            </a:r>
            <a:r>
              <a:rPr lang="ru-RU" sz="2000" dirty="0" smtClean="0"/>
              <a:t> </a:t>
            </a:r>
            <a:r>
              <a:rPr lang="ru-RU" sz="2000" dirty="0" err="1" smtClean="0"/>
              <a:t>лінії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099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357562"/>
            <a:ext cx="4038600" cy="3028950"/>
          </a:xfrm>
        </p:spPr>
      </p:pic>
      <p:pic>
        <p:nvPicPr>
          <p:cNvPr id="6" name="Содержимое 5" descr="DSC010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357562"/>
            <a:ext cx="4038600" cy="30289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Починаємо</a:t>
            </a:r>
            <a:r>
              <a:rPr lang="ru-RU" sz="2000" dirty="0" smtClean="0"/>
              <a:t> роботу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кольором</a:t>
            </a:r>
            <a:r>
              <a:rPr lang="ru-RU" sz="2000" dirty="0" smtClean="0"/>
              <a:t>. </a:t>
            </a:r>
            <a:r>
              <a:rPr lang="ru-RU" sz="2000" dirty="0" err="1" smtClean="0"/>
              <a:t>Розфарбовуємо</a:t>
            </a:r>
            <a:r>
              <a:rPr lang="ru-RU" sz="2000" dirty="0" smtClean="0"/>
              <a:t> серединку </a:t>
            </a:r>
            <a:r>
              <a:rPr lang="ru-RU" sz="2000" dirty="0" err="1" smtClean="0"/>
              <a:t>квітки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smtClean="0"/>
              <a:t>Наносимо </a:t>
            </a:r>
            <a:r>
              <a:rPr lang="ru-RU" sz="2000" dirty="0" err="1" smtClean="0"/>
              <a:t>жовту</a:t>
            </a:r>
            <a:r>
              <a:rPr lang="ru-RU" sz="2000" dirty="0" smtClean="0"/>
              <a:t> </a:t>
            </a:r>
            <a:r>
              <a:rPr lang="ru-RU" sz="2000" dirty="0" err="1" smtClean="0"/>
              <a:t>фарбу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10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0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67494"/>
            <a:ext cx="6400816" cy="139903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Поки</a:t>
            </a:r>
            <a:r>
              <a:rPr lang="ru-RU" sz="2000" dirty="0" smtClean="0"/>
              <a:t> не </a:t>
            </a:r>
            <a:r>
              <a:rPr lang="ru-RU" sz="2000" dirty="0" err="1" smtClean="0"/>
              <a:t>висохла</a:t>
            </a:r>
            <a:r>
              <a:rPr lang="ru-RU" sz="2000" dirty="0" smtClean="0"/>
              <a:t>, </a:t>
            </a:r>
            <a:r>
              <a:rPr lang="ru-RU" sz="2000" dirty="0" err="1" smtClean="0"/>
              <a:t>додаємо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помаранчеву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Плавно </a:t>
            </a:r>
            <a:r>
              <a:rPr lang="ru-RU" sz="2000" dirty="0" err="1" smtClean="0"/>
              <a:t>поєднаємо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кольори</a:t>
            </a:r>
            <a:r>
              <a:rPr lang="ru-RU" sz="2000" dirty="0" smtClean="0"/>
              <a:t>. </a:t>
            </a:r>
            <a:r>
              <a:rPr lang="ru-RU" sz="2000" dirty="0" err="1" smtClean="0"/>
              <a:t>Розфарбовуємо</a:t>
            </a:r>
            <a:r>
              <a:rPr lang="ru-RU" sz="2000" dirty="0" smtClean="0"/>
              <a:t> таким чином </a:t>
            </a:r>
            <a:r>
              <a:rPr lang="ru-RU" sz="2000" dirty="0" err="1" smtClean="0"/>
              <a:t>інші</a:t>
            </a:r>
            <a:r>
              <a:rPr lang="ru-RU" sz="2000" dirty="0" smtClean="0"/>
              <a:t> </a:t>
            </a:r>
            <a:r>
              <a:rPr lang="ru-RU" sz="2000" dirty="0" err="1" smtClean="0"/>
              <a:t>пелюстки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10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928802"/>
            <a:ext cx="4038600" cy="3028950"/>
          </a:xfrm>
        </p:spPr>
      </p:pic>
      <p:pic>
        <p:nvPicPr>
          <p:cNvPr id="6" name="Содержимое 5" descr="DSC010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857496"/>
            <a:ext cx="4038600" cy="302895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67494"/>
            <a:ext cx="6400816" cy="1732746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smtClean="0"/>
              <a:t>На </a:t>
            </a:r>
            <a:r>
              <a:rPr lang="ru-RU" sz="2000" dirty="0" err="1" smtClean="0"/>
              <a:t>верхню</a:t>
            </a:r>
            <a:r>
              <a:rPr lang="ru-RU" sz="2000" dirty="0" smtClean="0"/>
              <a:t> </a:t>
            </a:r>
            <a:r>
              <a:rPr lang="ru-RU" sz="2000" dirty="0" err="1" smtClean="0"/>
              <a:t>частину</a:t>
            </a:r>
            <a:r>
              <a:rPr lang="ru-RU" sz="2000" dirty="0" smtClean="0"/>
              <a:t> серединки наносимо </a:t>
            </a:r>
            <a:r>
              <a:rPr lang="ru-RU" sz="2000" dirty="0" err="1" smtClean="0"/>
              <a:t>насичений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колір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smtClean="0"/>
              <a:t>Чистим </a:t>
            </a:r>
            <a:r>
              <a:rPr lang="ru-RU" sz="2000" dirty="0" err="1" smtClean="0"/>
              <a:t>вологим</a:t>
            </a:r>
            <a:r>
              <a:rPr lang="ru-RU" sz="2000" dirty="0" smtClean="0"/>
              <a:t> </a:t>
            </a:r>
            <a:r>
              <a:rPr lang="ru-RU" sz="2000" dirty="0" err="1" smtClean="0"/>
              <a:t>пензлем</a:t>
            </a:r>
            <a:r>
              <a:rPr lang="ru-RU" sz="2000" dirty="0" smtClean="0"/>
              <a:t> "</a:t>
            </a:r>
            <a:r>
              <a:rPr lang="ru-RU" sz="2000" dirty="0" err="1" smtClean="0"/>
              <a:t>розтягуємо</a:t>
            </a:r>
            <a:r>
              <a:rPr lang="ru-RU" sz="2000" dirty="0" smtClean="0"/>
              <a:t>" </a:t>
            </a:r>
            <a:r>
              <a:rPr lang="ru-RU" sz="2000" dirty="0" err="1" smtClean="0"/>
              <a:t>колір</a:t>
            </a:r>
            <a:r>
              <a:rPr lang="ru-RU" sz="2000" dirty="0" smtClean="0"/>
              <a:t>, </a:t>
            </a:r>
            <a:r>
              <a:rPr lang="ru-RU" sz="2000" dirty="0" err="1" smtClean="0"/>
              <a:t>щоб</a:t>
            </a:r>
            <a:r>
              <a:rPr lang="ru-RU" sz="2000" dirty="0" smtClean="0"/>
              <a:t>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став </a:t>
            </a:r>
            <a:r>
              <a:rPr lang="ru-RU" sz="2000" dirty="0" err="1" smtClean="0"/>
              <a:t>прозорим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10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214554"/>
            <a:ext cx="4038600" cy="3028950"/>
          </a:xfrm>
        </p:spPr>
      </p:pic>
      <p:pic>
        <p:nvPicPr>
          <p:cNvPr id="6" name="Содержимое 5" descr="DSC0100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000372"/>
            <a:ext cx="4038600" cy="302895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67494"/>
            <a:ext cx="6329378" cy="1804184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Поєднанням 2-х кольорів опрацьовуємо серединку квітки.</a:t>
            </a:r>
            <a:br>
              <a:rPr lang="uk-UA" sz="2000" dirty="0" smtClean="0"/>
            </a:br>
            <a:r>
              <a:rPr lang="uk-UA" sz="2000" dirty="0" smtClean="0"/>
              <a:t>2. </a:t>
            </a:r>
            <a:r>
              <a:rPr lang="uk-UA" sz="2000" dirty="0" err="1" smtClean="0"/>
              <a:t>“Розтяжка”</a:t>
            </a:r>
            <a:r>
              <a:rPr lang="uk-UA" sz="2000" dirty="0" smtClean="0"/>
              <a:t> кольору. </a:t>
            </a:r>
            <a:endParaRPr lang="ru-RU" sz="2000" dirty="0"/>
          </a:p>
        </p:txBody>
      </p:sp>
      <p:pic>
        <p:nvPicPr>
          <p:cNvPr id="5" name="Содержимое 4" descr="DSC010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1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67494"/>
            <a:ext cx="6472254" cy="2161374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smtClean="0"/>
              <a:t>З"</a:t>
            </a:r>
            <a:r>
              <a:rPr lang="ru-RU" sz="2000" dirty="0" err="1" smtClean="0"/>
              <a:t>єднуємо</a:t>
            </a:r>
            <a:r>
              <a:rPr lang="ru-RU" sz="2000" dirty="0" smtClean="0"/>
              <a:t> 2 </a:t>
            </a:r>
            <a:r>
              <a:rPr lang="ru-RU" sz="2000" dirty="0" err="1" smtClean="0"/>
              <a:t>кольори</a:t>
            </a:r>
            <a:r>
              <a:rPr lang="ru-RU" sz="2000" dirty="0" smtClean="0"/>
              <a:t> чистим </a:t>
            </a:r>
            <a:r>
              <a:rPr lang="ru-RU" sz="2000" dirty="0" err="1" smtClean="0"/>
              <a:t>вологим</a:t>
            </a:r>
            <a:r>
              <a:rPr lang="ru-RU" sz="2000" dirty="0" smtClean="0"/>
              <a:t> </a:t>
            </a:r>
            <a:r>
              <a:rPr lang="ru-RU" sz="2000" dirty="0" err="1" smtClean="0"/>
              <a:t>пензлем</a:t>
            </a:r>
            <a:r>
              <a:rPr lang="ru-RU" sz="2000" dirty="0" smtClean="0"/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2.  </a:t>
            </a:r>
            <a:r>
              <a:rPr lang="ru-RU" sz="2000" dirty="0" err="1" smtClean="0"/>
              <a:t>Намагаємось</a:t>
            </a:r>
            <a:r>
              <a:rPr lang="ru-RU" sz="2000" dirty="0" smtClean="0"/>
              <a:t> </a:t>
            </a:r>
            <a:r>
              <a:rPr lang="ru-RU" sz="2000" dirty="0" err="1" smtClean="0"/>
              <a:t>зробити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гармонічне</a:t>
            </a:r>
            <a:r>
              <a:rPr lang="ru-RU" sz="2000" dirty="0" smtClean="0"/>
              <a:t> </a:t>
            </a:r>
            <a:r>
              <a:rPr lang="ru-RU" sz="2000" dirty="0" err="1" smtClean="0"/>
              <a:t>поєднання</a:t>
            </a:r>
            <a:r>
              <a:rPr lang="ru-RU" sz="2000" dirty="0" smtClean="0"/>
              <a:t>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Содержимое 4" descr="DSC0101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071678"/>
            <a:ext cx="4038600" cy="3028950"/>
          </a:xfrm>
        </p:spPr>
      </p:pic>
      <p:pic>
        <p:nvPicPr>
          <p:cNvPr id="6" name="Содержимое 5" descr="DSC0102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500438"/>
            <a:ext cx="4038600" cy="30289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98" y="267494"/>
            <a:ext cx="6186502" cy="139903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uk-UA" sz="2000" dirty="0" err="1" smtClean="0"/>
              <a:t>“Розтягуємо”</a:t>
            </a:r>
            <a:r>
              <a:rPr lang="uk-UA" sz="2000" dirty="0" smtClean="0"/>
              <a:t> колір.</a:t>
            </a:r>
            <a:br>
              <a:rPr lang="uk-UA" sz="2000" dirty="0" smtClean="0"/>
            </a:br>
            <a:r>
              <a:rPr lang="uk-UA" sz="2000" dirty="0" smtClean="0"/>
              <a:t/>
            </a:r>
            <a:br>
              <a:rPr lang="uk-UA" sz="2000" dirty="0" smtClean="0"/>
            </a:br>
            <a:r>
              <a:rPr lang="uk-UA" sz="2000" dirty="0" smtClean="0"/>
              <a:t>2. Додаємо 2-й колір.</a:t>
            </a:r>
            <a:endParaRPr lang="ru-RU" sz="2000" dirty="0"/>
          </a:p>
        </p:txBody>
      </p:sp>
      <p:pic>
        <p:nvPicPr>
          <p:cNvPr id="5" name="Содержимое 4" descr="DSC010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67494"/>
            <a:ext cx="6472254" cy="1661308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Повинно вийти саме так.</a:t>
            </a:r>
            <a:br>
              <a:rPr lang="uk-UA" sz="2000" dirty="0" smtClean="0"/>
            </a:br>
            <a:r>
              <a:rPr lang="uk-UA" sz="2000" dirty="0" smtClean="0"/>
              <a:t>2. </a:t>
            </a:r>
            <a:r>
              <a:rPr lang="ru-RU" sz="2000" dirty="0" smtClean="0"/>
              <a:t>Коли </a:t>
            </a:r>
            <a:r>
              <a:rPr lang="ru-RU" sz="2000" dirty="0" err="1" smtClean="0"/>
              <a:t>висохла</a:t>
            </a:r>
            <a:r>
              <a:rPr lang="ru-RU" sz="2000" dirty="0" smtClean="0"/>
              <a:t> робота, можно </a:t>
            </a:r>
            <a:r>
              <a:rPr lang="ru-RU" sz="2000" dirty="0" err="1" smtClean="0"/>
              <a:t>обводити</a:t>
            </a:r>
            <a:r>
              <a:rPr lang="ru-RU" sz="2000" dirty="0" smtClean="0"/>
              <a:t>, </a:t>
            </a:r>
            <a:r>
              <a:rPr lang="ru-RU" sz="2000" dirty="0" err="1" smtClean="0"/>
              <a:t>чорною</a:t>
            </a:r>
            <a:r>
              <a:rPr lang="ru-RU" sz="2000" dirty="0" smtClean="0"/>
              <a:t> ручкою (</a:t>
            </a:r>
            <a:r>
              <a:rPr lang="ru-RU" sz="2000" dirty="0" err="1" smtClean="0"/>
              <a:t>лінером</a:t>
            </a:r>
            <a:r>
              <a:rPr lang="ru-RU" sz="2000" dirty="0" smtClean="0"/>
              <a:t>, фломастером, маркером).</a:t>
            </a:r>
            <a:br>
              <a:rPr lang="ru-RU" sz="2000" dirty="0" smtClean="0"/>
            </a:br>
            <a:r>
              <a:rPr lang="ru-RU" sz="2000" dirty="0" smtClean="0"/>
              <a:t>На </a:t>
            </a:r>
            <a:r>
              <a:rPr lang="ru-RU" sz="2000" dirty="0" err="1" smtClean="0"/>
              <a:t>серединці</a:t>
            </a:r>
            <a:r>
              <a:rPr lang="ru-RU" sz="2000" dirty="0" smtClean="0"/>
              <a:t> </a:t>
            </a:r>
            <a:r>
              <a:rPr lang="ru-RU" sz="2000" dirty="0" err="1" smtClean="0"/>
              <a:t>нібі</a:t>
            </a:r>
            <a:r>
              <a:rPr lang="ru-RU" sz="2000" dirty="0" smtClean="0"/>
              <a:t> 3 </a:t>
            </a:r>
            <a:r>
              <a:rPr lang="ru-RU" sz="2000" dirty="0" err="1" smtClean="0"/>
              <a:t>пересічні</a:t>
            </a:r>
            <a:r>
              <a:rPr lang="ru-RU" sz="2000" dirty="0" smtClean="0"/>
              <a:t> кола.</a:t>
            </a:r>
            <a:endParaRPr lang="ru-RU" sz="2000" dirty="0"/>
          </a:p>
        </p:txBody>
      </p:sp>
      <p:pic>
        <p:nvPicPr>
          <p:cNvPr id="5" name="Содержимое 4" descr="DSC0102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2071678"/>
            <a:ext cx="3394472" cy="4525962"/>
          </a:xfrm>
        </p:spPr>
      </p:pic>
      <p:pic>
        <p:nvPicPr>
          <p:cNvPr id="6" name="Содержимое 5" descr="DSC0102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785794"/>
            <a:ext cx="6615130" cy="139903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1. </a:t>
            </a:r>
            <a:r>
              <a:rPr lang="ru-RU" sz="2000" dirty="0" err="1" smtClean="0"/>
              <a:t>Пелюстки</a:t>
            </a:r>
            <a:r>
              <a:rPr lang="ru-RU" sz="2000" dirty="0" smtClean="0"/>
              <a:t>, так само обводимо по контуру </a:t>
            </a:r>
            <a:r>
              <a:rPr lang="ru-RU" sz="2000" dirty="0" err="1" smtClean="0"/>
              <a:t>олівця</a:t>
            </a:r>
            <a:r>
              <a:rPr lang="ru-RU" sz="2000" dirty="0" smtClean="0"/>
              <a:t>, другу, </a:t>
            </a:r>
            <a:r>
              <a:rPr lang="ru-RU" sz="2000" dirty="0" err="1" smtClean="0"/>
              <a:t>ніби</a:t>
            </a:r>
            <a:r>
              <a:rPr lang="ru-RU" sz="2000" dirty="0" smtClean="0"/>
              <a:t> </a:t>
            </a:r>
            <a:r>
              <a:rPr lang="ru-RU" sz="2000" dirty="0" err="1" smtClean="0"/>
              <a:t>зміщену</a:t>
            </a:r>
            <a:r>
              <a:rPr lang="ru-RU" sz="2000" dirty="0" smtClean="0"/>
              <a:t> - </a:t>
            </a:r>
            <a:r>
              <a:rPr lang="ru-RU" sz="2000" dirty="0" err="1" smtClean="0"/>
              <a:t>поряд</a:t>
            </a:r>
            <a:r>
              <a:rPr lang="ru-RU" sz="2000" dirty="0" smtClean="0"/>
              <a:t>. </a:t>
            </a:r>
            <a:r>
              <a:rPr lang="ru-RU" sz="2000" dirty="0" err="1" smtClean="0"/>
              <a:t>Графічно</a:t>
            </a:r>
            <a:r>
              <a:rPr lang="ru-RU" sz="2000" dirty="0" smtClean="0"/>
              <a:t> </a:t>
            </a:r>
            <a:r>
              <a:rPr lang="ru-RU" sz="2000" dirty="0" err="1" smtClean="0"/>
              <a:t>декоруємо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зигзагоподібним</a:t>
            </a:r>
            <a:r>
              <a:rPr lang="ru-RU" sz="2000" dirty="0" smtClean="0"/>
              <a:t> мотивом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1800" dirty="0" smtClean="0"/>
              <a:t>Таким чином </a:t>
            </a:r>
            <a:r>
              <a:rPr lang="ru-RU" sz="1800" dirty="0" err="1" smtClean="0"/>
              <a:t>оформлюємо</a:t>
            </a:r>
            <a:r>
              <a:rPr lang="ru-RU" sz="1800" dirty="0" smtClean="0"/>
              <a:t> </a:t>
            </a:r>
            <a:r>
              <a:rPr lang="ru-RU" sz="1800" dirty="0" err="1" smtClean="0"/>
              <a:t>всі</a:t>
            </a:r>
            <a:r>
              <a:rPr lang="ru-RU" sz="1800" dirty="0" smtClean="0"/>
              <a:t> </a:t>
            </a:r>
            <a:r>
              <a:rPr lang="ru-RU" sz="1800" dirty="0" err="1" smtClean="0"/>
              <a:t>пелюстки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endParaRPr lang="ru-RU" sz="2000" dirty="0"/>
          </a:p>
        </p:txBody>
      </p:sp>
      <p:pic>
        <p:nvPicPr>
          <p:cNvPr id="6" name="Содержимое 5" descr="DSC0102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7" name="Содержимое 6" descr="DSC0103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143248"/>
            <a:ext cx="4038600" cy="302895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60" y="267494"/>
            <a:ext cx="6257940" cy="139903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1, 2 – графічно обводимо інші об'єкти.</a:t>
            </a:r>
            <a:endParaRPr lang="ru-RU" sz="2000" dirty="0"/>
          </a:p>
        </p:txBody>
      </p:sp>
      <p:pic>
        <p:nvPicPr>
          <p:cNvPr id="5" name="Содержимое 4" descr="DSC0103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000240"/>
            <a:ext cx="4038600" cy="3028950"/>
          </a:xfrm>
        </p:spPr>
      </p:pic>
      <p:pic>
        <p:nvPicPr>
          <p:cNvPr id="6" name="Содержимое 5" descr="DSC0103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267494"/>
            <a:ext cx="6543692" cy="139903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!,2  - опрацьовуємо всі зображення.</a:t>
            </a:r>
            <a:endParaRPr lang="ru-RU" sz="2000" dirty="0"/>
          </a:p>
        </p:txBody>
      </p:sp>
      <p:pic>
        <p:nvPicPr>
          <p:cNvPr id="5" name="Содержимое 4" descr="DSC010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722438"/>
            <a:ext cx="3394472" cy="45259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67494"/>
            <a:ext cx="6472254" cy="158987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Роблячи</a:t>
            </a:r>
            <a:r>
              <a:rPr lang="ru-RU" sz="2000" dirty="0" smtClean="0"/>
              <a:t> припуски по краю - </a:t>
            </a:r>
            <a:r>
              <a:rPr lang="ru-RU" sz="2000" dirty="0" err="1" smtClean="0"/>
              <a:t>вирізаємо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наші</a:t>
            </a:r>
            <a:r>
              <a:rPr lang="ru-RU" sz="2000" dirty="0" smtClean="0"/>
              <a:t> об"</a:t>
            </a:r>
            <a:r>
              <a:rPr lang="ru-RU" sz="2000" dirty="0" err="1" smtClean="0"/>
              <a:t>єкти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err="1" smtClean="0"/>
              <a:t>Приблизно</a:t>
            </a:r>
            <a:r>
              <a:rPr lang="ru-RU" sz="2000" dirty="0" smtClean="0"/>
              <a:t> </a:t>
            </a:r>
            <a:r>
              <a:rPr lang="ru-RU" sz="2000" dirty="0" err="1" smtClean="0"/>
              <a:t>розташуємо</a:t>
            </a:r>
            <a:r>
              <a:rPr lang="ru-RU" sz="2000" dirty="0" smtClean="0"/>
              <a:t> нашу </a:t>
            </a:r>
            <a:r>
              <a:rPr lang="ru-RU" sz="2000" dirty="0" err="1" smtClean="0"/>
              <a:t>композицію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10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143248"/>
            <a:ext cx="4038600" cy="3028950"/>
          </a:xfrm>
        </p:spPr>
      </p:pic>
      <p:pic>
        <p:nvPicPr>
          <p:cNvPr id="6" name="Содержимое 5" descr="DSC0104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1928802"/>
            <a:ext cx="4038600" cy="302895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67494"/>
            <a:ext cx="6472254" cy="1399032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Працюємо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фоном. </a:t>
            </a:r>
            <a:r>
              <a:rPr lang="ru-RU" sz="2000" dirty="0" err="1" smtClean="0"/>
              <a:t>Зволожимо</a:t>
            </a:r>
            <a:r>
              <a:rPr lang="ru-RU" sz="2000" dirty="0" smtClean="0"/>
              <a:t> </a:t>
            </a:r>
            <a:r>
              <a:rPr lang="ru-RU" sz="2000" dirty="0" err="1" smtClean="0"/>
              <a:t>папір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 Наносимо </a:t>
            </a:r>
            <a:r>
              <a:rPr lang="ru-RU" sz="2000" dirty="0" err="1" smtClean="0"/>
              <a:t>бажані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кольори</a:t>
            </a:r>
            <a:r>
              <a:rPr lang="ru-RU" sz="2000" dirty="0" smtClean="0"/>
              <a:t>. </a:t>
            </a:r>
            <a:r>
              <a:rPr lang="ru-RU" sz="2000" dirty="0" err="1" smtClean="0"/>
              <a:t>Додамо</a:t>
            </a:r>
            <a:r>
              <a:rPr lang="ru-RU" sz="2000" dirty="0" smtClean="0"/>
              <a:t> </a:t>
            </a:r>
            <a:r>
              <a:rPr lang="ru-RU" sz="2000" dirty="0" err="1" smtClean="0"/>
              <a:t>набризк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5" name="Содержимое 4" descr="DSC010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4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70944"/>
            <a:ext cx="4038600" cy="302895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267494"/>
            <a:ext cx="6543692" cy="2161374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Зі</a:t>
            </a:r>
            <a:r>
              <a:rPr lang="ru-RU" sz="2000" dirty="0" smtClean="0"/>
              <a:t> </a:t>
            </a:r>
            <a:r>
              <a:rPr lang="ru-RU" sz="2000" dirty="0" err="1" smtClean="0"/>
              <a:t>смужок</a:t>
            </a:r>
            <a:r>
              <a:rPr lang="ru-RU" sz="2000" dirty="0" smtClean="0"/>
              <a:t> в 5мм </a:t>
            </a:r>
            <a:r>
              <a:rPr lang="ru-RU" sz="2000" dirty="0" err="1" smtClean="0"/>
              <a:t>скрутимо</a:t>
            </a:r>
            <a:r>
              <a:rPr lang="ru-RU" sz="2000" dirty="0" smtClean="0"/>
              <a:t> коло, </a:t>
            </a:r>
            <a:r>
              <a:rPr lang="ru-RU" sz="2000" dirty="0" err="1" smtClean="0"/>
              <a:t>кінчик</a:t>
            </a:r>
            <a:r>
              <a:rPr lang="ru-RU" sz="2000" dirty="0" smtClean="0"/>
              <a:t> </a:t>
            </a:r>
            <a:r>
              <a:rPr lang="ru-RU" sz="2000" dirty="0" err="1" smtClean="0"/>
              <a:t>смужки</a:t>
            </a:r>
            <a:r>
              <a:rPr lang="ru-RU" sz="2000" dirty="0" smtClean="0"/>
              <a:t> </a:t>
            </a:r>
            <a:r>
              <a:rPr lang="ru-RU" sz="2000" dirty="0" err="1" smtClean="0"/>
              <a:t>зафіксуємо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клеєм</a:t>
            </a:r>
            <a:r>
              <a:rPr lang="ru-RU" sz="2000" dirty="0" smtClean="0"/>
              <a:t> (як в </a:t>
            </a:r>
            <a:r>
              <a:rPr lang="ru-RU" sz="2000" dirty="0" err="1" smtClean="0"/>
              <a:t>техніці</a:t>
            </a:r>
            <a:r>
              <a:rPr lang="ru-RU" sz="2000" dirty="0" smtClean="0"/>
              <a:t> "</a:t>
            </a:r>
            <a:r>
              <a:rPr lang="ru-RU" sz="2000" dirty="0" err="1" smtClean="0"/>
              <a:t>квілінг</a:t>
            </a:r>
            <a:r>
              <a:rPr lang="ru-RU" sz="2000" dirty="0" smtClean="0"/>
              <a:t>").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err="1" smtClean="0"/>
              <a:t>Приклеїмо</a:t>
            </a:r>
            <a:r>
              <a:rPr lang="ru-RU" sz="2000" dirty="0" smtClean="0"/>
              <a:t> </a:t>
            </a:r>
            <a:r>
              <a:rPr lang="ru-RU" sz="2000" dirty="0" err="1" smtClean="0"/>
              <a:t>їх</a:t>
            </a:r>
            <a:r>
              <a:rPr lang="ru-RU" sz="2000" dirty="0" smtClean="0"/>
              <a:t> на </a:t>
            </a:r>
            <a:r>
              <a:rPr lang="ru-RU" sz="2000" dirty="0" err="1" smtClean="0"/>
              <a:t>зворотній</a:t>
            </a:r>
            <a:r>
              <a:rPr lang="ru-RU" sz="2000" dirty="0" smtClean="0"/>
              <a:t> </a:t>
            </a:r>
            <a:r>
              <a:rPr lang="ru-RU" sz="2000" dirty="0" err="1" smtClean="0"/>
              <a:t>бік</a:t>
            </a:r>
            <a:r>
              <a:rPr lang="ru-RU" sz="2000" dirty="0" smtClean="0"/>
              <a:t> наших </a:t>
            </a:r>
            <a:r>
              <a:rPr lang="ru-RU" sz="2000" dirty="0" err="1" smtClean="0"/>
              <a:t>вирізаних</a:t>
            </a:r>
            <a:r>
              <a:rPr lang="ru-RU" sz="2000" dirty="0" smtClean="0"/>
              <a:t> об"</a:t>
            </a:r>
            <a:r>
              <a:rPr lang="ru-RU" sz="2000" dirty="0" err="1" smtClean="0"/>
              <a:t>єктів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Содержимое 4" descr="DSC010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0944"/>
            <a:ext cx="4038600" cy="3028950"/>
          </a:xfrm>
        </p:spPr>
      </p:pic>
      <p:pic>
        <p:nvPicPr>
          <p:cNvPr id="6" name="Содержимое 5" descr="DSC0105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3071810"/>
            <a:ext cx="4038600" cy="302895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267494"/>
            <a:ext cx="6543692" cy="194706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Намалюємо</a:t>
            </a:r>
            <a:r>
              <a:rPr lang="ru-RU" sz="2000" dirty="0" smtClean="0"/>
              <a:t> </a:t>
            </a:r>
            <a:r>
              <a:rPr lang="ru-RU" sz="2000" dirty="0" err="1" smtClean="0"/>
              <a:t>довільну</a:t>
            </a:r>
            <a:r>
              <a:rPr lang="ru-RU" sz="2000" dirty="0" smtClean="0"/>
              <a:t> рамочку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графічним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зображенням</a:t>
            </a:r>
            <a:r>
              <a:rPr lang="ru-RU" sz="2000" dirty="0" smtClean="0"/>
              <a:t> зигзагу в </a:t>
            </a:r>
            <a:r>
              <a:rPr lang="ru-RU" sz="2000" dirty="0" err="1" smtClean="0"/>
              <a:t>деяких</a:t>
            </a:r>
            <a:r>
              <a:rPr lang="ru-RU" sz="2000" dirty="0" smtClean="0"/>
              <a:t> </a:t>
            </a:r>
            <a:r>
              <a:rPr lang="ru-RU" sz="2000" dirty="0" err="1" smtClean="0"/>
              <a:t>місцях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smtClean="0"/>
              <a:t>Клей наносимо на </a:t>
            </a:r>
            <a:r>
              <a:rPr lang="ru-RU" sz="2000" dirty="0" err="1" smtClean="0"/>
              <a:t>скручену</a:t>
            </a:r>
            <a:r>
              <a:rPr lang="ru-RU" sz="2000" dirty="0" smtClean="0"/>
              <a:t> </a:t>
            </a:r>
            <a:r>
              <a:rPr lang="ru-RU" sz="2000" dirty="0" err="1" smtClean="0"/>
              <a:t>смужку</a:t>
            </a:r>
            <a:r>
              <a:rPr lang="ru-RU" sz="2000" dirty="0" smtClean="0"/>
              <a:t>. </a:t>
            </a:r>
            <a:r>
              <a:rPr lang="ru-RU" sz="2000" dirty="0" err="1" smtClean="0"/>
              <a:t>Всі</a:t>
            </a:r>
            <a:r>
              <a:rPr lang="ru-RU" sz="2000" dirty="0" smtClean="0"/>
              <a:t> </a:t>
            </a:r>
            <a:r>
              <a:rPr lang="ru-RU" sz="2000" dirty="0" err="1" smtClean="0"/>
              <a:t>елементи</a:t>
            </a:r>
            <a:r>
              <a:rPr lang="ru-RU" sz="2000" dirty="0" smtClean="0"/>
              <a:t> </a:t>
            </a:r>
            <a:r>
              <a:rPr lang="ru-RU" sz="2000" dirty="0" err="1" smtClean="0"/>
              <a:t>приклеюємо</a:t>
            </a:r>
            <a:r>
              <a:rPr lang="ru-RU" sz="2000" dirty="0" smtClean="0"/>
              <a:t> </a:t>
            </a:r>
            <a:r>
              <a:rPr lang="uk-UA" sz="2000" dirty="0" smtClean="0"/>
              <a:t>на основу.</a:t>
            </a:r>
            <a:endParaRPr lang="ru-RU" sz="2000" dirty="0"/>
          </a:p>
        </p:txBody>
      </p:sp>
      <p:pic>
        <p:nvPicPr>
          <p:cNvPr id="5" name="Содержимое 4" descr="DSC0105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4876" y="2786058"/>
            <a:ext cx="4038600" cy="3028950"/>
          </a:xfrm>
        </p:spPr>
      </p:pic>
      <p:pic>
        <p:nvPicPr>
          <p:cNvPr id="9" name="Содержимое 8" descr="DSC010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596" y="2428868"/>
            <a:ext cx="4038600" cy="302895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6143668" cy="2875754"/>
          </a:xfrm>
        </p:spPr>
        <p:txBody>
          <a:bodyPr>
            <a:normAutofit/>
          </a:bodyPr>
          <a:lstStyle/>
          <a:p>
            <a:r>
              <a:rPr lang="uk-UA" sz="2000" dirty="0" smtClean="0"/>
              <a:t>1. </a:t>
            </a:r>
            <a:r>
              <a:rPr lang="ru-RU" sz="2000" dirty="0" err="1" smtClean="0"/>
              <a:t>Пишемо</a:t>
            </a:r>
            <a:r>
              <a:rPr lang="ru-RU" sz="2000" dirty="0" smtClean="0"/>
              <a:t> </a:t>
            </a:r>
            <a:r>
              <a:rPr lang="ru-RU" sz="2000" dirty="0" err="1" smtClean="0"/>
              <a:t>символічний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напис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2. </a:t>
            </a:r>
            <a:r>
              <a:rPr lang="ru-RU" sz="2000" dirty="0" err="1" smtClean="0"/>
              <a:t>Листівка</a:t>
            </a:r>
            <a:r>
              <a:rPr lang="ru-RU" sz="2000" dirty="0" smtClean="0"/>
              <a:t> гарного настрою - готова! Радуйте </a:t>
            </a:r>
            <a:r>
              <a:rPr lang="ru-RU" sz="2000" dirty="0" err="1" smtClean="0"/>
              <a:t>своїх</a:t>
            </a:r>
            <a:r>
              <a:rPr lang="ru-RU" sz="2000" dirty="0" smtClean="0"/>
              <a:t> </a:t>
            </a:r>
            <a:r>
              <a:rPr lang="ru-RU" sz="2000" dirty="0" err="1" smtClean="0"/>
              <a:t>близьких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рідних</a:t>
            </a:r>
            <a:r>
              <a:rPr lang="ru-RU" sz="2000" dirty="0" smtClean="0"/>
              <a:t> </a:t>
            </a:r>
            <a:r>
              <a:rPr lang="ru-RU" sz="2000" dirty="0" err="1" smtClean="0"/>
              <a:t>своєю</a:t>
            </a:r>
            <a:r>
              <a:rPr lang="ru-RU" sz="2000" dirty="0" smtClean="0"/>
              <a:t> </a:t>
            </a:r>
            <a:r>
              <a:rPr lang="ru-RU" sz="2000" dirty="0" err="1" smtClean="0"/>
              <a:t>увагою</a:t>
            </a:r>
            <a:r>
              <a:rPr lang="ru-RU" sz="2000" dirty="0" smtClean="0"/>
              <a:t>!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Содержимое 4" descr="DSC0106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285992"/>
            <a:ext cx="4038600" cy="3028950"/>
          </a:xfrm>
        </p:spPr>
      </p:pic>
      <p:pic>
        <p:nvPicPr>
          <p:cNvPr id="6" name="Содержимое 5" descr="DSC0106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3143248"/>
            <a:ext cx="4038600" cy="302895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157</TotalTime>
  <Words>232</Words>
  <Application>Microsoft Office PowerPoint</Application>
  <PresentationFormat>Экран (4:3)</PresentationFormat>
  <Paragraphs>32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Яркая</vt:lpstr>
      <vt:lpstr>МАЙСТЕР-КЛАС: 3D листівка  в техніці “акварельна графіка”</vt:lpstr>
      <vt:lpstr>ПОТРІБНІ МАТЕРІАЛИ</vt:lpstr>
      <vt:lpstr>1. Аркуш формату А4 розріжемо навпіл. 2. Розташуємо об’єкти.  У верхньому куті намалюємо 3 кола, різні за діаметром.</vt:lpstr>
      <vt:lpstr> 1. Поряд розташуємо ще одне коло, в якому є маленьке коло. Не намагайтесь малювати ідеальні форми, тут це не обов"язково! 2. У нижньому куті розташуємо півкулю з середини якої виходять 3 промінчика. </vt:lpstr>
      <vt:lpstr>1. З"єднаємо ці промінчики дужками. Домалюємо закручені тичинки. 2. В порожніх частинах аркуша малюємо 5 листочків.</vt:lpstr>
      <vt:lpstr>1. Повертаємося до 1-го елементу малюнка. Уявимо, що малюємо промінчики сонечка для середньої кулі. 2. Між промінчиками малюємо дужки. Вийшла квітка з пелюстками. Стираємо зайві лінії.</vt:lpstr>
      <vt:lpstr>1. Починаємо роботу з кольором. Розфарбовуємо серединку квітки. 2. Наносимо жовту фарбу.</vt:lpstr>
      <vt:lpstr>1. Поки не висохла, додаємо помаранчеву. 2. Плавно поєднаємо кольори. Розфарбовуємо таким чином інші пелюстки.</vt:lpstr>
      <vt:lpstr>1. На верхню частину серединки наносимо насичений колір. 2. Чистим вологим пензлем "розтягуємо" колір, щоб він став прозорим.</vt:lpstr>
      <vt:lpstr>1. Поєднанням 2-х кольорів опрацьовуємо серединку квітки. 2. “Розтяжка” кольору. </vt:lpstr>
      <vt:lpstr>1. З"єднуємо 2 кольори чистим вологим пензлем. 2.  Намагаємось зробити гармонічне поєднання. </vt:lpstr>
      <vt:lpstr>1. “Розтягуємо” колір.  2. Додаємо 2-й колір.</vt:lpstr>
      <vt:lpstr>1. Повинно вийти саме так. 2. Коли висохла робота, можно обводити, чорною ручкою (лінером, фломастером, маркером). На серединці нібі 3 пересічні кола.</vt:lpstr>
      <vt:lpstr>1. Пелюстки, так само обводимо по контуру олівця, другу, ніби зміщену - поряд. Графічно декоруємо зигзагоподібним мотивом. 2. Таким чином оформлюємо всі пелюстки. </vt:lpstr>
      <vt:lpstr>1, 2 – графічно обводимо інші об'єкти.</vt:lpstr>
      <vt:lpstr>!,2  - опрацьовуємо всі зображення.</vt:lpstr>
      <vt:lpstr>1. Роблячи припуски по краю - вирізаємо наші об"єкти. 2. Приблизно розташуємо нашу композицію.</vt:lpstr>
      <vt:lpstr>1. Працюємо з фоном. Зволожимо папір. 2.  Наносимо бажані кольори. Додамо набризк.</vt:lpstr>
      <vt:lpstr>1. Зі смужок в 5мм скрутимо коло, кінчик смужки зафіксуємо клеєм (як в техніці "квілінг"). 2. Приклеїмо їх на зворотній бік наших вирізаних об"єктів. </vt:lpstr>
      <vt:lpstr>1. Намалюємо довільну рамочку з графічним зображенням зигзагу в деяких місцях. 2. Клей наносимо на скручену смужку. Всі елементи приклеюємо на основу.</vt:lpstr>
      <vt:lpstr>1. Пишемо символічний напис.  2. Листівка гарного настрою - готова! Радуйте своїх близьких і рідних своєю увагою! 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 листівка  в техніці “акварельна графіка”</dc:title>
  <dc:creator>User</dc:creator>
  <cp:lastModifiedBy>User</cp:lastModifiedBy>
  <cp:revision>11</cp:revision>
  <dcterms:created xsi:type="dcterms:W3CDTF">2020-04-07T06:59:45Z</dcterms:created>
  <dcterms:modified xsi:type="dcterms:W3CDTF">2020-04-07T09:36:51Z</dcterms:modified>
</cp:coreProperties>
</file>