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Playfair Display"/>
      <p:regular r:id="rId19"/>
      <p:bold r:id="rId20"/>
      <p:italic r:id="rId21"/>
      <p:boldItalic r:id="rId22"/>
    </p:embeddedFont>
    <p:embeddedFont>
      <p:font typeface="Lato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layfairDisplay-bold.fntdata"/><Relationship Id="rId22" Type="http://schemas.openxmlformats.org/officeDocument/2006/relationships/font" Target="fonts/PlayfairDisplay-boldItalic.fntdata"/><Relationship Id="rId21" Type="http://schemas.openxmlformats.org/officeDocument/2006/relationships/font" Target="fonts/PlayfairDisplay-italic.fntdata"/><Relationship Id="rId24" Type="http://schemas.openxmlformats.org/officeDocument/2006/relationships/font" Target="fonts/Lato-bold.fntdata"/><Relationship Id="rId23" Type="http://schemas.openxmlformats.org/officeDocument/2006/relationships/font" Target="fonts/La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boldItalic.fntdata"/><Relationship Id="rId25" Type="http://schemas.openxmlformats.org/officeDocument/2006/relationships/font" Target="fonts/La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PlayfairDisplay-regular.fntdata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726b660dcd_0_28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726b660dcd_0_28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726b660dcd_0_29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726b660dcd_0_29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726b660dcd_0_34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726b660dcd_0_34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726b660dcd_0_38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726b660dcd_0_38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726b660dcd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726b660dcd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726b660dcd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726b660dcd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26b660dcd_0_6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26b660dcd_0_6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26b660dcd_0_7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26b660dcd_0_7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726b660dcd_0_12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726b660dcd_0_12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26b660dcd_0_14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26b660dcd_0_14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726b660dcd_0_20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726b660dcd_0_20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726b660dcd_0_20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726b660dcd_0_20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пеціальний макет 1">
  <p:cSld name="AUTOLAYOUT_3">
    <p:bg>
      <p:bgPr>
        <a:solidFill>
          <a:srgbClr val="FFFFFF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1pPr>
            <a:lvl2pPr lvl="1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2pPr>
            <a:lvl3pPr lvl="2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3pPr>
            <a:lvl4pPr lvl="3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4pPr>
            <a:lvl5pPr lvl="4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5pPr>
            <a:lvl6pPr lvl="5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6pPr>
            <a:lvl7pPr lvl="6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7pPr>
            <a:lvl8pPr lvl="7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8pPr>
            <a:lvl9pPr lvl="8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пеціальний макет 2">
  <p:cSld name="AUTOLAYOUT_5">
    <p:bg>
      <p:bgPr>
        <a:solidFill>
          <a:srgbClr val="FFFFFF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4"/>
          <p:cNvSpPr/>
          <p:nvPr/>
        </p:nvSpPr>
        <p:spPr>
          <a:xfrm>
            <a:off x="-25" y="0"/>
            <a:ext cx="9144000" cy="1741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4"/>
          <p:cNvSpPr/>
          <p:nvPr/>
        </p:nvSpPr>
        <p:spPr>
          <a:xfrm>
            <a:off x="6551675" y="0"/>
            <a:ext cx="2592300" cy="1741500"/>
          </a:xfrm>
          <a:prstGeom prst="rect">
            <a:avLst/>
          </a:prstGeom>
          <a:solidFill>
            <a:srgbClr val="FFFFFF">
              <a:alpha val="2509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/>
          <p:nvPr/>
        </p:nvSpPr>
        <p:spPr>
          <a:xfrm rot="10800000">
            <a:off x="3991228" y="0"/>
            <a:ext cx="1727100" cy="1741500"/>
          </a:xfrm>
          <a:prstGeom prst="flowChartDelay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/>
          <p:nvPr/>
        </p:nvSpPr>
        <p:spPr>
          <a:xfrm rot="10800000">
            <a:off x="3991228" y="0"/>
            <a:ext cx="1727100" cy="1741500"/>
          </a:xfrm>
          <a:prstGeom prst="flowChartDelay">
            <a:avLst/>
          </a:prstGeom>
          <a:solidFill>
            <a:srgbClr val="FFFFFF">
              <a:alpha val="1254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/>
          <p:nvPr/>
        </p:nvSpPr>
        <p:spPr>
          <a:xfrm rot="10800000">
            <a:off x="4431837" y="0"/>
            <a:ext cx="1727100" cy="1741500"/>
          </a:xfrm>
          <a:prstGeom prst="flowChartDelay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4"/>
          <p:cNvSpPr/>
          <p:nvPr/>
        </p:nvSpPr>
        <p:spPr>
          <a:xfrm rot="10800000">
            <a:off x="4431837" y="0"/>
            <a:ext cx="1727100" cy="1741500"/>
          </a:xfrm>
          <a:prstGeom prst="flowChartDelay">
            <a:avLst/>
          </a:prstGeom>
          <a:solidFill>
            <a:srgbClr val="FFFFFF">
              <a:alpha val="188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4"/>
          <p:cNvSpPr/>
          <p:nvPr/>
        </p:nvSpPr>
        <p:spPr>
          <a:xfrm rot="10800000">
            <a:off x="4856511" y="0"/>
            <a:ext cx="1727100" cy="1741500"/>
          </a:xfrm>
          <a:prstGeom prst="flowChartDelay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 rot="10800000">
            <a:off x="4856511" y="0"/>
            <a:ext cx="1727100" cy="1741500"/>
          </a:xfrm>
          <a:prstGeom prst="flowChartDelay">
            <a:avLst/>
          </a:prstGeom>
          <a:solidFill>
            <a:srgbClr val="FFFFFF">
              <a:alpha val="2509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4"/>
          <p:cNvSpPr txBox="1"/>
          <p:nvPr>
            <p:ph type="title"/>
          </p:nvPr>
        </p:nvSpPr>
        <p:spPr>
          <a:xfrm>
            <a:off x="324475" y="148225"/>
            <a:ext cx="3559500" cy="1373700"/>
          </a:xfrm>
          <a:prstGeom prst="rect">
            <a:avLst/>
          </a:prstGeom>
          <a:noFill/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800">
                <a:solidFill>
                  <a:schemeClr val="l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800"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800"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800"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800"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800"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800"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800"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9" name="Google Shape;69;p14"/>
          <p:cNvSpPr txBox="1"/>
          <p:nvPr>
            <p:ph idx="1" type="body"/>
          </p:nvPr>
        </p:nvSpPr>
        <p:spPr>
          <a:xfrm>
            <a:off x="324475" y="1920450"/>
            <a:ext cx="4124100" cy="2704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1pPr>
            <a:lvl2pPr indent="-3175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0" name="Google Shape;70;p14"/>
          <p:cNvSpPr txBox="1"/>
          <p:nvPr>
            <p:ph idx="2" type="body"/>
          </p:nvPr>
        </p:nvSpPr>
        <p:spPr>
          <a:xfrm>
            <a:off x="4668277" y="1920450"/>
            <a:ext cx="4124100" cy="2704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1pPr>
            <a:lvl2pPr indent="-3175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1" name="Google Shape;7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пеціальний макет">
  <p:cSld name="AUTOLAYOUT_10">
    <p:bg>
      <p:bgPr>
        <a:solidFill>
          <a:srgbClr val="FFFFFF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5"/>
          <p:cNvSpPr txBox="1"/>
          <p:nvPr>
            <p:ph type="title"/>
          </p:nvPr>
        </p:nvSpPr>
        <p:spPr>
          <a:xfrm>
            <a:off x="836400" y="709750"/>
            <a:ext cx="7490400" cy="1577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5" name="Google Shape;75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000000"/>
                </a:solidFill>
              </a:defRPr>
            </a:lvl1pPr>
            <a:lvl2pPr lvl="1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000000"/>
                </a:solidFill>
              </a:defRPr>
            </a:lvl2pPr>
            <a:lvl3pPr lvl="2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000000"/>
                </a:solidFill>
              </a:defRPr>
            </a:lvl3pPr>
            <a:lvl4pPr lvl="3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000000"/>
                </a:solidFill>
              </a:defRPr>
            </a:lvl4pPr>
            <a:lvl5pPr lvl="4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000000"/>
                </a:solidFill>
              </a:defRPr>
            </a:lvl5pPr>
            <a:lvl6pPr lvl="5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000000"/>
                </a:solidFill>
              </a:defRPr>
            </a:lvl6pPr>
            <a:lvl7pPr lvl="6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000000"/>
                </a:solidFill>
              </a:defRPr>
            </a:lvl7pPr>
            <a:lvl8pPr lvl="7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000000"/>
                </a:solidFill>
              </a:defRPr>
            </a:lvl8pPr>
            <a:lvl9pPr lvl="8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000000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пеціальний макет 4">
  <p:cSld name="AUTOLAYOUT_12">
    <p:bg>
      <p:bgPr>
        <a:solidFill>
          <a:srgbClr val="FFFFFF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/>
          <p:nvPr/>
        </p:nvSpPr>
        <p:spPr>
          <a:xfrm>
            <a:off x="149" y="-27"/>
            <a:ext cx="521400" cy="102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6"/>
          <p:cNvSpPr/>
          <p:nvPr/>
        </p:nvSpPr>
        <p:spPr>
          <a:xfrm>
            <a:off x="521314" y="-27"/>
            <a:ext cx="521400" cy="1028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6"/>
          <p:cNvSpPr/>
          <p:nvPr/>
        </p:nvSpPr>
        <p:spPr>
          <a:xfrm>
            <a:off x="192078" y="2261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6"/>
          <p:cNvSpPr/>
          <p:nvPr/>
        </p:nvSpPr>
        <p:spPr>
          <a:xfrm rot="10800000">
            <a:off x="191890" y="2259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6"/>
          <p:cNvSpPr/>
          <p:nvPr/>
        </p:nvSpPr>
        <p:spPr>
          <a:xfrm>
            <a:off x="1042802" y="-27"/>
            <a:ext cx="521400" cy="102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6"/>
          <p:cNvSpPr/>
          <p:nvPr/>
        </p:nvSpPr>
        <p:spPr>
          <a:xfrm>
            <a:off x="1564118" y="-27"/>
            <a:ext cx="521400" cy="1028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6"/>
          <p:cNvSpPr/>
          <p:nvPr/>
        </p:nvSpPr>
        <p:spPr>
          <a:xfrm>
            <a:off x="1234882" y="2261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6"/>
          <p:cNvSpPr/>
          <p:nvPr/>
        </p:nvSpPr>
        <p:spPr>
          <a:xfrm rot="10800000">
            <a:off x="1234694" y="2259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6"/>
          <p:cNvSpPr/>
          <p:nvPr/>
        </p:nvSpPr>
        <p:spPr>
          <a:xfrm>
            <a:off x="149" y="1028673"/>
            <a:ext cx="521400" cy="1028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6"/>
          <p:cNvSpPr/>
          <p:nvPr/>
        </p:nvSpPr>
        <p:spPr>
          <a:xfrm>
            <a:off x="521377" y="1028673"/>
            <a:ext cx="521400" cy="10287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6"/>
          <p:cNvSpPr/>
          <p:nvPr/>
        </p:nvSpPr>
        <p:spPr>
          <a:xfrm>
            <a:off x="192078" y="12548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6"/>
          <p:cNvSpPr/>
          <p:nvPr/>
        </p:nvSpPr>
        <p:spPr>
          <a:xfrm rot="10800000">
            <a:off x="191890" y="12546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6"/>
          <p:cNvSpPr/>
          <p:nvPr/>
        </p:nvSpPr>
        <p:spPr>
          <a:xfrm>
            <a:off x="1042802" y="1028673"/>
            <a:ext cx="521400" cy="1028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6"/>
          <p:cNvSpPr/>
          <p:nvPr/>
        </p:nvSpPr>
        <p:spPr>
          <a:xfrm>
            <a:off x="1564181" y="1028673"/>
            <a:ext cx="521400" cy="10287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6"/>
          <p:cNvSpPr/>
          <p:nvPr/>
        </p:nvSpPr>
        <p:spPr>
          <a:xfrm>
            <a:off x="1234882" y="12548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6"/>
          <p:cNvSpPr/>
          <p:nvPr/>
        </p:nvSpPr>
        <p:spPr>
          <a:xfrm rot="10800000">
            <a:off x="1234694" y="12546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6"/>
          <p:cNvSpPr/>
          <p:nvPr/>
        </p:nvSpPr>
        <p:spPr>
          <a:xfrm>
            <a:off x="149" y="2057373"/>
            <a:ext cx="521400" cy="102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6"/>
          <p:cNvSpPr/>
          <p:nvPr/>
        </p:nvSpPr>
        <p:spPr>
          <a:xfrm>
            <a:off x="521314" y="2057373"/>
            <a:ext cx="521400" cy="1028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6"/>
          <p:cNvSpPr/>
          <p:nvPr/>
        </p:nvSpPr>
        <p:spPr>
          <a:xfrm>
            <a:off x="192078" y="22835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6"/>
          <p:cNvSpPr/>
          <p:nvPr/>
        </p:nvSpPr>
        <p:spPr>
          <a:xfrm rot="10800000">
            <a:off x="191890" y="22833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6"/>
          <p:cNvSpPr/>
          <p:nvPr/>
        </p:nvSpPr>
        <p:spPr>
          <a:xfrm>
            <a:off x="1042802" y="2057373"/>
            <a:ext cx="521400" cy="102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6"/>
          <p:cNvSpPr/>
          <p:nvPr/>
        </p:nvSpPr>
        <p:spPr>
          <a:xfrm>
            <a:off x="1564118" y="2057373"/>
            <a:ext cx="521400" cy="1028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6"/>
          <p:cNvSpPr/>
          <p:nvPr/>
        </p:nvSpPr>
        <p:spPr>
          <a:xfrm>
            <a:off x="1234882" y="22835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6"/>
          <p:cNvSpPr/>
          <p:nvPr/>
        </p:nvSpPr>
        <p:spPr>
          <a:xfrm rot="10800000">
            <a:off x="1234694" y="22833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6"/>
          <p:cNvSpPr/>
          <p:nvPr/>
        </p:nvSpPr>
        <p:spPr>
          <a:xfrm>
            <a:off x="149" y="3086073"/>
            <a:ext cx="521400" cy="1028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6"/>
          <p:cNvSpPr/>
          <p:nvPr/>
        </p:nvSpPr>
        <p:spPr>
          <a:xfrm>
            <a:off x="521314" y="3086073"/>
            <a:ext cx="521400" cy="10287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6"/>
          <p:cNvSpPr/>
          <p:nvPr/>
        </p:nvSpPr>
        <p:spPr>
          <a:xfrm>
            <a:off x="192078" y="33122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6"/>
          <p:cNvSpPr/>
          <p:nvPr/>
        </p:nvSpPr>
        <p:spPr>
          <a:xfrm rot="10800000">
            <a:off x="191890" y="33120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6"/>
          <p:cNvSpPr/>
          <p:nvPr/>
        </p:nvSpPr>
        <p:spPr>
          <a:xfrm>
            <a:off x="1042802" y="3086073"/>
            <a:ext cx="521400" cy="1028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6"/>
          <p:cNvSpPr/>
          <p:nvPr/>
        </p:nvSpPr>
        <p:spPr>
          <a:xfrm>
            <a:off x="1564118" y="3086073"/>
            <a:ext cx="521400" cy="10287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6"/>
          <p:cNvSpPr/>
          <p:nvPr/>
        </p:nvSpPr>
        <p:spPr>
          <a:xfrm>
            <a:off x="1234882" y="33122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6"/>
          <p:cNvSpPr/>
          <p:nvPr/>
        </p:nvSpPr>
        <p:spPr>
          <a:xfrm rot="10800000">
            <a:off x="1234694" y="33120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6"/>
          <p:cNvSpPr/>
          <p:nvPr/>
        </p:nvSpPr>
        <p:spPr>
          <a:xfrm>
            <a:off x="149" y="4114773"/>
            <a:ext cx="521400" cy="102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6"/>
          <p:cNvSpPr/>
          <p:nvPr/>
        </p:nvSpPr>
        <p:spPr>
          <a:xfrm>
            <a:off x="521314" y="4114773"/>
            <a:ext cx="521400" cy="1028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6"/>
          <p:cNvSpPr/>
          <p:nvPr/>
        </p:nvSpPr>
        <p:spPr>
          <a:xfrm>
            <a:off x="192078" y="43409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6"/>
          <p:cNvSpPr/>
          <p:nvPr/>
        </p:nvSpPr>
        <p:spPr>
          <a:xfrm rot="10800000">
            <a:off x="191890" y="43407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6"/>
          <p:cNvSpPr/>
          <p:nvPr/>
        </p:nvSpPr>
        <p:spPr>
          <a:xfrm>
            <a:off x="1042802" y="4114773"/>
            <a:ext cx="521400" cy="102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6"/>
          <p:cNvSpPr/>
          <p:nvPr/>
        </p:nvSpPr>
        <p:spPr>
          <a:xfrm>
            <a:off x="1564118" y="4114773"/>
            <a:ext cx="521400" cy="1028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6"/>
          <p:cNvSpPr/>
          <p:nvPr/>
        </p:nvSpPr>
        <p:spPr>
          <a:xfrm>
            <a:off x="1234882" y="4340964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6"/>
          <p:cNvSpPr/>
          <p:nvPr/>
        </p:nvSpPr>
        <p:spPr>
          <a:xfrm rot="10800000">
            <a:off x="1234694" y="4340786"/>
            <a:ext cx="662100" cy="662100"/>
          </a:xfrm>
          <a:prstGeom prst="chord">
            <a:avLst>
              <a:gd fmla="val 5400352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6"/>
          <p:cNvSpPr txBox="1"/>
          <p:nvPr>
            <p:ph idx="1" type="body"/>
          </p:nvPr>
        </p:nvSpPr>
        <p:spPr>
          <a:xfrm>
            <a:off x="2739225" y="612388"/>
            <a:ext cx="5696400" cy="393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9" name="Google Shape;119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1pPr>
            <a:lvl2pPr lvl="1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2pPr>
            <a:lvl3pPr lvl="2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3pPr>
            <a:lvl4pPr lvl="3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4pPr>
            <a:lvl5pPr lvl="4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5pPr>
            <a:lvl6pPr lvl="5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6pPr>
            <a:lvl7pPr lvl="6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7pPr>
            <a:lvl8pPr lvl="7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8pPr>
            <a:lvl9pPr lvl="8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пеціальний макет 3">
  <p:cSld name="AUTOLAYOUT_13">
    <p:bg>
      <p:bgPr>
        <a:solidFill>
          <a:srgbClr val="FFFFFF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7"/>
          <p:cNvSpPr txBox="1"/>
          <p:nvPr>
            <p:ph type="ctrTitle"/>
          </p:nvPr>
        </p:nvSpPr>
        <p:spPr>
          <a:xfrm>
            <a:off x="390450" y="361375"/>
            <a:ext cx="8363100" cy="1001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lt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lt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lt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lt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lt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lt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lt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3" name="Google Shape;12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1pPr>
            <a:lvl2pPr lvl="1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2pPr>
            <a:lvl3pPr lvl="2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3pPr>
            <a:lvl4pPr lvl="3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4pPr>
            <a:lvl5pPr lvl="4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5pPr>
            <a:lvl6pPr lvl="5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6pPr>
            <a:lvl7pPr lvl="6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7pPr>
            <a:lvl8pPr lvl="7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8pPr>
            <a:lvl9pPr lvl="8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пеціальний макет 6">
  <p:cSld name="AUTOLAYOUT_17">
    <p:bg>
      <p:bgPr>
        <a:solidFill>
          <a:srgbClr val="FFFFFF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18"/>
          <p:cNvSpPr txBox="1"/>
          <p:nvPr>
            <p:ph type="ctrTitle"/>
          </p:nvPr>
        </p:nvSpPr>
        <p:spPr>
          <a:xfrm>
            <a:off x="1837575" y="1251525"/>
            <a:ext cx="5445900" cy="2640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b="1" sz="4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b="1" sz="40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b="1" sz="40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b="1" sz="40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b="1" sz="40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b="1" sz="40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b="1" sz="40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b="1" sz="40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b="1" sz="4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27" name="Google Shape;127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1pPr>
            <a:lvl2pPr lvl="1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2pPr>
            <a:lvl3pPr lvl="2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3pPr>
            <a:lvl4pPr lvl="3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4pPr>
            <a:lvl5pPr lvl="4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5pPr>
            <a:lvl6pPr lvl="5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6pPr>
            <a:lvl7pPr lvl="6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7pPr>
            <a:lvl8pPr lvl="7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8pPr>
            <a:lvl9pPr lvl="8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oral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Relationship Id="rId4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jp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Relationship Id="rId4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/>
          <p:nvPr>
            <p:ph type="ctrTitle"/>
          </p:nvPr>
        </p:nvSpPr>
        <p:spPr>
          <a:xfrm>
            <a:off x="2860600" y="1627200"/>
            <a:ext cx="33963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Витинанка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“Дерево життя”</a:t>
            </a:r>
            <a:endParaRPr/>
          </a:p>
        </p:txBody>
      </p:sp>
      <p:sp>
        <p:nvSpPr>
          <p:cNvPr id="133" name="Google Shape;133;p19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 </a:t>
            </a:r>
            <a:endParaRPr/>
          </a:p>
        </p:txBody>
      </p:sp>
      <p:pic>
        <p:nvPicPr>
          <p:cNvPr id="134" name="Google Shape;13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23975" y="771450"/>
            <a:ext cx="2426452" cy="358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5400" y="771450"/>
            <a:ext cx="2267375" cy="358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8"/>
          <p:cNvSpPr txBox="1"/>
          <p:nvPr>
            <p:ph type="title"/>
          </p:nvPr>
        </p:nvSpPr>
        <p:spPr>
          <a:xfrm>
            <a:off x="826800" y="195700"/>
            <a:ext cx="7490400" cy="65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Силуетні витинанаки</a:t>
            </a:r>
            <a:endParaRPr/>
          </a:p>
        </p:txBody>
      </p:sp>
      <p:pic>
        <p:nvPicPr>
          <p:cNvPr id="202" name="Google Shape;20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9200" y="847900"/>
            <a:ext cx="7189192" cy="398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9"/>
          <p:cNvSpPr txBox="1"/>
          <p:nvPr>
            <p:ph idx="1" type="body"/>
          </p:nvPr>
        </p:nvSpPr>
        <p:spPr>
          <a:xfrm>
            <a:off x="2590125" y="426013"/>
            <a:ext cx="5696400" cy="393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uk">
                <a:solidFill>
                  <a:srgbClr val="000000"/>
                </a:solidFill>
              </a:rPr>
              <a:t>Етапи роботи над витинанкою :</a:t>
            </a:r>
            <a:endParaRPr b="1">
              <a:solidFill>
                <a:srgbClr val="000000"/>
              </a:solidFill>
            </a:endParaRPr>
          </a:p>
          <a:p>
            <a:pPr indent="-342900" lvl="0" marL="9144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-"/>
            </a:pPr>
            <a:r>
              <a:rPr b="1" lang="uk">
                <a:solidFill>
                  <a:srgbClr val="000000"/>
                </a:solidFill>
              </a:rPr>
              <a:t>вибрати сюжет;</a:t>
            </a:r>
            <a:endParaRPr b="1">
              <a:solidFill>
                <a:srgbClr val="000000"/>
              </a:solidFill>
            </a:endParaRPr>
          </a:p>
          <a:p>
            <a:pPr indent="-342900" lvl="0" marL="9144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-"/>
            </a:pPr>
            <a:r>
              <a:rPr b="1" lang="uk">
                <a:solidFill>
                  <a:srgbClr val="000000"/>
                </a:solidFill>
              </a:rPr>
              <a:t>скласти аркуш навпіл кольором всередину;</a:t>
            </a:r>
            <a:endParaRPr b="1">
              <a:solidFill>
                <a:srgbClr val="000000"/>
              </a:solidFill>
            </a:endParaRPr>
          </a:p>
          <a:p>
            <a:pPr indent="-342900" lvl="0" marL="9144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-"/>
            </a:pPr>
            <a:r>
              <a:rPr b="1" lang="uk">
                <a:solidFill>
                  <a:srgbClr val="000000"/>
                </a:solidFill>
              </a:rPr>
              <a:t>намалювати на одному боці силует;</a:t>
            </a:r>
            <a:endParaRPr b="1">
              <a:solidFill>
                <a:srgbClr val="000000"/>
              </a:solidFill>
            </a:endParaRPr>
          </a:p>
          <a:p>
            <a:pPr indent="-342900" lvl="0" marL="9144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-"/>
            </a:pPr>
            <a:r>
              <a:rPr b="1" lang="uk">
                <a:solidFill>
                  <a:srgbClr val="000000"/>
                </a:solidFill>
              </a:rPr>
              <a:t>акуратно вирізати за малюнком;</a:t>
            </a:r>
            <a:endParaRPr b="1">
              <a:solidFill>
                <a:srgbClr val="000000"/>
              </a:solidFill>
            </a:endParaRPr>
          </a:p>
          <a:p>
            <a:pPr indent="-342900" lvl="0" marL="9144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-"/>
            </a:pPr>
            <a:r>
              <a:rPr b="1" lang="uk">
                <a:solidFill>
                  <a:srgbClr val="000000"/>
                </a:solidFill>
              </a:rPr>
              <a:t>підібрати гарне за кольоровим  контрастом тло;</a:t>
            </a:r>
            <a:endParaRPr b="1">
              <a:solidFill>
                <a:srgbClr val="000000"/>
              </a:solidFill>
            </a:endParaRPr>
          </a:p>
          <a:p>
            <a:pPr indent="-342900" lvl="0" marL="914400" rtl="0" algn="l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800"/>
              <a:buChar char="-"/>
            </a:pPr>
            <a:r>
              <a:rPr b="1" lang="uk">
                <a:solidFill>
                  <a:srgbClr val="000000"/>
                </a:solidFill>
              </a:rPr>
              <a:t>розгорнути вирізаний  малюнок ,розрівняти і приклеїти на тло.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208" name="Google Shape;208;p29"/>
          <p:cNvSpPr/>
          <p:nvPr/>
        </p:nvSpPr>
        <p:spPr>
          <a:xfrm>
            <a:off x="-37275" y="0"/>
            <a:ext cx="2329500" cy="5180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Яна\Documents\Lightshot\дерево життя.png" id="213" name="Google Shape;213;p30"/>
          <p:cNvPicPr preferRelativeResize="0"/>
          <p:nvPr/>
        </p:nvPicPr>
        <p:blipFill rotWithShape="1">
          <a:blip r:embed="rId3">
            <a:alphaModFix/>
          </a:blip>
          <a:srcRect b="199" l="0" r="0" t="199"/>
          <a:stretch/>
        </p:blipFill>
        <p:spPr>
          <a:xfrm>
            <a:off x="298325" y="1807675"/>
            <a:ext cx="4216125" cy="2515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Яна\Documents\Lightshot\Screenshot_1дерево життя.png" id="214" name="Google Shape;214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8175" y="1621325"/>
            <a:ext cx="4051475" cy="279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0"/>
          <p:cNvSpPr txBox="1"/>
          <p:nvPr>
            <p:ph type="ctrTitle"/>
          </p:nvPr>
        </p:nvSpPr>
        <p:spPr>
          <a:xfrm>
            <a:off x="390450" y="361375"/>
            <a:ext cx="8363100" cy="100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 sz="3600">
                <a:solidFill>
                  <a:schemeClr val="dk1"/>
                </a:solidFill>
              </a:rPr>
              <a:t>Витинанка “Дерево життя”</a:t>
            </a:r>
            <a:endParaRPr sz="3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31"/>
          <p:cNvPicPr preferRelativeResize="0"/>
          <p:nvPr/>
        </p:nvPicPr>
        <p:blipFill rotWithShape="1">
          <a:blip r:embed="rId3">
            <a:alphaModFix amt="50000"/>
          </a:blip>
          <a:srcRect b="0" l="8678" r="8670" t="0"/>
          <a:stretch/>
        </p:blipFill>
        <p:spPr>
          <a:xfrm>
            <a:off x="0" y="0"/>
            <a:ext cx="9144005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1"/>
          <p:cNvSpPr txBox="1"/>
          <p:nvPr>
            <p:ph type="ctrTitle"/>
          </p:nvPr>
        </p:nvSpPr>
        <p:spPr>
          <a:xfrm>
            <a:off x="1837575" y="1251525"/>
            <a:ext cx="5445900" cy="264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Дякую за увагу!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0"/>
          <p:cNvPicPr preferRelativeResize="0"/>
          <p:nvPr/>
        </p:nvPicPr>
        <p:blipFill rotWithShape="1">
          <a:blip r:embed="rId3">
            <a:alphaModFix/>
          </a:blip>
          <a:srcRect b="0" l="10542" r="10542" t="0"/>
          <a:stretch/>
        </p:blipFill>
        <p:spPr>
          <a:xfrm>
            <a:off x="76200" y="76200"/>
            <a:ext cx="2959494" cy="2471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0"/>
          <p:cNvPicPr preferRelativeResize="0"/>
          <p:nvPr/>
        </p:nvPicPr>
        <p:blipFill rotWithShape="1">
          <a:blip r:embed="rId4">
            <a:alphaModFix/>
          </a:blip>
          <a:srcRect b="37609" l="2200" r="-2200" t="867"/>
          <a:stretch/>
        </p:blipFill>
        <p:spPr>
          <a:xfrm>
            <a:off x="76200" y="2606675"/>
            <a:ext cx="2959503" cy="2471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0"/>
          <p:cNvPicPr preferRelativeResize="0"/>
          <p:nvPr/>
        </p:nvPicPr>
        <p:blipFill rotWithShape="1">
          <a:blip r:embed="rId5">
            <a:alphaModFix/>
          </a:blip>
          <a:srcRect b="8242" l="0" r="0" t="8242"/>
          <a:stretch/>
        </p:blipFill>
        <p:spPr>
          <a:xfrm>
            <a:off x="3092250" y="76200"/>
            <a:ext cx="5969704" cy="4985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1"/>
          <p:cNvPicPr preferRelativeResize="0"/>
          <p:nvPr/>
        </p:nvPicPr>
        <p:blipFill rotWithShape="1">
          <a:blip r:embed="rId3">
            <a:alphaModFix/>
          </a:blip>
          <a:srcRect b="13976" l="0" r="0" t="13976"/>
          <a:stretch/>
        </p:blipFill>
        <p:spPr>
          <a:xfrm>
            <a:off x="110650" y="511938"/>
            <a:ext cx="2945471" cy="2945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1"/>
          <p:cNvPicPr preferRelativeResize="0"/>
          <p:nvPr/>
        </p:nvPicPr>
        <p:blipFill rotWithShape="1">
          <a:blip r:embed="rId4">
            <a:alphaModFix/>
          </a:blip>
          <a:srcRect b="15373" l="0" r="0" t="15373"/>
          <a:stretch/>
        </p:blipFill>
        <p:spPr>
          <a:xfrm>
            <a:off x="3077689" y="511938"/>
            <a:ext cx="2945471" cy="2945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1"/>
          <p:cNvPicPr preferRelativeResize="0"/>
          <p:nvPr/>
        </p:nvPicPr>
        <p:blipFill rotWithShape="1">
          <a:blip r:embed="rId5">
            <a:alphaModFix/>
          </a:blip>
          <a:srcRect b="12797" l="0" r="0" t="12797"/>
          <a:stretch/>
        </p:blipFill>
        <p:spPr>
          <a:xfrm>
            <a:off x="6044733" y="511938"/>
            <a:ext cx="2945471" cy="2945566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1"/>
          <p:cNvSpPr txBox="1"/>
          <p:nvPr/>
        </p:nvSpPr>
        <p:spPr>
          <a:xfrm>
            <a:off x="316800" y="3792400"/>
            <a:ext cx="8292900" cy="92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uk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Витинанка – зображення, вирізане з кольорового або білого паперу за допомогою ножиць або різців.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2"/>
          <p:cNvSpPr txBox="1"/>
          <p:nvPr>
            <p:ph idx="2" type="body"/>
          </p:nvPr>
        </p:nvSpPr>
        <p:spPr>
          <a:xfrm>
            <a:off x="4731300" y="512475"/>
            <a:ext cx="4111500" cy="405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uk" sz="1400">
                <a:latin typeface="Times New Roman"/>
                <a:ea typeface="Times New Roman"/>
                <a:cs typeface="Times New Roman"/>
                <a:sym typeface="Times New Roman"/>
              </a:rPr>
              <a:t>Сюжет витинанки тісно пов’язаний з народними звичаями ,обрядами,побутом. Об’єктами зображення є квіти,рослини,тварини,людина,архітектурні споруди.</a:t>
            </a:r>
            <a:endParaRPr b="1"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uk" sz="1400">
                <a:latin typeface="Times New Roman"/>
                <a:ea typeface="Times New Roman"/>
                <a:cs typeface="Times New Roman"/>
                <a:sym typeface="Times New Roman"/>
              </a:rPr>
              <a:t>У зв’язку з тим,що витинанка як вид декоративно-прикладного мистецтва з’явилася значно пізніше від інших видів , у її композиціях використовують символи-обереги,які прикрашали писанки,гончарні вироби,килими,кахлі,настінні розписи.</a:t>
            </a:r>
            <a:endParaRPr b="1"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1950" y="152400"/>
            <a:ext cx="3997700" cy="4730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/>
          <p:nvPr>
            <p:ph type="title"/>
          </p:nvPr>
        </p:nvSpPr>
        <p:spPr>
          <a:xfrm>
            <a:off x="352450" y="233600"/>
            <a:ext cx="7465200" cy="66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Витинанка в смужці</a:t>
            </a:r>
            <a:endParaRPr/>
          </a:p>
        </p:txBody>
      </p:sp>
      <p:pic>
        <p:nvPicPr>
          <p:cNvPr descr="C:\Users\Яна\Documents\Lightshot\Screenshot_1витинанка в смужці2.png" id="162" name="Google Shape;162;p23"/>
          <p:cNvPicPr preferRelativeResize="0"/>
          <p:nvPr/>
        </p:nvPicPr>
        <p:blipFill rotWithShape="1">
          <a:blip r:embed="rId3">
            <a:alphaModFix/>
          </a:blip>
          <a:srcRect b="-13717" l="-2257" r="-2268" t="-9861"/>
          <a:stretch/>
        </p:blipFill>
        <p:spPr>
          <a:xfrm>
            <a:off x="163675" y="1556075"/>
            <a:ext cx="4930050" cy="3740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Яна\Documents\Lightshot\Screenshot_1витинанка в смужці.png" id="163" name="Google Shape;163;p23"/>
          <p:cNvPicPr preferRelativeResize="0"/>
          <p:nvPr/>
        </p:nvPicPr>
        <p:blipFill rotWithShape="1">
          <a:blip r:embed="rId4">
            <a:alphaModFix/>
          </a:blip>
          <a:srcRect b="0" l="-3993" r="0" t="0"/>
          <a:stretch/>
        </p:blipFill>
        <p:spPr>
          <a:xfrm>
            <a:off x="5131000" y="1733625"/>
            <a:ext cx="3637175" cy="3026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3"/>
          <p:cNvSpPr/>
          <p:nvPr/>
        </p:nvSpPr>
        <p:spPr>
          <a:xfrm>
            <a:off x="100" y="1132700"/>
            <a:ext cx="9144000" cy="66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4"/>
          <p:cNvSpPr txBox="1"/>
          <p:nvPr>
            <p:ph type="title"/>
          </p:nvPr>
        </p:nvSpPr>
        <p:spPr>
          <a:xfrm>
            <a:off x="324475" y="148225"/>
            <a:ext cx="8378400" cy="698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Витинанка в колі</a:t>
            </a:r>
            <a:endParaRPr/>
          </a:p>
        </p:txBody>
      </p:sp>
      <p:sp>
        <p:nvSpPr>
          <p:cNvPr id="170" name="Google Shape;170;p24"/>
          <p:cNvSpPr/>
          <p:nvPr/>
        </p:nvSpPr>
        <p:spPr>
          <a:xfrm>
            <a:off x="0" y="1080875"/>
            <a:ext cx="9171900" cy="69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1" name="Google Shape;17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0950" y="1518300"/>
            <a:ext cx="3811050" cy="296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4"/>
          <p:cNvPicPr preferRelativeResize="0"/>
          <p:nvPr/>
        </p:nvPicPr>
        <p:blipFill rotWithShape="1">
          <a:blip r:embed="rId4">
            <a:alphaModFix/>
          </a:blip>
          <a:srcRect b="-3284" l="0" r="-3788" t="0"/>
          <a:stretch/>
        </p:blipFill>
        <p:spPr>
          <a:xfrm>
            <a:off x="5059775" y="1430750"/>
            <a:ext cx="3317025" cy="32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5"/>
          <p:cNvSpPr txBox="1"/>
          <p:nvPr>
            <p:ph type="title"/>
          </p:nvPr>
        </p:nvSpPr>
        <p:spPr>
          <a:xfrm>
            <a:off x="324475" y="148225"/>
            <a:ext cx="8108100" cy="66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Витинанка в квадраті</a:t>
            </a:r>
            <a:endParaRPr/>
          </a:p>
        </p:txBody>
      </p:sp>
      <p:sp>
        <p:nvSpPr>
          <p:cNvPr id="178" name="Google Shape;178;p25"/>
          <p:cNvSpPr/>
          <p:nvPr/>
        </p:nvSpPr>
        <p:spPr>
          <a:xfrm>
            <a:off x="0" y="1024250"/>
            <a:ext cx="9144000" cy="830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9" name="Google Shape;17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8050" y="1988100"/>
            <a:ext cx="4048125" cy="25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5"/>
          <p:cNvPicPr preferRelativeResize="0"/>
          <p:nvPr/>
        </p:nvPicPr>
        <p:blipFill rotWithShape="1">
          <a:blip r:embed="rId4">
            <a:alphaModFix/>
          </a:blip>
          <a:srcRect b="1824" l="0" r="0" t="2132"/>
          <a:stretch/>
        </p:blipFill>
        <p:spPr>
          <a:xfrm>
            <a:off x="5227350" y="1721275"/>
            <a:ext cx="3062600" cy="293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6"/>
          <p:cNvSpPr txBox="1"/>
          <p:nvPr>
            <p:ph type="title"/>
          </p:nvPr>
        </p:nvSpPr>
        <p:spPr>
          <a:xfrm>
            <a:off x="324475" y="223625"/>
            <a:ext cx="8313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Витинанка в еліпсі</a:t>
            </a:r>
            <a:endParaRPr/>
          </a:p>
        </p:txBody>
      </p:sp>
      <p:sp>
        <p:nvSpPr>
          <p:cNvPr id="186" name="Google Shape;186;p26"/>
          <p:cNvSpPr/>
          <p:nvPr/>
        </p:nvSpPr>
        <p:spPr>
          <a:xfrm>
            <a:off x="0" y="1101525"/>
            <a:ext cx="9144000" cy="66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7" name="Google Shape;18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125" y="1481550"/>
            <a:ext cx="2512525" cy="329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18675" y="1481550"/>
            <a:ext cx="4842000" cy="316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7"/>
          <p:cNvPicPr preferRelativeResize="0"/>
          <p:nvPr/>
        </p:nvPicPr>
        <p:blipFill rotWithShape="1">
          <a:blip r:embed="rId3">
            <a:alphaModFix amt="90000"/>
          </a:blip>
          <a:srcRect b="15297" l="0" r="0" t="0"/>
          <a:stretch/>
        </p:blipFill>
        <p:spPr>
          <a:xfrm>
            <a:off x="0" y="783825"/>
            <a:ext cx="3054575" cy="3992899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4" name="Google Shape;194;p27"/>
          <p:cNvPicPr preferRelativeResize="0"/>
          <p:nvPr/>
        </p:nvPicPr>
        <p:blipFill rotWithShape="1">
          <a:blip r:embed="rId4">
            <a:alphaModFix amt="85000"/>
          </a:blip>
          <a:srcRect b="-1756" l="0" r="0" t="243"/>
          <a:stretch/>
        </p:blipFill>
        <p:spPr>
          <a:xfrm>
            <a:off x="3068525" y="752925"/>
            <a:ext cx="3040650" cy="4073775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5" name="Google Shape;195;p27"/>
          <p:cNvPicPr preferRelativeResize="0"/>
          <p:nvPr/>
        </p:nvPicPr>
        <p:blipFill rotWithShape="1">
          <a:blip r:embed="rId5">
            <a:alphaModFix amt="90000"/>
          </a:blip>
          <a:srcRect b="9257" l="-3330" r="3330" t="1120"/>
          <a:stretch/>
        </p:blipFill>
        <p:spPr>
          <a:xfrm>
            <a:off x="6036425" y="783825"/>
            <a:ext cx="3025374" cy="39929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96" name="Google Shape;196;p27"/>
          <p:cNvSpPr txBox="1"/>
          <p:nvPr>
            <p:ph type="title"/>
          </p:nvPr>
        </p:nvSpPr>
        <p:spPr>
          <a:xfrm>
            <a:off x="843650" y="141375"/>
            <a:ext cx="7490400" cy="48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Ажурні витинанаки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