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3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9EB24D8-4AA1-463B-9361-317AC7698AFC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9031F08-BD12-4D81-A3BD-D37E97EC9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1988840"/>
            <a:ext cx="6172200" cy="18943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000" dirty="0" smtClean="0"/>
              <a:t>Г</a:t>
            </a:r>
            <a:r>
              <a:rPr lang="uk-UA" sz="8000" dirty="0" err="1" smtClean="0"/>
              <a:t>ріфонаж</a:t>
            </a:r>
            <a:r>
              <a:rPr lang="uk-UA" sz="8000" dirty="0" smtClean="0"/>
              <a:t/>
            </a:r>
            <a:br>
              <a:rPr lang="uk-UA" sz="8000" dirty="0" smtClean="0"/>
            </a:br>
            <a:r>
              <a:rPr lang="uk-UA" sz="4000" dirty="0" smtClean="0"/>
              <a:t>(розвиток образного мислення)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5760640" cy="487375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err="1" smtClean="0"/>
              <a:t>Гріфонаж</a:t>
            </a:r>
            <a:r>
              <a:rPr lang="en-US" dirty="0" smtClean="0"/>
              <a:t> в </a:t>
            </a:r>
            <a:r>
              <a:rPr lang="en-US" dirty="0" err="1" smtClean="0"/>
              <a:t>перекладі</a:t>
            </a:r>
            <a:r>
              <a:rPr lang="en-US" dirty="0" smtClean="0"/>
              <a:t> з </a:t>
            </a:r>
            <a:r>
              <a:rPr lang="en-US" dirty="0" err="1" smtClean="0"/>
              <a:t>французької</a:t>
            </a:r>
            <a:r>
              <a:rPr lang="en-US" dirty="0" smtClean="0"/>
              <a:t> </a:t>
            </a:r>
            <a:r>
              <a:rPr lang="en-US" dirty="0" err="1" smtClean="0"/>
              <a:t>означає</a:t>
            </a:r>
            <a:r>
              <a:rPr lang="en-US" dirty="0" smtClean="0"/>
              <a:t> - </a:t>
            </a:r>
            <a:r>
              <a:rPr lang="en-US" dirty="0" err="1" smtClean="0"/>
              <a:t>каракулі</a:t>
            </a:r>
            <a:r>
              <a:rPr lang="en-US" dirty="0" smtClean="0"/>
              <a:t> (</a:t>
            </a:r>
            <a:r>
              <a:rPr lang="en-US" dirty="0" err="1" smtClean="0"/>
              <a:t>griffonner</a:t>
            </a:r>
            <a:r>
              <a:rPr lang="en-US" dirty="0" smtClean="0"/>
              <a:t> - </a:t>
            </a:r>
            <a:r>
              <a:rPr lang="en-US" dirty="0" err="1" smtClean="0"/>
              <a:t>писати</a:t>
            </a:r>
            <a:r>
              <a:rPr lang="en-US" dirty="0" smtClean="0"/>
              <a:t> </a:t>
            </a:r>
            <a:r>
              <a:rPr lang="en-US" dirty="0" err="1" smtClean="0"/>
              <a:t>карлючками</a:t>
            </a:r>
            <a:r>
              <a:rPr lang="en-US" dirty="0" smtClean="0"/>
              <a:t>, </a:t>
            </a:r>
            <a:r>
              <a:rPr lang="en-US" dirty="0" err="1" smtClean="0"/>
              <a:t>малювати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швидку</a:t>
            </a:r>
            <a:r>
              <a:rPr lang="en-US" dirty="0" smtClean="0"/>
              <a:t> </a:t>
            </a:r>
            <a:r>
              <a:rPr lang="en-US" dirty="0" err="1" smtClean="0"/>
              <a:t>руку</a:t>
            </a:r>
            <a:r>
              <a:rPr lang="en-US" dirty="0" smtClean="0"/>
              <a:t>). </a:t>
            </a:r>
            <a:r>
              <a:rPr lang="en-US" dirty="0" err="1" smtClean="0"/>
              <a:t>Багато</a:t>
            </a:r>
            <a:r>
              <a:rPr lang="en-US" dirty="0" smtClean="0"/>
              <a:t> </a:t>
            </a:r>
            <a:r>
              <a:rPr lang="en-US" dirty="0" err="1" smtClean="0"/>
              <a:t>письменників</a:t>
            </a:r>
            <a:r>
              <a:rPr lang="en-US" dirty="0" smtClean="0"/>
              <a:t> і </a:t>
            </a:r>
            <a:r>
              <a:rPr lang="en-US" dirty="0" err="1" smtClean="0"/>
              <a:t>вчених</a:t>
            </a:r>
            <a:r>
              <a:rPr lang="en-US" dirty="0" smtClean="0"/>
              <a:t> в </a:t>
            </a:r>
            <a:r>
              <a:rPr lang="en-US" dirty="0" err="1" smtClean="0"/>
              <a:t>своїх</a:t>
            </a:r>
            <a:r>
              <a:rPr lang="en-US" dirty="0" smtClean="0"/>
              <a:t> </a:t>
            </a:r>
            <a:r>
              <a:rPr lang="en-US" dirty="0" err="1" smtClean="0"/>
              <a:t>чернетках</a:t>
            </a:r>
            <a:r>
              <a:rPr lang="en-US" dirty="0" smtClean="0"/>
              <a:t> </a:t>
            </a:r>
            <a:r>
              <a:rPr lang="en-US" dirty="0" err="1" smtClean="0"/>
              <a:t>робили</a:t>
            </a:r>
            <a:r>
              <a:rPr lang="en-US" dirty="0" smtClean="0"/>
              <a:t> </a:t>
            </a:r>
            <a:r>
              <a:rPr lang="en-US" dirty="0" err="1" smtClean="0"/>
              <a:t>швидкі</a:t>
            </a:r>
            <a:r>
              <a:rPr lang="en-US" dirty="0" smtClean="0"/>
              <a:t> </a:t>
            </a:r>
            <a:r>
              <a:rPr lang="en-US" dirty="0" err="1" smtClean="0"/>
              <a:t>начерки</a:t>
            </a:r>
            <a:r>
              <a:rPr lang="en-US" dirty="0" smtClean="0"/>
              <a:t> в </a:t>
            </a:r>
            <a:r>
              <a:rPr lang="en-US" dirty="0" err="1" smtClean="0"/>
              <a:t>цій</a:t>
            </a:r>
            <a:r>
              <a:rPr lang="en-US" dirty="0" smtClean="0"/>
              <a:t> </a:t>
            </a:r>
            <a:r>
              <a:rPr lang="en-US" dirty="0" err="1" smtClean="0"/>
              <a:t>техніці</a:t>
            </a:r>
            <a:r>
              <a:rPr lang="en-US" dirty="0" smtClean="0"/>
              <a:t>. </a:t>
            </a:r>
            <a:r>
              <a:rPr lang="en-US" dirty="0" err="1" smtClean="0"/>
              <a:t>Зараз</a:t>
            </a:r>
            <a:r>
              <a:rPr lang="en-US" dirty="0" smtClean="0"/>
              <a:t> в </a:t>
            </a:r>
            <a:r>
              <a:rPr lang="en-US" dirty="0" err="1" smtClean="0"/>
              <a:t>ній</a:t>
            </a:r>
            <a:r>
              <a:rPr lang="en-US" dirty="0" smtClean="0"/>
              <a:t> </a:t>
            </a:r>
            <a:r>
              <a:rPr lang="en-US" dirty="0" err="1" smtClean="0"/>
              <a:t>створюють</a:t>
            </a:r>
            <a:r>
              <a:rPr lang="en-US" dirty="0" smtClean="0"/>
              <a:t> </a:t>
            </a:r>
            <a:r>
              <a:rPr lang="en-US" dirty="0" err="1" smtClean="0"/>
              <a:t>оригінальні</a:t>
            </a:r>
            <a:r>
              <a:rPr lang="en-US" dirty="0" smtClean="0"/>
              <a:t> </a:t>
            </a:r>
            <a:r>
              <a:rPr lang="en-US" dirty="0" err="1" smtClean="0"/>
              <a:t>роботи</a:t>
            </a:r>
            <a:r>
              <a:rPr lang="en-US" dirty="0" smtClean="0"/>
              <a:t> </a:t>
            </a:r>
            <a:r>
              <a:rPr lang="en-US" dirty="0" err="1" smtClean="0"/>
              <a:t>сучасні</a:t>
            </a:r>
            <a:r>
              <a:rPr lang="en-US" dirty="0" smtClean="0"/>
              <a:t> </a:t>
            </a:r>
            <a:r>
              <a:rPr lang="en-US" dirty="0" err="1" smtClean="0"/>
              <a:t>художники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C:\Users\User\Desktop\грифонаж\Гріфонаж\Luise_Kritzelzeichnung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95936" y="3573016"/>
            <a:ext cx="2357207" cy="2880320"/>
          </a:xfrm>
          <a:prstGeom prst="rect">
            <a:avLst/>
          </a:prstGeom>
          <a:noFill/>
        </p:spPr>
      </p:pic>
      <p:pic>
        <p:nvPicPr>
          <p:cNvPr id="1027" name="Picture 3" descr="C:\Users\User\Desktop\грифонаж\Гріфонаж\unnamed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84168" y="332656"/>
            <a:ext cx="2749806" cy="3384376"/>
          </a:xfrm>
          <a:prstGeom prst="rect">
            <a:avLst/>
          </a:prstGeom>
          <a:noFill/>
        </p:spPr>
      </p:pic>
      <p:pic>
        <p:nvPicPr>
          <p:cNvPr id="1028" name="Picture 4" descr="C:\Users\User\Desktop\грифонаж\Гріфонаж\images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5536" y="4005064"/>
            <a:ext cx="3057295" cy="2448272"/>
          </a:xfrm>
          <a:prstGeom prst="rect">
            <a:avLst/>
          </a:prstGeom>
          <a:noFill/>
        </p:spPr>
      </p:pic>
      <p:pic>
        <p:nvPicPr>
          <p:cNvPr id="1029" name="Picture 5" descr="C:\Users\User\Desktop\грифонаж\Гріфонаж\Без названия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72200" y="3645024"/>
            <a:ext cx="2343150" cy="1952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uk-UA" b="1" dirty="0" smtClean="0"/>
              <a:t>Унікальність техніки: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91264" cy="487375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uk-UA" dirty="0" smtClean="0"/>
              <a:t>активізує пам'ять;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/>
              <a:t>спонтанне малювання  допомагає розслабитися;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/>
              <a:t> каракулі - це особливий спосіб мислення, що дозволяє вирішувати проблеми;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/>
              <a:t>може виявитися корисною  для діагностики емоційного стану.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Нам</a:t>
            </a:r>
            <a:r>
              <a:rPr lang="en-US" b="1" dirty="0" smtClean="0"/>
              <a:t> </a:t>
            </a:r>
            <a:r>
              <a:rPr lang="en-US" b="1" dirty="0" err="1" smtClean="0"/>
              <a:t>знадобляться</a:t>
            </a:r>
            <a:r>
              <a:rPr lang="en-US" b="1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283152" cy="1828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err="1" smtClean="0"/>
              <a:t>аркуш</a:t>
            </a:r>
            <a:r>
              <a:rPr lang="en-US" dirty="0" smtClean="0"/>
              <a:t> </a:t>
            </a:r>
            <a:r>
              <a:rPr lang="en-US" dirty="0" err="1" smtClean="0"/>
              <a:t>паперу</a:t>
            </a:r>
            <a:r>
              <a:rPr lang="en-US" dirty="0" smtClean="0"/>
              <a:t> </a:t>
            </a:r>
            <a:r>
              <a:rPr lang="en-US" dirty="0" err="1" smtClean="0"/>
              <a:t>форматуне</a:t>
            </a:r>
            <a:r>
              <a:rPr lang="en-US" dirty="0" smtClean="0"/>
              <a:t> </a:t>
            </a:r>
            <a:r>
              <a:rPr lang="en-US" dirty="0" err="1" smtClean="0"/>
              <a:t>менше</a:t>
            </a:r>
            <a:r>
              <a:rPr lang="en-US" dirty="0" smtClean="0"/>
              <a:t> </a:t>
            </a:r>
            <a:r>
              <a:rPr lang="en-US" dirty="0" err="1" smtClean="0"/>
              <a:t>ніж</a:t>
            </a:r>
            <a:r>
              <a:rPr lang="en-US" dirty="0" smtClean="0"/>
              <a:t> А 4,</a:t>
            </a: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олівець</a:t>
            </a:r>
            <a:r>
              <a:rPr lang="en-US" dirty="0" smtClean="0"/>
              <a:t>,</a:t>
            </a: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 </a:t>
            </a:r>
            <a:r>
              <a:rPr lang="en-US" dirty="0" err="1" smtClean="0"/>
              <a:t>кольорові</a:t>
            </a:r>
            <a:r>
              <a:rPr lang="en-US" dirty="0" smtClean="0"/>
              <a:t> </a:t>
            </a:r>
            <a:r>
              <a:rPr lang="en-US" dirty="0" err="1" smtClean="0"/>
              <a:t>олівці</a:t>
            </a:r>
            <a:r>
              <a:rPr lang="en-US" dirty="0" smtClean="0"/>
              <a:t> </a:t>
            </a:r>
            <a:r>
              <a:rPr lang="en-US" dirty="0" err="1" smtClean="0"/>
              <a:t>або</a:t>
            </a:r>
            <a:r>
              <a:rPr lang="en-US" dirty="0" smtClean="0"/>
              <a:t> </a:t>
            </a:r>
            <a:r>
              <a:rPr lang="en-US" dirty="0" err="1" smtClean="0"/>
              <a:t>фломастери</a:t>
            </a:r>
            <a:r>
              <a:rPr lang="en-US" dirty="0" smtClean="0"/>
              <a:t>.</a:t>
            </a: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  <p:pic>
        <p:nvPicPr>
          <p:cNvPr id="1026" name="Picture 2" descr="C:\Users\User\Desktop\грифонаж\IMG_20200505_10572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79712" y="3068960"/>
            <a:ext cx="460851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467600" cy="1138138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 smtClean="0"/>
              <a:t>Починаємо</a:t>
            </a:r>
            <a:r>
              <a:rPr lang="en-US" b="1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980728"/>
            <a:ext cx="4968552" cy="518457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err="1" smtClean="0"/>
              <a:t>Візьміть</a:t>
            </a:r>
            <a:r>
              <a:rPr lang="en-US" dirty="0" smtClean="0"/>
              <a:t> </a:t>
            </a:r>
            <a:r>
              <a:rPr lang="en-US" dirty="0" err="1" smtClean="0"/>
              <a:t>альбомний</a:t>
            </a:r>
            <a:r>
              <a:rPr lang="en-US" dirty="0" smtClean="0"/>
              <a:t> </a:t>
            </a:r>
            <a:r>
              <a:rPr lang="en-US" dirty="0" err="1" smtClean="0"/>
              <a:t>аркуш</a:t>
            </a:r>
            <a:r>
              <a:rPr lang="en-US" dirty="0" smtClean="0"/>
              <a:t> і </a:t>
            </a:r>
            <a:r>
              <a:rPr lang="en-US" dirty="0" err="1" smtClean="0"/>
              <a:t>звичайний</a:t>
            </a:r>
            <a:r>
              <a:rPr lang="en-US" dirty="0" smtClean="0"/>
              <a:t> </a:t>
            </a:r>
            <a:r>
              <a:rPr lang="en-US" dirty="0" err="1" smtClean="0"/>
              <a:t>олівець</a:t>
            </a:r>
            <a:r>
              <a:rPr lang="en-US" dirty="0" smtClean="0"/>
              <a:t>.  </a:t>
            </a:r>
            <a:r>
              <a:rPr lang="en-US" dirty="0" err="1" smtClean="0"/>
              <a:t>Вільно</a:t>
            </a:r>
            <a:r>
              <a:rPr lang="en-US" dirty="0" smtClean="0"/>
              <a:t> </a:t>
            </a:r>
            <a:r>
              <a:rPr lang="en-US" dirty="0" err="1" smtClean="0"/>
              <a:t>починайте</a:t>
            </a:r>
            <a:r>
              <a:rPr lang="en-US" dirty="0" smtClean="0"/>
              <a:t> </a:t>
            </a:r>
            <a:r>
              <a:rPr lang="en-US" dirty="0" err="1" smtClean="0"/>
              <a:t>малювати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аркуші</a:t>
            </a:r>
            <a:r>
              <a:rPr lang="en-US" dirty="0" smtClean="0"/>
              <a:t> </a:t>
            </a:r>
            <a:r>
              <a:rPr lang="en-US" dirty="0" err="1" smtClean="0"/>
              <a:t>паперу</a:t>
            </a:r>
            <a:r>
              <a:rPr lang="en-US" dirty="0" smtClean="0"/>
              <a:t> </a:t>
            </a:r>
            <a:r>
              <a:rPr lang="en-US" dirty="0" err="1" smtClean="0"/>
              <a:t>петлі</a:t>
            </a:r>
            <a:r>
              <a:rPr lang="en-US" dirty="0" smtClean="0"/>
              <a:t>, </a:t>
            </a:r>
            <a:r>
              <a:rPr lang="en-US" dirty="0" err="1" smtClean="0"/>
              <a:t>вигини</a:t>
            </a:r>
            <a:r>
              <a:rPr lang="en-US" dirty="0" smtClean="0"/>
              <a:t>, </a:t>
            </a:r>
            <a:r>
              <a:rPr lang="en-US" dirty="0" err="1" smtClean="0"/>
              <a:t>лінії</a:t>
            </a:r>
            <a:r>
              <a:rPr lang="en-US" dirty="0" smtClean="0"/>
              <a:t>. </a:t>
            </a:r>
            <a:r>
              <a:rPr lang="en-US" dirty="0" err="1" smtClean="0"/>
              <a:t>Вони</a:t>
            </a:r>
            <a:r>
              <a:rPr lang="en-US" dirty="0" smtClean="0"/>
              <a:t> </a:t>
            </a:r>
            <a:r>
              <a:rPr lang="en-US" dirty="0" err="1" smtClean="0"/>
              <a:t>будуть</a:t>
            </a:r>
            <a:r>
              <a:rPr lang="en-US" dirty="0" smtClean="0"/>
              <a:t> </a:t>
            </a:r>
            <a:r>
              <a:rPr lang="en-US" dirty="0" err="1" smtClean="0"/>
              <a:t>перетинати</a:t>
            </a:r>
            <a:r>
              <a:rPr lang="en-US" dirty="0" smtClean="0"/>
              <a:t> </a:t>
            </a:r>
            <a:r>
              <a:rPr lang="en-US" dirty="0" err="1" smtClean="0"/>
              <a:t>один</a:t>
            </a:r>
            <a:r>
              <a:rPr lang="en-US" dirty="0" smtClean="0"/>
              <a:t> </a:t>
            </a:r>
            <a:r>
              <a:rPr lang="en-US" dirty="0" err="1" smtClean="0"/>
              <a:t>одного</a:t>
            </a:r>
            <a:r>
              <a:rPr lang="en-US" dirty="0" smtClean="0"/>
              <a:t>.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звертайте</a:t>
            </a:r>
            <a:r>
              <a:rPr lang="en-US" dirty="0" smtClean="0"/>
              <a:t> </a:t>
            </a:r>
            <a:r>
              <a:rPr lang="en-US" dirty="0" err="1" smtClean="0"/>
              <a:t>уваги</a:t>
            </a:r>
            <a:r>
              <a:rPr lang="en-US" dirty="0" smtClean="0"/>
              <a:t>. </a:t>
            </a:r>
            <a:r>
              <a:rPr lang="en-US" dirty="0" err="1" smtClean="0"/>
              <a:t>Малюйте</a:t>
            </a:r>
            <a:r>
              <a:rPr lang="en-US" dirty="0" smtClean="0"/>
              <a:t> "</a:t>
            </a:r>
            <a:r>
              <a:rPr lang="en-US" dirty="0" err="1" smtClean="0"/>
              <a:t>каракулі</a:t>
            </a:r>
            <a:r>
              <a:rPr lang="en-US" dirty="0" smtClean="0"/>
              <a:t>"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вам</a:t>
            </a:r>
            <a:r>
              <a:rPr lang="en-US" dirty="0" smtClean="0"/>
              <a:t> </a:t>
            </a:r>
            <a:r>
              <a:rPr lang="en-US" dirty="0" err="1" smtClean="0"/>
              <a:t>заманеться</a:t>
            </a:r>
            <a:r>
              <a:rPr lang="en-US" dirty="0" smtClean="0"/>
              <a:t> в </a:t>
            </a:r>
            <a:r>
              <a:rPr lang="en-US" dirty="0" err="1" smtClean="0"/>
              <a:t>будь-якому</a:t>
            </a:r>
            <a:r>
              <a:rPr lang="en-US" dirty="0" smtClean="0"/>
              <a:t> </a:t>
            </a:r>
            <a:r>
              <a:rPr lang="en-US" dirty="0" err="1" smtClean="0"/>
              <a:t>напрямку</a:t>
            </a:r>
            <a:r>
              <a:rPr lang="en-US" dirty="0" smtClean="0"/>
              <a:t>, </a:t>
            </a:r>
            <a:r>
              <a:rPr lang="en-US" dirty="0" err="1" smtClean="0"/>
              <a:t>намагаючись</a:t>
            </a:r>
            <a:r>
              <a:rPr lang="en-US" dirty="0" smtClean="0"/>
              <a:t>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відривати</a:t>
            </a:r>
            <a:r>
              <a:rPr lang="en-US" dirty="0" smtClean="0"/>
              <a:t> </a:t>
            </a:r>
            <a:r>
              <a:rPr lang="en-US" dirty="0" err="1" smtClean="0"/>
              <a:t>при</a:t>
            </a:r>
            <a:r>
              <a:rPr lang="en-US" dirty="0" smtClean="0"/>
              <a:t> </a:t>
            </a:r>
            <a:r>
              <a:rPr lang="en-US" dirty="0" err="1" smtClean="0"/>
              <a:t>цьому</a:t>
            </a:r>
            <a:r>
              <a:rPr lang="en-US" dirty="0" smtClean="0"/>
              <a:t> </a:t>
            </a:r>
            <a:r>
              <a:rPr lang="en-US" dirty="0" err="1" smtClean="0"/>
              <a:t>олівець</a:t>
            </a:r>
            <a:r>
              <a:rPr lang="en-US" dirty="0" smtClean="0"/>
              <a:t> </a:t>
            </a:r>
            <a:r>
              <a:rPr lang="en-US" dirty="0" err="1" smtClean="0"/>
              <a:t>від</a:t>
            </a:r>
            <a:r>
              <a:rPr lang="en-US" dirty="0" smtClean="0"/>
              <a:t> </a:t>
            </a:r>
            <a:r>
              <a:rPr lang="en-US" dirty="0" err="1" smtClean="0"/>
              <a:t>паперу</a:t>
            </a:r>
            <a:r>
              <a:rPr lang="en-US" dirty="0" smtClean="0"/>
              <a:t>. </a:t>
            </a:r>
            <a:r>
              <a:rPr lang="en-US" dirty="0" err="1" smtClean="0"/>
              <a:t>Краще</a:t>
            </a:r>
            <a:r>
              <a:rPr lang="en-US" dirty="0" smtClean="0"/>
              <a:t>, </a:t>
            </a:r>
            <a:r>
              <a:rPr lang="en-US" dirty="0" err="1" smtClean="0"/>
              <a:t>коли</a:t>
            </a:r>
            <a:r>
              <a:rPr lang="en-US" dirty="0" smtClean="0"/>
              <a:t> </a:t>
            </a:r>
            <a:r>
              <a:rPr lang="en-US" dirty="0" err="1" smtClean="0"/>
              <a:t>будете</a:t>
            </a:r>
            <a:r>
              <a:rPr lang="en-US" dirty="0" smtClean="0"/>
              <a:t> </a:t>
            </a:r>
            <a:r>
              <a:rPr lang="en-US" dirty="0" err="1" smtClean="0"/>
              <a:t>малювати</a:t>
            </a:r>
            <a:r>
              <a:rPr lang="en-US" dirty="0" smtClean="0"/>
              <a:t>, </a:t>
            </a:r>
            <a:r>
              <a:rPr lang="en-US" dirty="0" err="1" smtClean="0"/>
              <a:t>навіть</a:t>
            </a:r>
            <a:r>
              <a:rPr lang="en-US" dirty="0" smtClean="0"/>
              <a:t>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дивлячись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аркуш.Коли</a:t>
            </a:r>
            <a:r>
              <a:rPr lang="en-US" dirty="0" smtClean="0"/>
              <a:t> </a:t>
            </a:r>
            <a:r>
              <a:rPr lang="en-US" dirty="0" err="1" smtClean="0"/>
              <a:t>вирішите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ліній</a:t>
            </a:r>
            <a:r>
              <a:rPr lang="en-US" dirty="0" smtClean="0"/>
              <a:t> </a:t>
            </a:r>
            <a:r>
              <a:rPr lang="en-US" dirty="0" err="1" smtClean="0"/>
              <a:t>вже</a:t>
            </a:r>
            <a:r>
              <a:rPr lang="en-US" dirty="0" smtClean="0"/>
              <a:t> </a:t>
            </a:r>
            <a:r>
              <a:rPr lang="en-US" dirty="0" err="1" smtClean="0"/>
              <a:t>досить</a:t>
            </a:r>
            <a:r>
              <a:rPr lang="uk-UA" dirty="0" smtClean="0"/>
              <a:t> -</a:t>
            </a:r>
            <a:r>
              <a:rPr lang="en-US" dirty="0" err="1" smtClean="0"/>
              <a:t>зупиніться</a:t>
            </a:r>
            <a:r>
              <a:rPr lang="en-US" dirty="0" smtClean="0"/>
              <a:t>.</a:t>
            </a: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  <p:pic>
        <p:nvPicPr>
          <p:cNvPr id="2050" name="Picture 2" descr="C:\Users\User\Desktop\грифонаж\IMG_20200505_11380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65488" y="-8380312"/>
            <a:ext cx="4464495" cy="3348372"/>
          </a:xfrm>
          <a:prstGeom prst="rect">
            <a:avLst/>
          </a:prstGeom>
          <a:noFill/>
        </p:spPr>
      </p:pic>
      <p:pic>
        <p:nvPicPr>
          <p:cNvPr id="2051" name="Picture 3" descr="C:\Users\User\Desktop\грифонаж\IMG_20200505_113802.jpg"/>
          <p:cNvPicPr>
            <a:picLocks noChangeAspect="1" noChangeArrowheads="1"/>
          </p:cNvPicPr>
          <p:nvPr/>
        </p:nvPicPr>
        <p:blipFill>
          <a:blip r:embed="rId3" cstate="email">
            <a:lum bright="10000"/>
          </a:blip>
          <a:srcRect/>
          <a:stretch>
            <a:fillRect/>
          </a:stretch>
        </p:blipFill>
        <p:spPr bwMode="auto">
          <a:xfrm rot="5400000">
            <a:off x="4699514" y="1501286"/>
            <a:ext cx="4164464" cy="31233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404664"/>
            <a:ext cx="4176464" cy="604867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err="1" smtClean="0"/>
              <a:t>Тепер</a:t>
            </a:r>
            <a:r>
              <a:rPr lang="en-US" dirty="0" smtClean="0"/>
              <a:t> </a:t>
            </a:r>
            <a:r>
              <a:rPr lang="en-US" dirty="0" err="1" smtClean="0"/>
              <a:t>уважно</a:t>
            </a:r>
            <a:r>
              <a:rPr lang="en-US" dirty="0" smtClean="0"/>
              <a:t> </a:t>
            </a:r>
            <a:r>
              <a:rPr lang="en-US" dirty="0" err="1" smtClean="0"/>
              <a:t>розгляньте</a:t>
            </a:r>
            <a:r>
              <a:rPr lang="en-US" dirty="0" smtClean="0"/>
              <a:t> </a:t>
            </a:r>
            <a:r>
              <a:rPr lang="en-US" dirty="0" err="1" smtClean="0"/>
              <a:t>свої</a:t>
            </a:r>
            <a:r>
              <a:rPr lang="en-US" dirty="0" smtClean="0"/>
              <a:t> </a:t>
            </a:r>
            <a:r>
              <a:rPr lang="en-US" dirty="0" err="1" smtClean="0"/>
              <a:t>лінії</a:t>
            </a:r>
            <a:r>
              <a:rPr lang="en-US" dirty="0" smtClean="0"/>
              <a:t>. «</a:t>
            </a:r>
            <a:r>
              <a:rPr lang="en-US" dirty="0" err="1" smtClean="0"/>
              <a:t>Увімкніть</a:t>
            </a:r>
            <a:r>
              <a:rPr lang="en-US" dirty="0" smtClean="0"/>
              <a:t>» </a:t>
            </a:r>
            <a:r>
              <a:rPr lang="en-US" dirty="0" err="1" smtClean="0"/>
              <a:t>свою</a:t>
            </a:r>
            <a:r>
              <a:rPr lang="en-US" dirty="0" smtClean="0"/>
              <a:t> </a:t>
            </a:r>
            <a:r>
              <a:rPr lang="en-US" dirty="0" err="1" smtClean="0"/>
              <a:t>уяву</a:t>
            </a:r>
            <a:r>
              <a:rPr lang="en-US" dirty="0" smtClean="0"/>
              <a:t> і </a:t>
            </a:r>
            <a:r>
              <a:rPr lang="en-US" dirty="0" err="1" smtClean="0"/>
              <a:t>пошукайте</a:t>
            </a:r>
            <a:r>
              <a:rPr lang="en-US" dirty="0" smtClean="0"/>
              <a:t> </a:t>
            </a:r>
            <a:r>
              <a:rPr lang="en-US" dirty="0" err="1" smtClean="0"/>
              <a:t>серед</a:t>
            </a:r>
            <a:r>
              <a:rPr lang="en-US" dirty="0" smtClean="0"/>
              <a:t> </a:t>
            </a:r>
            <a:r>
              <a:rPr lang="en-US" dirty="0" err="1" smtClean="0"/>
              <a:t>цих</a:t>
            </a:r>
            <a:r>
              <a:rPr lang="en-US" dirty="0" smtClean="0"/>
              <a:t> </a:t>
            </a:r>
            <a:r>
              <a:rPr lang="en-US" dirty="0" err="1" smtClean="0"/>
              <a:t>ліній</a:t>
            </a:r>
            <a:r>
              <a:rPr lang="en-US" dirty="0" smtClean="0"/>
              <a:t>, </a:t>
            </a:r>
            <a:r>
              <a:rPr lang="en-US" dirty="0" err="1" smtClean="0"/>
              <a:t>наприклад</a:t>
            </a:r>
            <a:r>
              <a:rPr lang="en-US" dirty="0" smtClean="0"/>
              <a:t>, </a:t>
            </a:r>
            <a:r>
              <a:rPr lang="en-US" dirty="0" err="1" smtClean="0"/>
              <a:t>морських</a:t>
            </a:r>
            <a:r>
              <a:rPr lang="en-US" dirty="0" smtClean="0"/>
              <a:t> </a:t>
            </a:r>
            <a:r>
              <a:rPr lang="en-US" dirty="0" err="1" smtClean="0"/>
              <a:t>тварин</a:t>
            </a:r>
            <a:r>
              <a:rPr lang="en-US" dirty="0" smtClean="0"/>
              <a:t>, </a:t>
            </a:r>
            <a:r>
              <a:rPr lang="en-US" dirty="0" err="1" smtClean="0"/>
              <a:t>птахів</a:t>
            </a:r>
            <a:r>
              <a:rPr lang="en-US" dirty="0" smtClean="0"/>
              <a:t>, </a:t>
            </a:r>
            <a:r>
              <a:rPr lang="en-US" dirty="0" err="1" smtClean="0"/>
              <a:t>квіти</a:t>
            </a:r>
            <a:r>
              <a:rPr lang="en-US" dirty="0" smtClean="0"/>
              <a:t>. </a:t>
            </a:r>
            <a:r>
              <a:rPr lang="en-US" dirty="0" err="1" smtClean="0"/>
              <a:t>Все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захочете</a:t>
            </a:r>
            <a:r>
              <a:rPr lang="en-US" dirty="0" smtClean="0"/>
              <a:t>. </a:t>
            </a:r>
            <a:r>
              <a:rPr lang="en-US" dirty="0" err="1" smtClean="0"/>
              <a:t>Дивіться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лінії</a:t>
            </a:r>
            <a:r>
              <a:rPr lang="en-US" dirty="0" smtClean="0"/>
              <a:t> з </a:t>
            </a:r>
            <a:r>
              <a:rPr lang="en-US" dirty="0" err="1" smtClean="0"/>
              <a:t>різних</a:t>
            </a:r>
            <a:r>
              <a:rPr lang="en-US" dirty="0" smtClean="0"/>
              <a:t> </a:t>
            </a:r>
            <a:r>
              <a:rPr lang="en-US" dirty="0" err="1" smtClean="0"/>
              <a:t>сторін</a:t>
            </a:r>
            <a:r>
              <a:rPr lang="en-US" dirty="0" smtClean="0"/>
              <a:t>, </a:t>
            </a:r>
            <a:r>
              <a:rPr lang="en-US" dirty="0" err="1" smtClean="0"/>
              <a:t>поки</a:t>
            </a:r>
            <a:r>
              <a:rPr lang="en-US" dirty="0" smtClean="0"/>
              <a:t>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побачите</a:t>
            </a:r>
            <a:r>
              <a:rPr lang="en-US" dirty="0" smtClean="0"/>
              <a:t> в </a:t>
            </a:r>
            <a:r>
              <a:rPr lang="en-US" dirty="0" err="1" smtClean="0"/>
              <a:t>них</a:t>
            </a:r>
            <a:r>
              <a:rPr lang="en-US" dirty="0" smtClean="0"/>
              <a:t> </a:t>
            </a:r>
            <a:r>
              <a:rPr lang="en-US" dirty="0" err="1" smtClean="0"/>
              <a:t>потрібний</a:t>
            </a:r>
            <a:r>
              <a:rPr lang="en-US" dirty="0" smtClean="0"/>
              <a:t> </a:t>
            </a:r>
            <a:r>
              <a:rPr lang="en-US" dirty="0" err="1" smtClean="0"/>
              <a:t>вам</a:t>
            </a:r>
            <a:r>
              <a:rPr lang="en-US" dirty="0" smtClean="0"/>
              <a:t> </a:t>
            </a:r>
            <a:r>
              <a:rPr lang="en-US" dirty="0" err="1" smtClean="0"/>
              <a:t>образ</a:t>
            </a:r>
            <a:r>
              <a:rPr lang="en-US" dirty="0" smtClean="0"/>
              <a:t>. </a:t>
            </a:r>
            <a:r>
              <a:rPr lang="en-US" dirty="0" err="1" smtClean="0"/>
              <a:t>Ви</a:t>
            </a:r>
            <a:r>
              <a:rPr lang="en-US" dirty="0" smtClean="0"/>
              <a:t> </a:t>
            </a:r>
            <a:r>
              <a:rPr lang="en-US" dirty="0" err="1" smtClean="0"/>
              <a:t>можете</a:t>
            </a:r>
            <a:r>
              <a:rPr lang="en-US" dirty="0" smtClean="0"/>
              <a:t> </a:t>
            </a:r>
            <a:r>
              <a:rPr lang="en-US" dirty="0" err="1" smtClean="0"/>
              <a:t>відшукати</a:t>
            </a:r>
            <a:r>
              <a:rPr lang="en-US" dirty="0" smtClean="0"/>
              <a:t> </a:t>
            </a:r>
            <a:r>
              <a:rPr lang="en-US" dirty="0" err="1" smtClean="0"/>
              <a:t>одну</a:t>
            </a:r>
            <a:r>
              <a:rPr lang="en-US" dirty="0" smtClean="0"/>
              <a:t> </a:t>
            </a:r>
            <a:r>
              <a:rPr lang="en-US" dirty="0" err="1" smtClean="0"/>
              <a:t>фігуру</a:t>
            </a:r>
            <a:r>
              <a:rPr lang="en-US" dirty="0" smtClean="0"/>
              <a:t>, а </a:t>
            </a:r>
            <a:r>
              <a:rPr lang="en-US" dirty="0" err="1" smtClean="0"/>
              <a:t>можете</a:t>
            </a:r>
            <a:r>
              <a:rPr lang="en-US" dirty="0" smtClean="0"/>
              <a:t> і </a:t>
            </a:r>
            <a:r>
              <a:rPr lang="en-US" dirty="0" err="1" smtClean="0"/>
              <a:t>кілька</a:t>
            </a:r>
            <a:r>
              <a:rPr lang="en-US" dirty="0" smtClean="0"/>
              <a:t>.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тільки</a:t>
            </a:r>
            <a:r>
              <a:rPr lang="en-US" dirty="0" smtClean="0"/>
              <a:t> </a:t>
            </a:r>
            <a:r>
              <a:rPr lang="en-US" dirty="0" err="1" smtClean="0"/>
              <a:t>ви</a:t>
            </a:r>
            <a:r>
              <a:rPr lang="en-US" dirty="0" smtClean="0"/>
              <a:t> </a:t>
            </a:r>
            <a:r>
              <a:rPr lang="en-US" dirty="0" err="1" smtClean="0"/>
              <a:t>знайшли</a:t>
            </a:r>
            <a:r>
              <a:rPr lang="en-US" dirty="0" smtClean="0"/>
              <a:t> </a:t>
            </a:r>
            <a:r>
              <a:rPr lang="en-US" dirty="0" err="1" smtClean="0"/>
              <a:t>якусь</a:t>
            </a:r>
            <a:r>
              <a:rPr lang="en-US" dirty="0" smtClean="0"/>
              <a:t> </a:t>
            </a:r>
            <a:r>
              <a:rPr lang="en-US" dirty="0" err="1" smtClean="0"/>
              <a:t>фігуру</a:t>
            </a:r>
            <a:r>
              <a:rPr lang="en-US" dirty="0" smtClean="0"/>
              <a:t>, </a:t>
            </a:r>
            <a:r>
              <a:rPr lang="en-US" dirty="0" err="1" smtClean="0"/>
              <a:t>обведіть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фломастером</a:t>
            </a:r>
            <a:r>
              <a:rPr lang="en-US" dirty="0" smtClean="0"/>
              <a:t>, </a:t>
            </a:r>
            <a:r>
              <a:rPr lang="en-US" dirty="0" err="1" smtClean="0"/>
              <a:t>щоб</a:t>
            </a:r>
            <a:r>
              <a:rPr lang="en-US" dirty="0" smtClean="0"/>
              <a:t> </a:t>
            </a:r>
            <a:r>
              <a:rPr lang="en-US" dirty="0" err="1" smtClean="0"/>
              <a:t>вона</a:t>
            </a:r>
            <a:r>
              <a:rPr lang="en-US" dirty="0" smtClean="0"/>
              <a:t>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загубилася</a:t>
            </a:r>
            <a:r>
              <a:rPr lang="en-US" dirty="0" smtClean="0"/>
              <a:t> </a:t>
            </a:r>
            <a:r>
              <a:rPr lang="en-US" dirty="0" err="1" smtClean="0"/>
              <a:t>серед</a:t>
            </a:r>
            <a:r>
              <a:rPr lang="en-US" dirty="0" smtClean="0"/>
              <a:t> </a:t>
            </a:r>
            <a:r>
              <a:rPr lang="en-US" dirty="0" err="1" smtClean="0"/>
              <a:t>інших</a:t>
            </a:r>
            <a:r>
              <a:rPr lang="en-US" dirty="0" smtClean="0"/>
              <a:t> </a:t>
            </a:r>
            <a:r>
              <a:rPr lang="en-US" dirty="0" err="1" smtClean="0"/>
              <a:t>ліній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3074" name="Picture 2" descr="C:\Users\User\Desktop\грифонаж\IMG_20200505_113925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4427984" y="980728"/>
            <a:ext cx="4416491" cy="3312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260648"/>
            <a:ext cx="7467600" cy="1252736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err="1" smtClean="0"/>
              <a:t>Далі</a:t>
            </a:r>
            <a:r>
              <a:rPr lang="en-US" dirty="0" smtClean="0"/>
              <a:t> </a:t>
            </a:r>
            <a:r>
              <a:rPr lang="en-US" dirty="0" err="1" smtClean="0"/>
              <a:t>можна</a:t>
            </a:r>
            <a:r>
              <a:rPr lang="en-US" dirty="0" smtClean="0"/>
              <a:t> </a:t>
            </a:r>
            <a:r>
              <a:rPr lang="en-US" dirty="0" err="1" smtClean="0"/>
              <a:t>починати</a:t>
            </a:r>
            <a:r>
              <a:rPr lang="en-US" dirty="0" smtClean="0"/>
              <a:t> </a:t>
            </a:r>
            <a:r>
              <a:rPr lang="en-US" dirty="0" err="1" smtClean="0"/>
              <a:t>працювати</a:t>
            </a:r>
            <a:r>
              <a:rPr lang="en-US" dirty="0" smtClean="0"/>
              <a:t> </a:t>
            </a:r>
            <a:r>
              <a:rPr lang="en-US" dirty="0" err="1" smtClean="0"/>
              <a:t>кольором</a:t>
            </a:r>
            <a:r>
              <a:rPr lang="en-US" dirty="0" smtClean="0"/>
              <a:t>.</a:t>
            </a:r>
            <a:r>
              <a:rPr lang="ru-RU" dirty="0" smtClean="0"/>
              <a:t> </a:t>
            </a:r>
            <a:r>
              <a:rPr lang="ru-RU" dirty="0" err="1" smtClean="0"/>
              <a:t>Деталізацію</a:t>
            </a:r>
            <a:r>
              <a:rPr lang="ru-RU" dirty="0" smtClean="0"/>
              <a:t> </a:t>
            </a:r>
            <a:r>
              <a:rPr lang="ru-RU" dirty="0" err="1" smtClean="0"/>
              <a:t>можливо</a:t>
            </a:r>
            <a:r>
              <a:rPr lang="ru-RU" dirty="0" smtClean="0"/>
              <a:t> </a:t>
            </a:r>
            <a:r>
              <a:rPr lang="ru-RU" dirty="0" err="1" smtClean="0"/>
              <a:t>зробити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графічно</a:t>
            </a:r>
            <a:r>
              <a:rPr lang="ru-RU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 descr="C:\Users\User\Desktop\грифонаж\IMG_20200505_1148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0832" y="-20045608"/>
            <a:ext cx="16729859" cy="12547394"/>
          </a:xfrm>
          <a:prstGeom prst="rect">
            <a:avLst/>
          </a:prstGeom>
          <a:noFill/>
        </p:spPr>
      </p:pic>
      <p:pic>
        <p:nvPicPr>
          <p:cNvPr id="4099" name="Picture 3" descr="C:\Users\User\Desktop\грифонаж\IMG_20200505_114805.jpg"/>
          <p:cNvPicPr>
            <a:picLocks noChangeAspect="1" noChangeArrowheads="1"/>
          </p:cNvPicPr>
          <p:nvPr/>
        </p:nvPicPr>
        <p:blipFill>
          <a:blip r:embed="rId3" cstate="print">
            <a:lum bright="10000" contrast="20000"/>
          </a:blip>
          <a:srcRect/>
          <a:stretch>
            <a:fillRect/>
          </a:stretch>
        </p:blipFill>
        <p:spPr bwMode="auto">
          <a:xfrm>
            <a:off x="1331640" y="1700808"/>
            <a:ext cx="5856650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uk-UA" b="1" dirty="0" smtClean="0"/>
              <a:t>Дитячий </a:t>
            </a:r>
            <a:r>
              <a:rPr lang="uk-UA" b="1" dirty="0" err="1" smtClean="0"/>
              <a:t>гріфонаж</a:t>
            </a:r>
            <a:endParaRPr lang="ru-RU" b="1" dirty="0"/>
          </a:p>
        </p:txBody>
      </p:sp>
      <p:pic>
        <p:nvPicPr>
          <p:cNvPr id="2050" name="Picture 2" descr="C:\Users\User\Desktop\грифонаж\Гріфонаж\IMG_20200504_0955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1560" y="1052736"/>
            <a:ext cx="3384376" cy="5063417"/>
          </a:xfrm>
          <a:prstGeom prst="rect">
            <a:avLst/>
          </a:prstGeom>
          <a:noFill/>
        </p:spPr>
      </p:pic>
      <p:pic>
        <p:nvPicPr>
          <p:cNvPr id="2051" name="Picture 3" descr="C:\Users\User\Desktop\грифонаж\Гріфонаж\IMG_20200504_09541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5976" y="980728"/>
            <a:ext cx="3661627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uk-UA" b="1" dirty="0" smtClean="0"/>
              <a:t>Дитячий </a:t>
            </a:r>
            <a:r>
              <a:rPr lang="uk-UA" b="1" dirty="0" err="1" smtClean="0"/>
              <a:t>гріфонаж</a:t>
            </a:r>
            <a:endParaRPr lang="ru-RU" dirty="0"/>
          </a:p>
        </p:txBody>
      </p:sp>
      <p:pic>
        <p:nvPicPr>
          <p:cNvPr id="3074" name="Picture 2" descr="C:\Users\User\Desktop\грифонаж\Гріфонаж\IMG_20200504_09534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71600" y="1340768"/>
            <a:ext cx="3479777" cy="4827578"/>
          </a:xfrm>
          <a:prstGeom prst="rect">
            <a:avLst/>
          </a:prstGeom>
          <a:noFill/>
        </p:spPr>
      </p:pic>
      <p:pic>
        <p:nvPicPr>
          <p:cNvPr id="3075" name="Picture 3" descr="C:\Users\User\Desktop\грифонаж\Гріфонаж\IMG_20200504_0955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4048" y="1412776"/>
            <a:ext cx="2810425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uk-UA" b="1" dirty="0" smtClean="0"/>
              <a:t>Дитячий  </a:t>
            </a:r>
            <a:r>
              <a:rPr lang="uk-UA" b="1" dirty="0" err="1" smtClean="0"/>
              <a:t>гріфонаж</a:t>
            </a:r>
            <a:endParaRPr lang="ru-RU" dirty="0"/>
          </a:p>
        </p:txBody>
      </p:sp>
      <p:pic>
        <p:nvPicPr>
          <p:cNvPr id="4098" name="Picture 2" descr="C:\Users\User\Desktop\грифонаж\Гріфонаж\IMG_20200504_09554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536" y="1052736"/>
            <a:ext cx="3565538" cy="4779912"/>
          </a:xfrm>
          <a:prstGeom prst="rect">
            <a:avLst/>
          </a:prstGeom>
          <a:noFill/>
        </p:spPr>
      </p:pic>
      <p:pic>
        <p:nvPicPr>
          <p:cNvPr id="4099" name="Picture 3" descr="C:\Users\User\Desktop\грифонаж\Гріфонаж\IMG-4afc2f42f7ac752bbb13556e29116bf5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5976" y="908720"/>
            <a:ext cx="3618402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uk-UA" b="1" dirty="0" smtClean="0"/>
              <a:t>Дитячий </a:t>
            </a:r>
            <a:r>
              <a:rPr lang="uk-UA" b="1" dirty="0" err="1" smtClean="0"/>
              <a:t>гріфонаж</a:t>
            </a:r>
            <a:endParaRPr lang="ru-RU" dirty="0"/>
          </a:p>
        </p:txBody>
      </p:sp>
      <p:pic>
        <p:nvPicPr>
          <p:cNvPr id="5122" name="Picture 2" descr="C:\Users\User\Desktop\грифонаж\Гріфонаж\IMG_20200504_09560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9552" y="2276872"/>
            <a:ext cx="4020309" cy="2520280"/>
          </a:xfrm>
          <a:prstGeom prst="rect">
            <a:avLst/>
          </a:prstGeom>
          <a:noFill/>
        </p:spPr>
      </p:pic>
      <p:pic>
        <p:nvPicPr>
          <p:cNvPr id="5123" name="Picture 3" descr="C:\Users\User\Desktop\грифонаж\Гріфонаж\IMG_20200504_09545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92520" y="1484784"/>
            <a:ext cx="2893624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uk-UA" b="1" dirty="0" smtClean="0"/>
              <a:t>переваги </a:t>
            </a:r>
            <a:r>
              <a:rPr lang="uk-UA" b="1" dirty="0" smtClean="0"/>
              <a:t> </a:t>
            </a:r>
            <a:r>
              <a:rPr lang="uk-UA" b="1" dirty="0" smtClean="0"/>
              <a:t>даної техніки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83568" y="1052736"/>
            <a:ext cx="7467600" cy="48737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uk-UA" dirty="0" err="1" smtClean="0"/>
              <a:t>Гріфонаж</a:t>
            </a:r>
            <a:r>
              <a:rPr lang="uk-UA" dirty="0" smtClean="0"/>
              <a:t> допомагає </a:t>
            </a:r>
            <a:r>
              <a:rPr lang="uk-UA" dirty="0" smtClean="0"/>
              <a:t>сконцентруватися.  </a:t>
            </a:r>
            <a:r>
              <a:rPr lang="uk-UA" sz="1600" dirty="0" smtClean="0"/>
              <a:t>Малювання </a:t>
            </a:r>
            <a:r>
              <a:rPr lang="uk-UA" sz="1600" dirty="0" smtClean="0"/>
              <a:t>допомагає зосередитися, адже вимагає достатніх когнітивних зусиль для того, щоб не дати вам задуматися про щось інше і при цьому не звертати уваги на те, що відбувається навколо. Іншими словами, </a:t>
            </a:r>
            <a:r>
              <a:rPr lang="uk-UA" sz="1600" dirty="0" err="1" smtClean="0"/>
              <a:t>гріфонаж</a:t>
            </a:r>
            <a:r>
              <a:rPr lang="uk-UA" sz="1600" dirty="0" smtClean="0"/>
              <a:t> допомагає залишатися залученим в процес пізнання і не втрачати концентрації через шум навколо</a:t>
            </a:r>
            <a:r>
              <a:rPr lang="uk-UA" sz="16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/>
              <a:t>Може привести до творчого осяяння </a:t>
            </a:r>
          </a:p>
          <a:p>
            <a:pPr>
              <a:buNone/>
            </a:pPr>
            <a:r>
              <a:rPr lang="uk-UA" sz="1600" dirty="0" smtClean="0"/>
              <a:t>     За </a:t>
            </a:r>
            <a:r>
              <a:rPr lang="uk-UA" sz="1600" dirty="0" smtClean="0"/>
              <a:t>допомогою </a:t>
            </a:r>
            <a:r>
              <a:rPr lang="uk-UA" sz="1600" dirty="0" err="1" smtClean="0"/>
              <a:t>гріфонажу</a:t>
            </a:r>
            <a:r>
              <a:rPr lang="uk-UA" sz="1600" dirty="0" smtClean="0"/>
              <a:t> </a:t>
            </a:r>
            <a:r>
              <a:rPr lang="uk-UA" sz="1600" dirty="0" smtClean="0"/>
              <a:t>стимулюються області мозку, які зазвичай залишаються бездіяльними, коли ви перебуваєте тільки в лінгвістичному режимі. Це може допомогти проаналізувати інформацію </a:t>
            </a:r>
            <a:r>
              <a:rPr lang="uk-UA" sz="1600" dirty="0" smtClean="0"/>
              <a:t>по-різному. 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/>
              <a:t> </a:t>
            </a:r>
            <a:r>
              <a:rPr lang="uk-UA" dirty="0" smtClean="0"/>
              <a:t>    Допомагає обробити емоції </a:t>
            </a:r>
          </a:p>
          <a:p>
            <a:pPr>
              <a:buNone/>
            </a:pPr>
            <a:r>
              <a:rPr lang="uk-UA" sz="1600" dirty="0" smtClean="0"/>
              <a:t>     Дослідження </a:t>
            </a:r>
            <a:r>
              <a:rPr lang="uk-UA" sz="1600" dirty="0" smtClean="0"/>
              <a:t>показують, що художнє вираження може допомогти людям возз'єднати думки і </a:t>
            </a:r>
            <a:r>
              <a:rPr lang="uk-UA" sz="1600" dirty="0" smtClean="0"/>
              <a:t>емоції. Малюнки </a:t>
            </a:r>
            <a:r>
              <a:rPr lang="uk-UA" sz="1600" dirty="0" smtClean="0"/>
              <a:t>допоможуть розпізнати і висловити свої емоції, що в свою чергу призведе до підвищення емоційного інтелекту.</a:t>
            </a:r>
            <a:endParaRPr lang="ru-RU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7467600" cy="487375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uk-UA" dirty="0" smtClean="0"/>
              <a:t>Усуває </a:t>
            </a:r>
            <a:r>
              <a:rPr lang="uk-UA" dirty="0" smtClean="0"/>
              <a:t>стрес </a:t>
            </a:r>
            <a:endParaRPr lang="uk-UA" dirty="0" smtClean="0"/>
          </a:p>
          <a:p>
            <a:pPr>
              <a:buNone/>
            </a:pPr>
            <a:r>
              <a:rPr lang="uk-UA" sz="1600" dirty="0" smtClean="0"/>
              <a:t>     Різні </a:t>
            </a:r>
            <a:r>
              <a:rPr lang="uk-UA" sz="1600" dirty="0" smtClean="0"/>
              <a:t>дослідження </a:t>
            </a:r>
            <a:r>
              <a:rPr lang="uk-UA" sz="1600" dirty="0" smtClean="0"/>
              <a:t>свідчать</a:t>
            </a:r>
            <a:r>
              <a:rPr lang="uk-UA" sz="1600" dirty="0" smtClean="0"/>
              <a:t>, що, наприклад, звичайні розмальовки заспокоюють мигдалину, частина мозку, яка відповідальна за нашу реакцію на подразник. </a:t>
            </a:r>
            <a:r>
              <a:rPr lang="uk-UA" sz="1600" dirty="0" err="1" smtClean="0"/>
              <a:t>Гріфонаж</a:t>
            </a:r>
            <a:r>
              <a:rPr lang="uk-UA" sz="1600" dirty="0" smtClean="0"/>
              <a:t> ж може бути </a:t>
            </a:r>
            <a:r>
              <a:rPr lang="uk-UA" sz="1600" dirty="0" smtClean="0"/>
              <a:t> </a:t>
            </a:r>
            <a:r>
              <a:rPr lang="uk-UA" sz="1600" dirty="0" smtClean="0"/>
              <a:t>більш дієвим способом контролювати стрес в силу своєї простоти</a:t>
            </a:r>
            <a:r>
              <a:rPr lang="uk-UA" sz="16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/>
              <a:t>Допомагає швидше навчатися</a:t>
            </a:r>
          </a:p>
          <a:p>
            <a:pPr>
              <a:buNone/>
            </a:pPr>
            <a:r>
              <a:rPr lang="uk-UA" sz="1600" dirty="0" smtClean="0"/>
              <a:t>     Під час малювання </a:t>
            </a:r>
            <a:r>
              <a:rPr lang="uk-UA" sz="1600" dirty="0" err="1" smtClean="0"/>
              <a:t>гріфонажу</a:t>
            </a:r>
            <a:r>
              <a:rPr lang="uk-UA" sz="1600" dirty="0" smtClean="0"/>
              <a:t> задіяні сфокусоване </a:t>
            </a:r>
            <a:r>
              <a:rPr lang="uk-UA" sz="1600" dirty="0" smtClean="0"/>
              <a:t>і </a:t>
            </a:r>
            <a:r>
              <a:rPr lang="uk-UA" sz="1600" dirty="0" smtClean="0"/>
              <a:t>дифузне </a:t>
            </a:r>
            <a:r>
              <a:rPr lang="uk-UA" sz="1600" dirty="0" smtClean="0"/>
              <a:t>мислення. Обидві форми важливі для ефективного навчання</a:t>
            </a:r>
            <a:r>
              <a:rPr lang="uk-UA" sz="16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/>
              <a:t>Допомагає побачити картину в </a:t>
            </a:r>
            <a:r>
              <a:rPr lang="uk-UA" dirty="0" smtClean="0"/>
              <a:t>цілому</a:t>
            </a:r>
          </a:p>
          <a:p>
            <a:pPr>
              <a:buNone/>
            </a:pPr>
            <a:r>
              <a:rPr lang="uk-UA" sz="1600" dirty="0" smtClean="0"/>
              <a:t> </a:t>
            </a:r>
            <a:r>
              <a:rPr lang="uk-UA" sz="1600" dirty="0" smtClean="0"/>
              <a:t>      Коли </a:t>
            </a:r>
            <a:r>
              <a:rPr lang="uk-UA" sz="1600" dirty="0" smtClean="0"/>
              <a:t>ви займаєтеся </a:t>
            </a:r>
            <a:r>
              <a:rPr lang="uk-UA" sz="1600" dirty="0" err="1" smtClean="0"/>
              <a:t>гріфонажем</a:t>
            </a:r>
            <a:r>
              <a:rPr lang="uk-UA" sz="1600" dirty="0" smtClean="0"/>
              <a:t>, то схильні зосереджуватися на всеосяжних ідеях і концепціях, що має першорядне значення для того, щоб побачити загальну картину.</a:t>
            </a:r>
            <a:endParaRPr lang="ru-RU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653136"/>
            <a:ext cx="7467600" cy="1143000"/>
          </a:xfrm>
        </p:spPr>
        <p:txBody>
          <a:bodyPr/>
          <a:lstStyle/>
          <a:p>
            <a:pPr algn="ctr"/>
            <a:r>
              <a:rPr lang="uk-UA" dirty="0" smtClean="0"/>
              <a:t>Дякую за увагу!</a:t>
            </a:r>
            <a:endParaRPr lang="ru-RU" dirty="0"/>
          </a:p>
        </p:txBody>
      </p:sp>
      <p:pic>
        <p:nvPicPr>
          <p:cNvPr id="5122" name="Picture 2" descr="C:\Users\User\Desktop\грифонаж\Без назван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196752"/>
            <a:ext cx="2773338" cy="27365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171</TotalTime>
  <Words>483</Words>
  <Application>Microsoft Office PowerPoint</Application>
  <PresentationFormat>Экран (4:3)</PresentationFormat>
  <Paragraphs>32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Эркер</vt:lpstr>
      <vt:lpstr>Гріфонаж (розвиток образного мислення)</vt:lpstr>
      <vt:lpstr>Слайд 2</vt:lpstr>
      <vt:lpstr>Унікальність техніки:</vt:lpstr>
      <vt:lpstr>Нам знадобляться: </vt:lpstr>
      <vt:lpstr>Починаємо: </vt:lpstr>
      <vt:lpstr>Слайд 6</vt:lpstr>
      <vt:lpstr>Слайд 7</vt:lpstr>
      <vt:lpstr>Дитячий гріфонаж</vt:lpstr>
      <vt:lpstr>Дитячий гріфонаж</vt:lpstr>
      <vt:lpstr>Дитячий  гріфонаж</vt:lpstr>
      <vt:lpstr>Дитячий гріфонаж</vt:lpstr>
      <vt:lpstr>переваги  даної техніки</vt:lpstr>
      <vt:lpstr>Слайд 13</vt:lpstr>
      <vt:lpstr>Дякую за увагу!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18</cp:revision>
  <dcterms:created xsi:type="dcterms:W3CDTF">2020-05-04T07:07:00Z</dcterms:created>
  <dcterms:modified xsi:type="dcterms:W3CDTF">2020-05-05T10:12:43Z</dcterms:modified>
</cp:coreProperties>
</file>