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77" r:id="rId4"/>
    <p:sldId id="278" r:id="rId5"/>
    <p:sldId id="261" r:id="rId6"/>
    <p:sldId id="264" r:id="rId7"/>
    <p:sldId id="263" r:id="rId8"/>
    <p:sldId id="265" r:id="rId9"/>
    <p:sldId id="258" r:id="rId10"/>
    <p:sldId id="266" r:id="rId11"/>
    <p:sldId id="267" r:id="rId12"/>
    <p:sldId id="268" r:id="rId13"/>
    <p:sldId id="269" r:id="rId14"/>
    <p:sldId id="270" r:id="rId15"/>
    <p:sldId id="273" r:id="rId16"/>
    <p:sldId id="271" r:id="rId17"/>
    <p:sldId id="272" r:id="rId18"/>
    <p:sldId id="275" r:id="rId19"/>
    <p:sldId id="276" r:id="rId20"/>
    <p:sldId id="274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0099"/>
    <a:srgbClr val="0066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B3E118-898B-4E11-B854-E7D37073304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76CD5E06-6817-471B-A69C-7D0B371E3A74}">
      <dgm:prSet custT="1"/>
      <dgm:spPr>
        <a:solidFill>
          <a:srgbClr val="996600"/>
        </a:solidFill>
      </dgm:spPr>
      <dgm:t>
        <a:bodyPr/>
        <a:lstStyle/>
        <a:p>
          <a:pPr marR="0" algn="ctr" rtl="0"/>
          <a:r>
            <a:rPr lang="uk-UA" sz="2800" b="1" baseline="0" dirty="0" smtClean="0">
              <a:latin typeface="Book Antiqua" pitchFamily="18" charset="0"/>
            </a:rPr>
            <a:t>Види архітектури</a:t>
          </a:r>
          <a:endParaRPr lang="ru-RU" sz="2800" dirty="0" smtClean="0">
            <a:latin typeface="Book Antiqua" pitchFamily="18" charset="0"/>
          </a:endParaRPr>
        </a:p>
      </dgm:t>
    </dgm:pt>
    <dgm:pt modelId="{F6E65E2E-84D0-4C42-B135-46A1503A765B}" type="parTrans" cxnId="{B80252C0-4BD1-418B-8026-90513D1F5A5E}">
      <dgm:prSet/>
      <dgm:spPr/>
      <dgm:t>
        <a:bodyPr/>
        <a:lstStyle/>
        <a:p>
          <a:endParaRPr lang="ru-RU"/>
        </a:p>
      </dgm:t>
    </dgm:pt>
    <dgm:pt modelId="{B69E5F02-EE8E-4E95-BC76-E54BA80B0E5F}" type="sibTrans" cxnId="{B80252C0-4BD1-418B-8026-90513D1F5A5E}">
      <dgm:prSet/>
      <dgm:spPr/>
      <dgm:t>
        <a:bodyPr/>
        <a:lstStyle/>
        <a:p>
          <a:endParaRPr lang="ru-RU"/>
        </a:p>
      </dgm:t>
    </dgm:pt>
    <dgm:pt modelId="{BC611B51-6D38-4B51-8789-A0478E02C318}">
      <dgm:prSet custT="1"/>
      <dgm:spPr>
        <a:solidFill>
          <a:srgbClr val="996600"/>
        </a:solidFill>
      </dgm:spPr>
      <dgm:t>
        <a:bodyPr/>
        <a:lstStyle/>
        <a:p>
          <a:pPr marR="0" algn="ctr" rtl="0"/>
          <a:r>
            <a:rPr lang="uk-UA" sz="1800" b="1" baseline="0" dirty="0" smtClean="0">
              <a:latin typeface="Book Antiqua" pitchFamily="18" charset="0"/>
            </a:rPr>
            <a:t>Об’ємні споруди</a:t>
          </a:r>
          <a:endParaRPr lang="ru-RU" sz="1800" b="1" dirty="0" smtClean="0">
            <a:latin typeface="Book Antiqua" pitchFamily="18" charset="0"/>
          </a:endParaRPr>
        </a:p>
      </dgm:t>
    </dgm:pt>
    <dgm:pt modelId="{84482BF5-B594-4E19-9A9A-82385C8532C8}" type="parTrans" cxnId="{6646B5B1-39B3-42F3-B6AD-5A23B46B1E0A}">
      <dgm:prSet/>
      <dgm:spPr>
        <a:solidFill>
          <a:srgbClr val="0070C0"/>
        </a:solidFill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4756439A-8F13-4BAD-8B5E-9B8A5451F4D8}" type="sibTrans" cxnId="{6646B5B1-39B3-42F3-B6AD-5A23B46B1E0A}">
      <dgm:prSet/>
      <dgm:spPr/>
      <dgm:t>
        <a:bodyPr/>
        <a:lstStyle/>
        <a:p>
          <a:endParaRPr lang="ru-RU"/>
        </a:p>
      </dgm:t>
    </dgm:pt>
    <dgm:pt modelId="{D203D497-898A-474A-936A-E6D01EF4AD44}">
      <dgm:prSet custT="1"/>
      <dgm:spPr>
        <a:solidFill>
          <a:srgbClr val="996600"/>
        </a:solidFill>
      </dgm:spPr>
      <dgm:t>
        <a:bodyPr/>
        <a:lstStyle/>
        <a:p>
          <a:pPr marR="0" algn="l"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Житлові  будівлі</a:t>
          </a:r>
        </a:p>
        <a:p>
          <a:pPr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Громадські  будівлі</a:t>
          </a:r>
        </a:p>
        <a:p>
          <a:pPr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Промислові  будівлі</a:t>
          </a:r>
        </a:p>
        <a:p>
          <a:pPr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Культові споруди</a:t>
          </a:r>
        </a:p>
      </dgm:t>
    </dgm:pt>
    <dgm:pt modelId="{40A439F1-037C-45D3-B877-A5A82B61D773}" type="parTrans" cxnId="{ADA6CD7B-00EA-4FEF-93EA-369B5CDD6CFF}">
      <dgm:prSet/>
      <dgm:spPr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12D6B9E5-5AB8-4BDE-92C3-EC799A0442E4}" type="sibTrans" cxnId="{ADA6CD7B-00EA-4FEF-93EA-369B5CDD6CFF}">
      <dgm:prSet/>
      <dgm:spPr/>
      <dgm:t>
        <a:bodyPr/>
        <a:lstStyle/>
        <a:p>
          <a:endParaRPr lang="ru-RU"/>
        </a:p>
      </dgm:t>
    </dgm:pt>
    <dgm:pt modelId="{F3034F34-7A6B-432F-8008-CCBF5FE21066}">
      <dgm:prSet custT="1"/>
      <dgm:spPr>
        <a:solidFill>
          <a:srgbClr val="996600"/>
        </a:solidFill>
      </dgm:spPr>
      <dgm:t>
        <a:bodyPr/>
        <a:lstStyle/>
        <a:p>
          <a:pPr marR="0" algn="ctr" rtl="0"/>
          <a:r>
            <a:rPr lang="uk-UA" sz="1800" b="1" baseline="0" dirty="0" smtClean="0">
              <a:latin typeface="Book Antiqua" pitchFamily="18" charset="0"/>
            </a:rPr>
            <a:t>Ландшафтна</a:t>
          </a:r>
          <a:endParaRPr lang="ru-RU" sz="1800" b="1" dirty="0" smtClean="0">
            <a:latin typeface="Book Antiqua" pitchFamily="18" charset="0"/>
          </a:endParaRPr>
        </a:p>
      </dgm:t>
    </dgm:pt>
    <dgm:pt modelId="{4FA4FB8F-A8E9-46D5-A936-69EB4D5FD782}" type="parTrans" cxnId="{F11EC606-D3B5-433E-B0C8-C9A86E47EB5F}">
      <dgm:prSet/>
      <dgm:spPr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A86E6338-87F4-42E1-BEEC-36C88C1C8469}" type="sibTrans" cxnId="{F11EC606-D3B5-433E-B0C8-C9A86E47EB5F}">
      <dgm:prSet/>
      <dgm:spPr/>
      <dgm:t>
        <a:bodyPr/>
        <a:lstStyle/>
        <a:p>
          <a:endParaRPr lang="ru-RU"/>
        </a:p>
      </dgm:t>
    </dgm:pt>
    <dgm:pt modelId="{BC70AA86-EE9F-4075-AC98-767E50400933}">
      <dgm:prSet custT="1"/>
      <dgm:spPr>
        <a:solidFill>
          <a:srgbClr val="996600"/>
        </a:solidFill>
      </dgm:spPr>
      <dgm:t>
        <a:bodyPr/>
        <a:lstStyle/>
        <a:p>
          <a:pPr marR="0" algn="ctr" rtl="0"/>
          <a:r>
            <a:rPr lang="uk-UA" sz="1600" b="1" baseline="0" dirty="0" smtClean="0">
              <a:latin typeface="Book Antiqua" pitchFamily="18" charset="0"/>
            </a:rPr>
            <a:t>Садово-парковий комплекс</a:t>
          </a:r>
          <a:endParaRPr lang="ru-RU" sz="1600" b="1" dirty="0" smtClean="0">
            <a:latin typeface="Book Antiqua" pitchFamily="18" charset="0"/>
          </a:endParaRPr>
        </a:p>
      </dgm:t>
    </dgm:pt>
    <dgm:pt modelId="{13364D2E-4630-4AF5-9881-CDF14202FB33}" type="parTrans" cxnId="{D88DB545-590B-4EC8-A653-28B0D690C560}">
      <dgm:prSet/>
      <dgm:spPr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A0CDA520-7E33-4B45-8B06-311504A1FAFE}" type="sibTrans" cxnId="{D88DB545-590B-4EC8-A653-28B0D690C560}">
      <dgm:prSet/>
      <dgm:spPr/>
      <dgm:t>
        <a:bodyPr/>
        <a:lstStyle/>
        <a:p>
          <a:endParaRPr lang="ru-RU"/>
        </a:p>
      </dgm:t>
    </dgm:pt>
    <dgm:pt modelId="{CBD84358-408C-4F8E-B3DA-9809C20CCDBA}">
      <dgm:prSet custT="1"/>
      <dgm:spPr>
        <a:solidFill>
          <a:srgbClr val="996600"/>
        </a:solidFill>
      </dgm:spPr>
      <dgm:t>
        <a:bodyPr/>
        <a:lstStyle/>
        <a:p>
          <a:pPr marR="0" algn="ctr" rtl="0"/>
          <a:r>
            <a:rPr lang="uk-UA" sz="1800" b="1" baseline="0" dirty="0" smtClean="0">
              <a:latin typeface="Book Antiqua" pitchFamily="18" charset="0"/>
            </a:rPr>
            <a:t>Містобудівництво</a:t>
          </a:r>
          <a:endParaRPr lang="ru-RU" sz="1800" b="1" dirty="0" smtClean="0">
            <a:latin typeface="Book Antiqua" pitchFamily="18" charset="0"/>
          </a:endParaRPr>
        </a:p>
      </dgm:t>
    </dgm:pt>
    <dgm:pt modelId="{1CF0582C-4585-4DB3-B25D-002455412562}" type="parTrans" cxnId="{30F43E1F-B39E-4E75-AE9F-EC75DFE93DB6}">
      <dgm:prSet/>
      <dgm:spPr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B65FB058-5924-4809-90E0-82CEE569864B}" type="sibTrans" cxnId="{30F43E1F-B39E-4E75-AE9F-EC75DFE93DB6}">
      <dgm:prSet/>
      <dgm:spPr/>
      <dgm:t>
        <a:bodyPr/>
        <a:lstStyle/>
        <a:p>
          <a:endParaRPr lang="ru-RU"/>
        </a:p>
      </dgm:t>
    </dgm:pt>
    <dgm:pt modelId="{ABAD9E7C-3701-4BEA-B31C-0BBE74F712B7}">
      <dgm:prSet custT="1"/>
      <dgm:spPr>
        <a:solidFill>
          <a:srgbClr val="996600"/>
        </a:solidFill>
      </dgm:spPr>
      <dgm:t>
        <a:bodyPr/>
        <a:lstStyle/>
        <a:p>
          <a:pPr marR="0" algn="l"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Планування нових міст</a:t>
          </a:r>
        </a:p>
        <a:p>
          <a:pPr rtl="0">
            <a:buFont typeface="Symbol"/>
            <a:buChar char="·"/>
          </a:pPr>
          <a:r>
            <a:rPr lang="uk-UA" sz="1600" b="1" baseline="0" dirty="0" smtClean="0">
              <a:latin typeface="Book Antiqua" pitchFamily="18" charset="0"/>
            </a:rPr>
            <a:t>  Реставрація та          оновлення старих районів</a:t>
          </a:r>
          <a:endParaRPr lang="ru-RU" sz="1600" b="1" dirty="0" smtClean="0">
            <a:latin typeface="Book Antiqua" pitchFamily="18" charset="0"/>
          </a:endParaRPr>
        </a:p>
      </dgm:t>
    </dgm:pt>
    <dgm:pt modelId="{AF6296BD-B01B-46B4-8753-15224C791A7F}" type="parTrans" cxnId="{A44C6487-4301-4C24-94B9-258B7C2878BD}">
      <dgm:prSet/>
      <dgm:spPr>
        <a:ln>
          <a:solidFill>
            <a:srgbClr val="996600"/>
          </a:solidFill>
        </a:ln>
      </dgm:spPr>
      <dgm:t>
        <a:bodyPr/>
        <a:lstStyle/>
        <a:p>
          <a:endParaRPr lang="ru-RU"/>
        </a:p>
      </dgm:t>
    </dgm:pt>
    <dgm:pt modelId="{F6EF6E41-374D-48F0-A82A-A7B8E14CE77C}" type="sibTrans" cxnId="{A44C6487-4301-4C24-94B9-258B7C2878BD}">
      <dgm:prSet/>
      <dgm:spPr/>
      <dgm:t>
        <a:bodyPr/>
        <a:lstStyle/>
        <a:p>
          <a:endParaRPr lang="ru-RU"/>
        </a:p>
      </dgm:t>
    </dgm:pt>
    <dgm:pt modelId="{70320C8F-9993-474D-9626-F27DCDC49919}" type="pres">
      <dgm:prSet presAssocID="{9CB3E118-898B-4E11-B854-E7D37073304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DF1404C-6F80-4389-A591-8A67FFDDA0FA}" type="pres">
      <dgm:prSet presAssocID="{76CD5E06-6817-471B-A69C-7D0B371E3A74}" presName="hierRoot1" presStyleCnt="0">
        <dgm:presLayoutVars>
          <dgm:hierBranch/>
        </dgm:presLayoutVars>
      </dgm:prSet>
      <dgm:spPr/>
    </dgm:pt>
    <dgm:pt modelId="{B050EDC3-C160-406F-B887-4FB1593FD417}" type="pres">
      <dgm:prSet presAssocID="{76CD5E06-6817-471B-A69C-7D0B371E3A74}" presName="rootComposite1" presStyleCnt="0"/>
      <dgm:spPr/>
    </dgm:pt>
    <dgm:pt modelId="{CD808E3B-087B-457D-955C-1BC2596B0C16}" type="pres">
      <dgm:prSet presAssocID="{76CD5E06-6817-471B-A69C-7D0B371E3A74}" presName="rootText1" presStyleLbl="node0" presStyleIdx="0" presStyleCnt="1" custScaleX="201746" custScaleY="67177" custLinFactNeighborX="0" custLinFactNeighborY="-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A9818A-3389-4AA5-96F9-E7057C6BD0C5}" type="pres">
      <dgm:prSet presAssocID="{76CD5E06-6817-471B-A69C-7D0B371E3A7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FFAF501-0AC8-452A-8D7B-49F94AD89117}" type="pres">
      <dgm:prSet presAssocID="{76CD5E06-6817-471B-A69C-7D0B371E3A74}" presName="hierChild2" presStyleCnt="0"/>
      <dgm:spPr/>
    </dgm:pt>
    <dgm:pt modelId="{75C5076C-F587-4722-A79E-8512F8DF02A8}" type="pres">
      <dgm:prSet presAssocID="{84482BF5-B594-4E19-9A9A-82385C8532C8}" presName="Name35" presStyleLbl="parChTrans1D2" presStyleIdx="0" presStyleCnt="3"/>
      <dgm:spPr/>
      <dgm:t>
        <a:bodyPr/>
        <a:lstStyle/>
        <a:p>
          <a:endParaRPr lang="ru-RU"/>
        </a:p>
      </dgm:t>
    </dgm:pt>
    <dgm:pt modelId="{8384BDBD-7183-471E-A9A7-B4CD0D9EF124}" type="pres">
      <dgm:prSet presAssocID="{BC611B51-6D38-4B51-8789-A0478E02C318}" presName="hierRoot2" presStyleCnt="0">
        <dgm:presLayoutVars>
          <dgm:hierBranch/>
        </dgm:presLayoutVars>
      </dgm:prSet>
      <dgm:spPr/>
    </dgm:pt>
    <dgm:pt modelId="{1CF7C4B2-39E9-4DAE-BAF7-F8FF66392CF6}" type="pres">
      <dgm:prSet presAssocID="{BC611B51-6D38-4B51-8789-A0478E02C318}" presName="rootComposite" presStyleCnt="0"/>
      <dgm:spPr/>
    </dgm:pt>
    <dgm:pt modelId="{39522E0E-1336-4A78-9CDC-1F3FE5A4AF12}" type="pres">
      <dgm:prSet presAssocID="{BC611B51-6D38-4B51-8789-A0478E02C31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6980FC-A4C2-4E77-9229-11071D34255C}" type="pres">
      <dgm:prSet presAssocID="{BC611B51-6D38-4B51-8789-A0478E02C318}" presName="rootConnector" presStyleLbl="node2" presStyleIdx="0" presStyleCnt="3"/>
      <dgm:spPr/>
      <dgm:t>
        <a:bodyPr/>
        <a:lstStyle/>
        <a:p>
          <a:endParaRPr lang="ru-RU"/>
        </a:p>
      </dgm:t>
    </dgm:pt>
    <dgm:pt modelId="{395A5379-33AA-4D32-9072-384E6CCFA7CC}" type="pres">
      <dgm:prSet presAssocID="{BC611B51-6D38-4B51-8789-A0478E02C318}" presName="hierChild4" presStyleCnt="0"/>
      <dgm:spPr/>
    </dgm:pt>
    <dgm:pt modelId="{634D3339-2426-4173-A073-AC842DDED82C}" type="pres">
      <dgm:prSet presAssocID="{40A439F1-037C-45D3-B877-A5A82B61D773}" presName="Name35" presStyleLbl="parChTrans1D3" presStyleIdx="0" presStyleCnt="3"/>
      <dgm:spPr/>
      <dgm:t>
        <a:bodyPr/>
        <a:lstStyle/>
        <a:p>
          <a:endParaRPr lang="ru-RU"/>
        </a:p>
      </dgm:t>
    </dgm:pt>
    <dgm:pt modelId="{A44F2327-1A48-4D5A-BBDC-EEF9D5DAC1F7}" type="pres">
      <dgm:prSet presAssocID="{D203D497-898A-474A-936A-E6D01EF4AD44}" presName="hierRoot2" presStyleCnt="0">
        <dgm:presLayoutVars>
          <dgm:hierBranch val="r"/>
        </dgm:presLayoutVars>
      </dgm:prSet>
      <dgm:spPr/>
    </dgm:pt>
    <dgm:pt modelId="{3BD0782B-162C-48AB-9ECE-A8E3D53BCB25}" type="pres">
      <dgm:prSet presAssocID="{D203D497-898A-474A-936A-E6D01EF4AD44}" presName="rootComposite" presStyleCnt="0"/>
      <dgm:spPr/>
    </dgm:pt>
    <dgm:pt modelId="{6E9D5FA7-4308-4293-9AB9-32511163DDC1}" type="pres">
      <dgm:prSet presAssocID="{D203D497-898A-474A-936A-E6D01EF4AD44}" presName="rootText" presStyleLbl="node3" presStyleIdx="0" presStyleCnt="3" custScaleX="118686" custScaleY="1157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DE5116F-0A50-43B2-9153-F2E5C92779CB}" type="pres">
      <dgm:prSet presAssocID="{D203D497-898A-474A-936A-E6D01EF4AD44}" presName="rootConnector" presStyleLbl="node3" presStyleIdx="0" presStyleCnt="3"/>
      <dgm:spPr/>
      <dgm:t>
        <a:bodyPr/>
        <a:lstStyle/>
        <a:p>
          <a:endParaRPr lang="ru-RU"/>
        </a:p>
      </dgm:t>
    </dgm:pt>
    <dgm:pt modelId="{B82EEAB6-F005-49D0-A6D9-B0BD2048FCA4}" type="pres">
      <dgm:prSet presAssocID="{D203D497-898A-474A-936A-E6D01EF4AD44}" presName="hierChild4" presStyleCnt="0"/>
      <dgm:spPr/>
    </dgm:pt>
    <dgm:pt modelId="{DB55291B-A378-47C4-BFA8-224F9F666DC2}" type="pres">
      <dgm:prSet presAssocID="{D203D497-898A-474A-936A-E6D01EF4AD44}" presName="hierChild5" presStyleCnt="0"/>
      <dgm:spPr/>
    </dgm:pt>
    <dgm:pt modelId="{CC12290F-0B6F-4ECA-BCF0-C82992AE787A}" type="pres">
      <dgm:prSet presAssocID="{BC611B51-6D38-4B51-8789-A0478E02C318}" presName="hierChild5" presStyleCnt="0"/>
      <dgm:spPr/>
    </dgm:pt>
    <dgm:pt modelId="{764EEA2C-CA01-4E9C-8B59-22319D397AEF}" type="pres">
      <dgm:prSet presAssocID="{4FA4FB8F-A8E9-46D5-A936-69EB4D5FD782}" presName="Name35" presStyleLbl="parChTrans1D2" presStyleIdx="1" presStyleCnt="3"/>
      <dgm:spPr/>
      <dgm:t>
        <a:bodyPr/>
        <a:lstStyle/>
        <a:p>
          <a:endParaRPr lang="ru-RU"/>
        </a:p>
      </dgm:t>
    </dgm:pt>
    <dgm:pt modelId="{4C1A8F49-6352-401F-8649-F1F6A2AF5FE5}" type="pres">
      <dgm:prSet presAssocID="{F3034F34-7A6B-432F-8008-CCBF5FE21066}" presName="hierRoot2" presStyleCnt="0">
        <dgm:presLayoutVars>
          <dgm:hierBranch/>
        </dgm:presLayoutVars>
      </dgm:prSet>
      <dgm:spPr/>
    </dgm:pt>
    <dgm:pt modelId="{F1C0BC4A-500B-408A-9CD1-C1BC405B5EF2}" type="pres">
      <dgm:prSet presAssocID="{F3034F34-7A6B-432F-8008-CCBF5FE21066}" presName="rootComposite" presStyleCnt="0"/>
      <dgm:spPr/>
    </dgm:pt>
    <dgm:pt modelId="{EB512E08-ECB9-4B88-8F6B-388992D42F04}" type="pres">
      <dgm:prSet presAssocID="{F3034F34-7A6B-432F-8008-CCBF5FE2106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7B8EAD-71DC-4858-A688-E0CCAB12FBAD}" type="pres">
      <dgm:prSet presAssocID="{F3034F34-7A6B-432F-8008-CCBF5FE21066}" presName="rootConnector" presStyleLbl="node2" presStyleIdx="1" presStyleCnt="3"/>
      <dgm:spPr/>
      <dgm:t>
        <a:bodyPr/>
        <a:lstStyle/>
        <a:p>
          <a:endParaRPr lang="ru-RU"/>
        </a:p>
      </dgm:t>
    </dgm:pt>
    <dgm:pt modelId="{4BFAB29C-14A3-4253-97E6-EE51FBCF3401}" type="pres">
      <dgm:prSet presAssocID="{F3034F34-7A6B-432F-8008-CCBF5FE21066}" presName="hierChild4" presStyleCnt="0"/>
      <dgm:spPr/>
    </dgm:pt>
    <dgm:pt modelId="{28A20E85-D2C8-416F-A40C-E9C47BB02A52}" type="pres">
      <dgm:prSet presAssocID="{13364D2E-4630-4AF5-9881-CDF14202FB33}" presName="Name35" presStyleLbl="parChTrans1D3" presStyleIdx="1" presStyleCnt="3"/>
      <dgm:spPr/>
      <dgm:t>
        <a:bodyPr/>
        <a:lstStyle/>
        <a:p>
          <a:endParaRPr lang="ru-RU"/>
        </a:p>
      </dgm:t>
    </dgm:pt>
    <dgm:pt modelId="{248532BB-939C-4FA7-98EF-35C262DF0042}" type="pres">
      <dgm:prSet presAssocID="{BC70AA86-EE9F-4075-AC98-767E50400933}" presName="hierRoot2" presStyleCnt="0">
        <dgm:presLayoutVars>
          <dgm:hierBranch val="r"/>
        </dgm:presLayoutVars>
      </dgm:prSet>
      <dgm:spPr/>
    </dgm:pt>
    <dgm:pt modelId="{D2766E10-5B29-4047-8E14-C6C011BCCC57}" type="pres">
      <dgm:prSet presAssocID="{BC70AA86-EE9F-4075-AC98-767E50400933}" presName="rootComposite" presStyleCnt="0"/>
      <dgm:spPr/>
    </dgm:pt>
    <dgm:pt modelId="{928D8D06-106C-4E59-AF62-4E4E1F459FB7}" type="pres">
      <dgm:prSet presAssocID="{BC70AA86-EE9F-4075-AC98-767E50400933}" presName="rootText" presStyleLbl="node3" presStyleIdx="1" presStyleCnt="3" custScaleX="103700" custScaleY="113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029E9F5-AE54-4C54-8B7A-B85E54155D1B}" type="pres">
      <dgm:prSet presAssocID="{BC70AA86-EE9F-4075-AC98-767E50400933}" presName="rootConnector" presStyleLbl="node3" presStyleIdx="1" presStyleCnt="3"/>
      <dgm:spPr/>
      <dgm:t>
        <a:bodyPr/>
        <a:lstStyle/>
        <a:p>
          <a:endParaRPr lang="ru-RU"/>
        </a:p>
      </dgm:t>
    </dgm:pt>
    <dgm:pt modelId="{F4E6D6BA-BFAC-433B-97C2-15AE833D8A1F}" type="pres">
      <dgm:prSet presAssocID="{BC70AA86-EE9F-4075-AC98-767E50400933}" presName="hierChild4" presStyleCnt="0"/>
      <dgm:spPr/>
    </dgm:pt>
    <dgm:pt modelId="{603CC5BB-3477-4C90-848A-1115B6FC8DC8}" type="pres">
      <dgm:prSet presAssocID="{BC70AA86-EE9F-4075-AC98-767E50400933}" presName="hierChild5" presStyleCnt="0"/>
      <dgm:spPr/>
    </dgm:pt>
    <dgm:pt modelId="{5EBED76A-6A84-49E7-8229-1DCB84323E7A}" type="pres">
      <dgm:prSet presAssocID="{F3034F34-7A6B-432F-8008-CCBF5FE21066}" presName="hierChild5" presStyleCnt="0"/>
      <dgm:spPr/>
    </dgm:pt>
    <dgm:pt modelId="{B9892A1B-9D68-4213-9EF0-C68D09A04A5F}" type="pres">
      <dgm:prSet presAssocID="{1CF0582C-4585-4DB3-B25D-002455412562}" presName="Name35" presStyleLbl="parChTrans1D2" presStyleIdx="2" presStyleCnt="3"/>
      <dgm:spPr/>
      <dgm:t>
        <a:bodyPr/>
        <a:lstStyle/>
        <a:p>
          <a:endParaRPr lang="ru-RU"/>
        </a:p>
      </dgm:t>
    </dgm:pt>
    <dgm:pt modelId="{8ED5F126-E226-4CDE-B68B-396BE3AFA077}" type="pres">
      <dgm:prSet presAssocID="{CBD84358-408C-4F8E-B3DA-9809C20CCDBA}" presName="hierRoot2" presStyleCnt="0">
        <dgm:presLayoutVars>
          <dgm:hierBranch/>
        </dgm:presLayoutVars>
      </dgm:prSet>
      <dgm:spPr/>
    </dgm:pt>
    <dgm:pt modelId="{210F7D2F-FBD1-4C06-BA35-C48FA85FF148}" type="pres">
      <dgm:prSet presAssocID="{CBD84358-408C-4F8E-B3DA-9809C20CCDBA}" presName="rootComposite" presStyleCnt="0"/>
      <dgm:spPr/>
    </dgm:pt>
    <dgm:pt modelId="{81878C44-BBB2-42C3-B242-5A6826A48D3D}" type="pres">
      <dgm:prSet presAssocID="{CBD84358-408C-4F8E-B3DA-9809C20CCDBA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6D3307F-3E81-41BF-BB9E-682E261F67E4}" type="pres">
      <dgm:prSet presAssocID="{CBD84358-408C-4F8E-B3DA-9809C20CCDBA}" presName="rootConnector" presStyleLbl="node2" presStyleIdx="2" presStyleCnt="3"/>
      <dgm:spPr/>
      <dgm:t>
        <a:bodyPr/>
        <a:lstStyle/>
        <a:p>
          <a:endParaRPr lang="ru-RU"/>
        </a:p>
      </dgm:t>
    </dgm:pt>
    <dgm:pt modelId="{9309007B-A340-48DC-B16F-7DFE525CECB3}" type="pres">
      <dgm:prSet presAssocID="{CBD84358-408C-4F8E-B3DA-9809C20CCDBA}" presName="hierChild4" presStyleCnt="0"/>
      <dgm:spPr/>
    </dgm:pt>
    <dgm:pt modelId="{2D8C726A-CE94-4496-A7CC-63F5F883B446}" type="pres">
      <dgm:prSet presAssocID="{AF6296BD-B01B-46B4-8753-15224C791A7F}" presName="Name35" presStyleLbl="parChTrans1D3" presStyleIdx="2" presStyleCnt="3"/>
      <dgm:spPr/>
      <dgm:t>
        <a:bodyPr/>
        <a:lstStyle/>
        <a:p>
          <a:endParaRPr lang="ru-RU"/>
        </a:p>
      </dgm:t>
    </dgm:pt>
    <dgm:pt modelId="{6DBB6237-740C-4F2A-95BD-B591413D0309}" type="pres">
      <dgm:prSet presAssocID="{ABAD9E7C-3701-4BEA-B31C-0BBE74F712B7}" presName="hierRoot2" presStyleCnt="0">
        <dgm:presLayoutVars>
          <dgm:hierBranch val="r"/>
        </dgm:presLayoutVars>
      </dgm:prSet>
      <dgm:spPr/>
    </dgm:pt>
    <dgm:pt modelId="{4724B7C2-E688-4F64-9783-8A5536314658}" type="pres">
      <dgm:prSet presAssocID="{ABAD9E7C-3701-4BEA-B31C-0BBE74F712B7}" presName="rootComposite" presStyleCnt="0"/>
      <dgm:spPr/>
    </dgm:pt>
    <dgm:pt modelId="{CFFE20FC-8292-4749-B24E-F931F7ADDDB9}" type="pres">
      <dgm:prSet presAssocID="{ABAD9E7C-3701-4BEA-B31C-0BBE74F712B7}" presName="rootText" presStyleLbl="node3" presStyleIdx="2" presStyleCnt="3" custScaleX="128010" custScaleY="1142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0D3A21F-1174-46C5-87E0-7AB97230C2B4}" type="pres">
      <dgm:prSet presAssocID="{ABAD9E7C-3701-4BEA-B31C-0BBE74F712B7}" presName="rootConnector" presStyleLbl="node3" presStyleIdx="2" presStyleCnt="3"/>
      <dgm:spPr/>
      <dgm:t>
        <a:bodyPr/>
        <a:lstStyle/>
        <a:p>
          <a:endParaRPr lang="ru-RU"/>
        </a:p>
      </dgm:t>
    </dgm:pt>
    <dgm:pt modelId="{BF4D1936-B188-42DF-A6D6-BC19D44A5D27}" type="pres">
      <dgm:prSet presAssocID="{ABAD9E7C-3701-4BEA-B31C-0BBE74F712B7}" presName="hierChild4" presStyleCnt="0"/>
      <dgm:spPr/>
    </dgm:pt>
    <dgm:pt modelId="{03E5EE50-9C85-48F4-8D7B-E61A108652BF}" type="pres">
      <dgm:prSet presAssocID="{ABAD9E7C-3701-4BEA-B31C-0BBE74F712B7}" presName="hierChild5" presStyleCnt="0"/>
      <dgm:spPr/>
    </dgm:pt>
    <dgm:pt modelId="{E65A0974-69C7-450D-B84A-8416E042E212}" type="pres">
      <dgm:prSet presAssocID="{CBD84358-408C-4F8E-B3DA-9809C20CCDBA}" presName="hierChild5" presStyleCnt="0"/>
      <dgm:spPr/>
    </dgm:pt>
    <dgm:pt modelId="{E1BCE34E-2019-4B8F-9190-D9528CB22674}" type="pres">
      <dgm:prSet presAssocID="{76CD5E06-6817-471B-A69C-7D0B371E3A74}" presName="hierChild3" presStyleCnt="0"/>
      <dgm:spPr/>
    </dgm:pt>
  </dgm:ptLst>
  <dgm:cxnLst>
    <dgm:cxn modelId="{B4127234-1C40-4C79-BCFD-9C5BF1B42D51}" type="presOf" srcId="{13364D2E-4630-4AF5-9881-CDF14202FB33}" destId="{28A20E85-D2C8-416F-A40C-E9C47BB02A52}" srcOrd="0" destOrd="0" presId="urn:microsoft.com/office/officeart/2005/8/layout/orgChart1"/>
    <dgm:cxn modelId="{D88DB545-590B-4EC8-A653-28B0D690C560}" srcId="{F3034F34-7A6B-432F-8008-CCBF5FE21066}" destId="{BC70AA86-EE9F-4075-AC98-767E50400933}" srcOrd="0" destOrd="0" parTransId="{13364D2E-4630-4AF5-9881-CDF14202FB33}" sibTransId="{A0CDA520-7E33-4B45-8B06-311504A1FAFE}"/>
    <dgm:cxn modelId="{C82CEE70-73FA-4476-B46C-BF0FF24B4AD5}" type="presOf" srcId="{D203D497-898A-474A-936A-E6D01EF4AD44}" destId="{FDE5116F-0A50-43B2-9153-F2E5C92779CB}" srcOrd="1" destOrd="0" presId="urn:microsoft.com/office/officeart/2005/8/layout/orgChart1"/>
    <dgm:cxn modelId="{874CCE57-38BC-42A5-9DDC-FA055776EA26}" type="presOf" srcId="{4FA4FB8F-A8E9-46D5-A936-69EB4D5FD782}" destId="{764EEA2C-CA01-4E9C-8B59-22319D397AEF}" srcOrd="0" destOrd="0" presId="urn:microsoft.com/office/officeart/2005/8/layout/orgChart1"/>
    <dgm:cxn modelId="{85890274-90C7-4CD1-9E9F-A4FD429416F2}" type="presOf" srcId="{BC611B51-6D38-4B51-8789-A0478E02C318}" destId="{0D6980FC-A4C2-4E77-9229-11071D34255C}" srcOrd="1" destOrd="0" presId="urn:microsoft.com/office/officeart/2005/8/layout/orgChart1"/>
    <dgm:cxn modelId="{B5CCEB94-FC8B-4441-9B1E-FCD8BBAAB2A3}" type="presOf" srcId="{1CF0582C-4585-4DB3-B25D-002455412562}" destId="{B9892A1B-9D68-4213-9EF0-C68D09A04A5F}" srcOrd="0" destOrd="0" presId="urn:microsoft.com/office/officeart/2005/8/layout/orgChart1"/>
    <dgm:cxn modelId="{333C59E9-6012-43A6-BD5E-8FB538CABC5B}" type="presOf" srcId="{AF6296BD-B01B-46B4-8753-15224C791A7F}" destId="{2D8C726A-CE94-4496-A7CC-63F5F883B446}" srcOrd="0" destOrd="0" presId="urn:microsoft.com/office/officeart/2005/8/layout/orgChart1"/>
    <dgm:cxn modelId="{B691EA09-EDD9-46C3-A336-F63BA8977B32}" type="presOf" srcId="{BC70AA86-EE9F-4075-AC98-767E50400933}" destId="{F029E9F5-AE54-4C54-8B7A-B85E54155D1B}" srcOrd="1" destOrd="0" presId="urn:microsoft.com/office/officeart/2005/8/layout/orgChart1"/>
    <dgm:cxn modelId="{31A5756C-F8BE-4D4A-812B-BFBD48A93BBF}" type="presOf" srcId="{F3034F34-7A6B-432F-8008-CCBF5FE21066}" destId="{EB512E08-ECB9-4B88-8F6B-388992D42F04}" srcOrd="0" destOrd="0" presId="urn:microsoft.com/office/officeart/2005/8/layout/orgChart1"/>
    <dgm:cxn modelId="{F8F0B9E2-7EE0-4940-AD01-186C2C94CE04}" type="presOf" srcId="{BC70AA86-EE9F-4075-AC98-767E50400933}" destId="{928D8D06-106C-4E59-AF62-4E4E1F459FB7}" srcOrd="0" destOrd="0" presId="urn:microsoft.com/office/officeart/2005/8/layout/orgChart1"/>
    <dgm:cxn modelId="{ADA6CD7B-00EA-4FEF-93EA-369B5CDD6CFF}" srcId="{BC611B51-6D38-4B51-8789-A0478E02C318}" destId="{D203D497-898A-474A-936A-E6D01EF4AD44}" srcOrd="0" destOrd="0" parTransId="{40A439F1-037C-45D3-B877-A5A82B61D773}" sibTransId="{12D6B9E5-5AB8-4BDE-92C3-EC799A0442E4}"/>
    <dgm:cxn modelId="{5328D305-0E6A-4256-BBF0-F7D09DF060F2}" type="presOf" srcId="{76CD5E06-6817-471B-A69C-7D0B371E3A74}" destId="{CD808E3B-087B-457D-955C-1BC2596B0C16}" srcOrd="0" destOrd="0" presId="urn:microsoft.com/office/officeart/2005/8/layout/orgChart1"/>
    <dgm:cxn modelId="{F11EC606-D3B5-433E-B0C8-C9A86E47EB5F}" srcId="{76CD5E06-6817-471B-A69C-7D0B371E3A74}" destId="{F3034F34-7A6B-432F-8008-CCBF5FE21066}" srcOrd="1" destOrd="0" parTransId="{4FA4FB8F-A8E9-46D5-A936-69EB4D5FD782}" sibTransId="{A86E6338-87F4-42E1-BEEC-36C88C1C8469}"/>
    <dgm:cxn modelId="{FB49D3D9-024A-4B77-AE8F-17B4A72FD18C}" type="presOf" srcId="{D203D497-898A-474A-936A-E6D01EF4AD44}" destId="{6E9D5FA7-4308-4293-9AB9-32511163DDC1}" srcOrd="0" destOrd="0" presId="urn:microsoft.com/office/officeart/2005/8/layout/orgChart1"/>
    <dgm:cxn modelId="{3155C04E-8098-4664-BAA0-BAED30488738}" type="presOf" srcId="{ABAD9E7C-3701-4BEA-B31C-0BBE74F712B7}" destId="{50D3A21F-1174-46C5-87E0-7AB97230C2B4}" srcOrd="1" destOrd="0" presId="urn:microsoft.com/office/officeart/2005/8/layout/orgChart1"/>
    <dgm:cxn modelId="{B80252C0-4BD1-418B-8026-90513D1F5A5E}" srcId="{9CB3E118-898B-4E11-B854-E7D37073304F}" destId="{76CD5E06-6817-471B-A69C-7D0B371E3A74}" srcOrd="0" destOrd="0" parTransId="{F6E65E2E-84D0-4C42-B135-46A1503A765B}" sibTransId="{B69E5F02-EE8E-4E95-BC76-E54BA80B0E5F}"/>
    <dgm:cxn modelId="{36852370-C696-4A03-B332-E7EE3216221F}" type="presOf" srcId="{F3034F34-7A6B-432F-8008-CCBF5FE21066}" destId="{167B8EAD-71DC-4858-A688-E0CCAB12FBAD}" srcOrd="1" destOrd="0" presId="urn:microsoft.com/office/officeart/2005/8/layout/orgChart1"/>
    <dgm:cxn modelId="{2E8F1569-2550-4C7E-A693-8F777FC8E29C}" type="presOf" srcId="{9CB3E118-898B-4E11-B854-E7D37073304F}" destId="{70320C8F-9993-474D-9626-F27DCDC49919}" srcOrd="0" destOrd="0" presId="urn:microsoft.com/office/officeart/2005/8/layout/orgChart1"/>
    <dgm:cxn modelId="{351D1D94-8FCC-46E0-9F76-06DA49D3D1C0}" type="presOf" srcId="{BC611B51-6D38-4B51-8789-A0478E02C318}" destId="{39522E0E-1336-4A78-9CDC-1F3FE5A4AF12}" srcOrd="0" destOrd="0" presId="urn:microsoft.com/office/officeart/2005/8/layout/orgChart1"/>
    <dgm:cxn modelId="{6646B5B1-39B3-42F3-B6AD-5A23B46B1E0A}" srcId="{76CD5E06-6817-471B-A69C-7D0B371E3A74}" destId="{BC611B51-6D38-4B51-8789-A0478E02C318}" srcOrd="0" destOrd="0" parTransId="{84482BF5-B594-4E19-9A9A-82385C8532C8}" sibTransId="{4756439A-8F13-4BAD-8B5E-9B8A5451F4D8}"/>
    <dgm:cxn modelId="{47CF70D0-7322-4C83-843A-4E424CD1A53A}" type="presOf" srcId="{76CD5E06-6817-471B-A69C-7D0B371E3A74}" destId="{CEA9818A-3389-4AA5-96F9-E7057C6BD0C5}" srcOrd="1" destOrd="0" presId="urn:microsoft.com/office/officeart/2005/8/layout/orgChart1"/>
    <dgm:cxn modelId="{60A9141C-827C-43C8-BE15-4A3B8F25D0A6}" type="presOf" srcId="{ABAD9E7C-3701-4BEA-B31C-0BBE74F712B7}" destId="{CFFE20FC-8292-4749-B24E-F931F7ADDDB9}" srcOrd="0" destOrd="0" presId="urn:microsoft.com/office/officeart/2005/8/layout/orgChart1"/>
    <dgm:cxn modelId="{CCE271C2-F4AC-45B9-959E-A4E040837DEE}" type="presOf" srcId="{CBD84358-408C-4F8E-B3DA-9809C20CCDBA}" destId="{81878C44-BBB2-42C3-B242-5A6826A48D3D}" srcOrd="0" destOrd="0" presId="urn:microsoft.com/office/officeart/2005/8/layout/orgChart1"/>
    <dgm:cxn modelId="{A44C6487-4301-4C24-94B9-258B7C2878BD}" srcId="{CBD84358-408C-4F8E-B3DA-9809C20CCDBA}" destId="{ABAD9E7C-3701-4BEA-B31C-0BBE74F712B7}" srcOrd="0" destOrd="0" parTransId="{AF6296BD-B01B-46B4-8753-15224C791A7F}" sibTransId="{F6EF6E41-374D-48F0-A82A-A7B8E14CE77C}"/>
    <dgm:cxn modelId="{29328E6B-FD1F-4E00-89AB-6205DC83F09D}" type="presOf" srcId="{40A439F1-037C-45D3-B877-A5A82B61D773}" destId="{634D3339-2426-4173-A073-AC842DDED82C}" srcOrd="0" destOrd="0" presId="urn:microsoft.com/office/officeart/2005/8/layout/orgChart1"/>
    <dgm:cxn modelId="{30F43E1F-B39E-4E75-AE9F-EC75DFE93DB6}" srcId="{76CD5E06-6817-471B-A69C-7D0B371E3A74}" destId="{CBD84358-408C-4F8E-B3DA-9809C20CCDBA}" srcOrd="2" destOrd="0" parTransId="{1CF0582C-4585-4DB3-B25D-002455412562}" sibTransId="{B65FB058-5924-4809-90E0-82CEE569864B}"/>
    <dgm:cxn modelId="{89919DA4-8238-4D82-B33A-2445ABB7B45E}" type="presOf" srcId="{84482BF5-B594-4E19-9A9A-82385C8532C8}" destId="{75C5076C-F587-4722-A79E-8512F8DF02A8}" srcOrd="0" destOrd="0" presId="urn:microsoft.com/office/officeart/2005/8/layout/orgChart1"/>
    <dgm:cxn modelId="{BE098FFC-6BB0-4BDE-9FEE-5991C71FA65B}" type="presOf" srcId="{CBD84358-408C-4F8E-B3DA-9809C20CCDBA}" destId="{16D3307F-3E81-41BF-BB9E-682E261F67E4}" srcOrd="1" destOrd="0" presId="urn:microsoft.com/office/officeart/2005/8/layout/orgChart1"/>
    <dgm:cxn modelId="{A15DF9ED-0BCD-4A3F-BEDB-D443608DB4BE}" type="presParOf" srcId="{70320C8F-9993-474D-9626-F27DCDC49919}" destId="{7DF1404C-6F80-4389-A591-8A67FFDDA0FA}" srcOrd="0" destOrd="0" presId="urn:microsoft.com/office/officeart/2005/8/layout/orgChart1"/>
    <dgm:cxn modelId="{5C2B52BD-F45E-45F1-9B1F-FF09873EB111}" type="presParOf" srcId="{7DF1404C-6F80-4389-A591-8A67FFDDA0FA}" destId="{B050EDC3-C160-406F-B887-4FB1593FD417}" srcOrd="0" destOrd="0" presId="urn:microsoft.com/office/officeart/2005/8/layout/orgChart1"/>
    <dgm:cxn modelId="{22712362-313F-4960-8F71-397A5B818A0D}" type="presParOf" srcId="{B050EDC3-C160-406F-B887-4FB1593FD417}" destId="{CD808E3B-087B-457D-955C-1BC2596B0C16}" srcOrd="0" destOrd="0" presId="urn:microsoft.com/office/officeart/2005/8/layout/orgChart1"/>
    <dgm:cxn modelId="{3717C841-F338-433E-A847-68DDEE11CEA3}" type="presParOf" srcId="{B050EDC3-C160-406F-B887-4FB1593FD417}" destId="{CEA9818A-3389-4AA5-96F9-E7057C6BD0C5}" srcOrd="1" destOrd="0" presId="urn:microsoft.com/office/officeart/2005/8/layout/orgChart1"/>
    <dgm:cxn modelId="{A5493E11-29F3-49EB-8793-5DE01528B49D}" type="presParOf" srcId="{7DF1404C-6F80-4389-A591-8A67FFDDA0FA}" destId="{DFFAF501-0AC8-452A-8D7B-49F94AD89117}" srcOrd="1" destOrd="0" presId="urn:microsoft.com/office/officeart/2005/8/layout/orgChart1"/>
    <dgm:cxn modelId="{6B2C88EC-1AD0-4F41-B93E-C4C62E96BCA3}" type="presParOf" srcId="{DFFAF501-0AC8-452A-8D7B-49F94AD89117}" destId="{75C5076C-F587-4722-A79E-8512F8DF02A8}" srcOrd="0" destOrd="0" presId="urn:microsoft.com/office/officeart/2005/8/layout/orgChart1"/>
    <dgm:cxn modelId="{3E431188-D128-49C8-8B53-5EDB10F68C2A}" type="presParOf" srcId="{DFFAF501-0AC8-452A-8D7B-49F94AD89117}" destId="{8384BDBD-7183-471E-A9A7-B4CD0D9EF124}" srcOrd="1" destOrd="0" presId="urn:microsoft.com/office/officeart/2005/8/layout/orgChart1"/>
    <dgm:cxn modelId="{31B61661-C0F0-441F-8047-E7BF15E7A61F}" type="presParOf" srcId="{8384BDBD-7183-471E-A9A7-B4CD0D9EF124}" destId="{1CF7C4B2-39E9-4DAE-BAF7-F8FF66392CF6}" srcOrd="0" destOrd="0" presId="urn:microsoft.com/office/officeart/2005/8/layout/orgChart1"/>
    <dgm:cxn modelId="{3057B659-3DBB-4980-8F68-9B85B274D1FF}" type="presParOf" srcId="{1CF7C4B2-39E9-4DAE-BAF7-F8FF66392CF6}" destId="{39522E0E-1336-4A78-9CDC-1F3FE5A4AF12}" srcOrd="0" destOrd="0" presId="urn:microsoft.com/office/officeart/2005/8/layout/orgChart1"/>
    <dgm:cxn modelId="{2091F3DB-6B8A-4EC1-BCB1-BE106A9B2821}" type="presParOf" srcId="{1CF7C4B2-39E9-4DAE-BAF7-F8FF66392CF6}" destId="{0D6980FC-A4C2-4E77-9229-11071D34255C}" srcOrd="1" destOrd="0" presId="urn:microsoft.com/office/officeart/2005/8/layout/orgChart1"/>
    <dgm:cxn modelId="{82C3FBFC-6060-473A-97A7-90F698898F99}" type="presParOf" srcId="{8384BDBD-7183-471E-A9A7-B4CD0D9EF124}" destId="{395A5379-33AA-4D32-9072-384E6CCFA7CC}" srcOrd="1" destOrd="0" presId="urn:microsoft.com/office/officeart/2005/8/layout/orgChart1"/>
    <dgm:cxn modelId="{47F289AC-67D7-4305-96EA-D650626FE5B9}" type="presParOf" srcId="{395A5379-33AA-4D32-9072-384E6CCFA7CC}" destId="{634D3339-2426-4173-A073-AC842DDED82C}" srcOrd="0" destOrd="0" presId="urn:microsoft.com/office/officeart/2005/8/layout/orgChart1"/>
    <dgm:cxn modelId="{574B7C50-E5B9-4941-AD9B-10E33CBA446C}" type="presParOf" srcId="{395A5379-33AA-4D32-9072-384E6CCFA7CC}" destId="{A44F2327-1A48-4D5A-BBDC-EEF9D5DAC1F7}" srcOrd="1" destOrd="0" presId="urn:microsoft.com/office/officeart/2005/8/layout/orgChart1"/>
    <dgm:cxn modelId="{82198753-1E83-419C-975E-23F2D96C359E}" type="presParOf" srcId="{A44F2327-1A48-4D5A-BBDC-EEF9D5DAC1F7}" destId="{3BD0782B-162C-48AB-9ECE-A8E3D53BCB25}" srcOrd="0" destOrd="0" presId="urn:microsoft.com/office/officeart/2005/8/layout/orgChart1"/>
    <dgm:cxn modelId="{0863442B-FBED-4649-8105-7130C72F5377}" type="presParOf" srcId="{3BD0782B-162C-48AB-9ECE-A8E3D53BCB25}" destId="{6E9D5FA7-4308-4293-9AB9-32511163DDC1}" srcOrd="0" destOrd="0" presId="urn:microsoft.com/office/officeart/2005/8/layout/orgChart1"/>
    <dgm:cxn modelId="{75C85643-0AA1-4675-9088-F053924AF70E}" type="presParOf" srcId="{3BD0782B-162C-48AB-9ECE-A8E3D53BCB25}" destId="{FDE5116F-0A50-43B2-9153-F2E5C92779CB}" srcOrd="1" destOrd="0" presId="urn:microsoft.com/office/officeart/2005/8/layout/orgChart1"/>
    <dgm:cxn modelId="{DC01F1A9-A8C8-4FB4-BC4A-5E626374BE11}" type="presParOf" srcId="{A44F2327-1A48-4D5A-BBDC-EEF9D5DAC1F7}" destId="{B82EEAB6-F005-49D0-A6D9-B0BD2048FCA4}" srcOrd="1" destOrd="0" presId="urn:microsoft.com/office/officeart/2005/8/layout/orgChart1"/>
    <dgm:cxn modelId="{200EB62E-7389-46F0-BAF6-8506A9AABC2E}" type="presParOf" srcId="{A44F2327-1A48-4D5A-BBDC-EEF9D5DAC1F7}" destId="{DB55291B-A378-47C4-BFA8-224F9F666DC2}" srcOrd="2" destOrd="0" presId="urn:microsoft.com/office/officeart/2005/8/layout/orgChart1"/>
    <dgm:cxn modelId="{E1963EA8-4542-49CE-9F1D-3BC1F3EE7A52}" type="presParOf" srcId="{8384BDBD-7183-471E-A9A7-B4CD0D9EF124}" destId="{CC12290F-0B6F-4ECA-BCF0-C82992AE787A}" srcOrd="2" destOrd="0" presId="urn:microsoft.com/office/officeart/2005/8/layout/orgChart1"/>
    <dgm:cxn modelId="{9A21F56C-BF68-43FD-9124-6E60A88765EF}" type="presParOf" srcId="{DFFAF501-0AC8-452A-8D7B-49F94AD89117}" destId="{764EEA2C-CA01-4E9C-8B59-22319D397AEF}" srcOrd="2" destOrd="0" presId="urn:microsoft.com/office/officeart/2005/8/layout/orgChart1"/>
    <dgm:cxn modelId="{D162AB54-AC37-434B-9D6C-A4AAE4E9A99C}" type="presParOf" srcId="{DFFAF501-0AC8-452A-8D7B-49F94AD89117}" destId="{4C1A8F49-6352-401F-8649-F1F6A2AF5FE5}" srcOrd="3" destOrd="0" presId="urn:microsoft.com/office/officeart/2005/8/layout/orgChart1"/>
    <dgm:cxn modelId="{AB309114-E7B9-43F2-9991-9CB76DF22F9C}" type="presParOf" srcId="{4C1A8F49-6352-401F-8649-F1F6A2AF5FE5}" destId="{F1C0BC4A-500B-408A-9CD1-C1BC405B5EF2}" srcOrd="0" destOrd="0" presId="urn:microsoft.com/office/officeart/2005/8/layout/orgChart1"/>
    <dgm:cxn modelId="{B20E6B31-1938-417D-826A-3FB29340A9A5}" type="presParOf" srcId="{F1C0BC4A-500B-408A-9CD1-C1BC405B5EF2}" destId="{EB512E08-ECB9-4B88-8F6B-388992D42F04}" srcOrd="0" destOrd="0" presId="urn:microsoft.com/office/officeart/2005/8/layout/orgChart1"/>
    <dgm:cxn modelId="{4471B822-A39A-4348-9AB5-0FBFD9AF664D}" type="presParOf" srcId="{F1C0BC4A-500B-408A-9CD1-C1BC405B5EF2}" destId="{167B8EAD-71DC-4858-A688-E0CCAB12FBAD}" srcOrd="1" destOrd="0" presId="urn:microsoft.com/office/officeart/2005/8/layout/orgChart1"/>
    <dgm:cxn modelId="{1B77680D-1B12-4052-B75D-80CDE2DE045F}" type="presParOf" srcId="{4C1A8F49-6352-401F-8649-F1F6A2AF5FE5}" destId="{4BFAB29C-14A3-4253-97E6-EE51FBCF3401}" srcOrd="1" destOrd="0" presId="urn:microsoft.com/office/officeart/2005/8/layout/orgChart1"/>
    <dgm:cxn modelId="{5819435A-D24C-4532-BDCD-12D46B76E1C7}" type="presParOf" srcId="{4BFAB29C-14A3-4253-97E6-EE51FBCF3401}" destId="{28A20E85-D2C8-416F-A40C-E9C47BB02A52}" srcOrd="0" destOrd="0" presId="urn:microsoft.com/office/officeart/2005/8/layout/orgChart1"/>
    <dgm:cxn modelId="{EDB2AAAE-0809-46E6-A1DF-6B91C8F46D37}" type="presParOf" srcId="{4BFAB29C-14A3-4253-97E6-EE51FBCF3401}" destId="{248532BB-939C-4FA7-98EF-35C262DF0042}" srcOrd="1" destOrd="0" presId="urn:microsoft.com/office/officeart/2005/8/layout/orgChart1"/>
    <dgm:cxn modelId="{FC4B4703-A63D-456F-9847-7294991A120A}" type="presParOf" srcId="{248532BB-939C-4FA7-98EF-35C262DF0042}" destId="{D2766E10-5B29-4047-8E14-C6C011BCCC57}" srcOrd="0" destOrd="0" presId="urn:microsoft.com/office/officeart/2005/8/layout/orgChart1"/>
    <dgm:cxn modelId="{3351F7E5-4B1E-4275-8CCA-840A28BC767E}" type="presParOf" srcId="{D2766E10-5B29-4047-8E14-C6C011BCCC57}" destId="{928D8D06-106C-4E59-AF62-4E4E1F459FB7}" srcOrd="0" destOrd="0" presId="urn:microsoft.com/office/officeart/2005/8/layout/orgChart1"/>
    <dgm:cxn modelId="{461FD5FE-1113-40C2-8884-C1B125DF607B}" type="presParOf" srcId="{D2766E10-5B29-4047-8E14-C6C011BCCC57}" destId="{F029E9F5-AE54-4C54-8B7A-B85E54155D1B}" srcOrd="1" destOrd="0" presId="urn:microsoft.com/office/officeart/2005/8/layout/orgChart1"/>
    <dgm:cxn modelId="{159A6A7B-718D-48CD-84ED-76F3C8B6D102}" type="presParOf" srcId="{248532BB-939C-4FA7-98EF-35C262DF0042}" destId="{F4E6D6BA-BFAC-433B-97C2-15AE833D8A1F}" srcOrd="1" destOrd="0" presId="urn:microsoft.com/office/officeart/2005/8/layout/orgChart1"/>
    <dgm:cxn modelId="{F237A313-3D38-4AE2-A8AD-74306F3E58E8}" type="presParOf" srcId="{248532BB-939C-4FA7-98EF-35C262DF0042}" destId="{603CC5BB-3477-4C90-848A-1115B6FC8DC8}" srcOrd="2" destOrd="0" presId="urn:microsoft.com/office/officeart/2005/8/layout/orgChart1"/>
    <dgm:cxn modelId="{6901AC4B-882B-4B64-8127-F39AC31E6B40}" type="presParOf" srcId="{4C1A8F49-6352-401F-8649-F1F6A2AF5FE5}" destId="{5EBED76A-6A84-49E7-8229-1DCB84323E7A}" srcOrd="2" destOrd="0" presId="urn:microsoft.com/office/officeart/2005/8/layout/orgChart1"/>
    <dgm:cxn modelId="{A8508312-120F-4C68-BE60-DD121BB9FE35}" type="presParOf" srcId="{DFFAF501-0AC8-452A-8D7B-49F94AD89117}" destId="{B9892A1B-9D68-4213-9EF0-C68D09A04A5F}" srcOrd="4" destOrd="0" presId="urn:microsoft.com/office/officeart/2005/8/layout/orgChart1"/>
    <dgm:cxn modelId="{E1ABE218-0F2E-488B-9BC2-CE8B07E052E5}" type="presParOf" srcId="{DFFAF501-0AC8-452A-8D7B-49F94AD89117}" destId="{8ED5F126-E226-4CDE-B68B-396BE3AFA077}" srcOrd="5" destOrd="0" presId="urn:microsoft.com/office/officeart/2005/8/layout/orgChart1"/>
    <dgm:cxn modelId="{5998C9F2-B4EE-4DC6-B06F-07C9073BA0AC}" type="presParOf" srcId="{8ED5F126-E226-4CDE-B68B-396BE3AFA077}" destId="{210F7D2F-FBD1-4C06-BA35-C48FA85FF148}" srcOrd="0" destOrd="0" presId="urn:microsoft.com/office/officeart/2005/8/layout/orgChart1"/>
    <dgm:cxn modelId="{30E2EBF3-BF86-4F58-A284-B7FE1B792E14}" type="presParOf" srcId="{210F7D2F-FBD1-4C06-BA35-C48FA85FF148}" destId="{81878C44-BBB2-42C3-B242-5A6826A48D3D}" srcOrd="0" destOrd="0" presId="urn:microsoft.com/office/officeart/2005/8/layout/orgChart1"/>
    <dgm:cxn modelId="{57F70A7E-3AA5-4658-BD40-6E60217474A8}" type="presParOf" srcId="{210F7D2F-FBD1-4C06-BA35-C48FA85FF148}" destId="{16D3307F-3E81-41BF-BB9E-682E261F67E4}" srcOrd="1" destOrd="0" presId="urn:microsoft.com/office/officeart/2005/8/layout/orgChart1"/>
    <dgm:cxn modelId="{BFF4CA2B-E12D-4610-91EE-A6527BB679F4}" type="presParOf" srcId="{8ED5F126-E226-4CDE-B68B-396BE3AFA077}" destId="{9309007B-A340-48DC-B16F-7DFE525CECB3}" srcOrd="1" destOrd="0" presId="urn:microsoft.com/office/officeart/2005/8/layout/orgChart1"/>
    <dgm:cxn modelId="{86CA2904-145F-4E1A-BE59-E2FB7EF870DA}" type="presParOf" srcId="{9309007B-A340-48DC-B16F-7DFE525CECB3}" destId="{2D8C726A-CE94-4496-A7CC-63F5F883B446}" srcOrd="0" destOrd="0" presId="urn:microsoft.com/office/officeart/2005/8/layout/orgChart1"/>
    <dgm:cxn modelId="{BE9997A2-0F3E-4D4B-BFAC-277B1966A407}" type="presParOf" srcId="{9309007B-A340-48DC-B16F-7DFE525CECB3}" destId="{6DBB6237-740C-4F2A-95BD-B591413D0309}" srcOrd="1" destOrd="0" presId="urn:microsoft.com/office/officeart/2005/8/layout/orgChart1"/>
    <dgm:cxn modelId="{025DCF8E-9EAB-4E66-8E1D-E4C394641DEA}" type="presParOf" srcId="{6DBB6237-740C-4F2A-95BD-B591413D0309}" destId="{4724B7C2-E688-4F64-9783-8A5536314658}" srcOrd="0" destOrd="0" presId="urn:microsoft.com/office/officeart/2005/8/layout/orgChart1"/>
    <dgm:cxn modelId="{3A206B52-2E73-4C20-87BD-C702CF39D47B}" type="presParOf" srcId="{4724B7C2-E688-4F64-9783-8A5536314658}" destId="{CFFE20FC-8292-4749-B24E-F931F7ADDDB9}" srcOrd="0" destOrd="0" presId="urn:microsoft.com/office/officeart/2005/8/layout/orgChart1"/>
    <dgm:cxn modelId="{A18C9676-B9CB-4275-AFC2-CF2DA6E28C51}" type="presParOf" srcId="{4724B7C2-E688-4F64-9783-8A5536314658}" destId="{50D3A21F-1174-46C5-87E0-7AB97230C2B4}" srcOrd="1" destOrd="0" presId="urn:microsoft.com/office/officeart/2005/8/layout/orgChart1"/>
    <dgm:cxn modelId="{331EFA59-8925-4109-922A-52FAB79AA0DA}" type="presParOf" srcId="{6DBB6237-740C-4F2A-95BD-B591413D0309}" destId="{BF4D1936-B188-42DF-A6D6-BC19D44A5D27}" srcOrd="1" destOrd="0" presId="urn:microsoft.com/office/officeart/2005/8/layout/orgChart1"/>
    <dgm:cxn modelId="{F604DAF6-AED7-4C2B-AC1E-2962A5886B9B}" type="presParOf" srcId="{6DBB6237-740C-4F2A-95BD-B591413D0309}" destId="{03E5EE50-9C85-48F4-8D7B-E61A108652BF}" srcOrd="2" destOrd="0" presId="urn:microsoft.com/office/officeart/2005/8/layout/orgChart1"/>
    <dgm:cxn modelId="{FDD79FC5-B106-4C70-91E4-18E20606C329}" type="presParOf" srcId="{8ED5F126-E226-4CDE-B68B-396BE3AFA077}" destId="{E65A0974-69C7-450D-B84A-8416E042E212}" srcOrd="2" destOrd="0" presId="urn:microsoft.com/office/officeart/2005/8/layout/orgChart1"/>
    <dgm:cxn modelId="{1DA7B908-356C-4792-A960-37AEB73AE8B5}" type="presParOf" srcId="{7DF1404C-6F80-4389-A591-8A67FFDDA0FA}" destId="{E1BCE34E-2019-4B8F-9190-D9528CB2267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C726A-CE94-4496-A7CC-63F5F883B446}">
      <dsp:nvSpPr>
        <dsp:cNvPr id="0" name=""/>
        <dsp:cNvSpPr/>
      </dsp:nvSpPr>
      <dsp:spPr>
        <a:xfrm>
          <a:off x="7008716" y="2260322"/>
          <a:ext cx="91440" cy="45109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109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892A1B-9D68-4213-9EF0-C68D09A04A5F}">
      <dsp:nvSpPr>
        <dsp:cNvPr id="0" name=""/>
        <dsp:cNvSpPr/>
      </dsp:nvSpPr>
      <dsp:spPr>
        <a:xfrm>
          <a:off x="4164770" y="735044"/>
          <a:ext cx="2889665" cy="4512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697"/>
              </a:lnTo>
              <a:lnTo>
                <a:pt x="2889665" y="225697"/>
              </a:lnTo>
              <a:lnTo>
                <a:pt x="2889665" y="45124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A20E85-D2C8-416F-A40C-E9C47BB02A52}">
      <dsp:nvSpPr>
        <dsp:cNvPr id="0" name=""/>
        <dsp:cNvSpPr/>
      </dsp:nvSpPr>
      <dsp:spPr>
        <a:xfrm>
          <a:off x="4068979" y="2260322"/>
          <a:ext cx="91440" cy="45109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109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4EEA2C-CA01-4E9C-8B59-22319D397AEF}">
      <dsp:nvSpPr>
        <dsp:cNvPr id="0" name=""/>
        <dsp:cNvSpPr/>
      </dsp:nvSpPr>
      <dsp:spPr>
        <a:xfrm>
          <a:off x="4068979" y="735044"/>
          <a:ext cx="91440" cy="451244"/>
        </a:xfrm>
        <a:custGeom>
          <a:avLst/>
          <a:gdLst/>
          <a:ahLst/>
          <a:cxnLst/>
          <a:rect l="0" t="0" r="0" b="0"/>
          <a:pathLst>
            <a:path>
              <a:moveTo>
                <a:pt x="95791" y="0"/>
              </a:moveTo>
              <a:lnTo>
                <a:pt x="95791" y="225697"/>
              </a:lnTo>
              <a:lnTo>
                <a:pt x="45720" y="225697"/>
              </a:lnTo>
              <a:lnTo>
                <a:pt x="45720" y="45124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4D3339-2426-4173-A073-AC842DDED82C}">
      <dsp:nvSpPr>
        <dsp:cNvPr id="0" name=""/>
        <dsp:cNvSpPr/>
      </dsp:nvSpPr>
      <dsp:spPr>
        <a:xfrm>
          <a:off x="1229384" y="2260322"/>
          <a:ext cx="91440" cy="45109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109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C5076C-F587-4722-A79E-8512F8DF02A8}">
      <dsp:nvSpPr>
        <dsp:cNvPr id="0" name=""/>
        <dsp:cNvSpPr/>
      </dsp:nvSpPr>
      <dsp:spPr>
        <a:xfrm>
          <a:off x="1275104" y="735044"/>
          <a:ext cx="2889665" cy="451244"/>
        </a:xfrm>
        <a:custGeom>
          <a:avLst/>
          <a:gdLst/>
          <a:ahLst/>
          <a:cxnLst/>
          <a:rect l="0" t="0" r="0" b="0"/>
          <a:pathLst>
            <a:path>
              <a:moveTo>
                <a:pt x="2889665" y="0"/>
              </a:moveTo>
              <a:lnTo>
                <a:pt x="2889665" y="225697"/>
              </a:lnTo>
              <a:lnTo>
                <a:pt x="0" y="225697"/>
              </a:lnTo>
              <a:lnTo>
                <a:pt x="0" y="451244"/>
              </a:lnTo>
            </a:path>
          </a:pathLst>
        </a:custGeom>
        <a:noFill/>
        <a:ln w="25400" cap="flat" cmpd="sng" algn="ctr">
          <a:solidFill>
            <a:srgbClr val="9966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808E3B-087B-457D-955C-1BC2596B0C16}">
      <dsp:nvSpPr>
        <dsp:cNvPr id="0" name=""/>
        <dsp:cNvSpPr/>
      </dsp:nvSpPr>
      <dsp:spPr>
        <a:xfrm>
          <a:off x="1997950" y="13540"/>
          <a:ext cx="4333639" cy="721503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R="0"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baseline="0" dirty="0" smtClean="0">
              <a:latin typeface="Book Antiqua" pitchFamily="18" charset="0"/>
            </a:rPr>
            <a:t>Види архітектури</a:t>
          </a:r>
          <a:endParaRPr lang="ru-RU" sz="2800" kern="1200" dirty="0" smtClean="0">
            <a:latin typeface="Book Antiqua" pitchFamily="18" charset="0"/>
          </a:endParaRPr>
        </a:p>
      </dsp:txBody>
      <dsp:txXfrm>
        <a:off x="1997950" y="13540"/>
        <a:ext cx="4333639" cy="721503"/>
      </dsp:txXfrm>
    </dsp:sp>
    <dsp:sp modelId="{39522E0E-1336-4A78-9CDC-1F3FE5A4AF12}">
      <dsp:nvSpPr>
        <dsp:cNvPr id="0" name=""/>
        <dsp:cNvSpPr/>
      </dsp:nvSpPr>
      <dsp:spPr>
        <a:xfrm>
          <a:off x="201071" y="1186288"/>
          <a:ext cx="2148067" cy="1074033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baseline="0" dirty="0" smtClean="0">
              <a:latin typeface="Book Antiqua" pitchFamily="18" charset="0"/>
            </a:rPr>
            <a:t>Об’ємні споруди</a:t>
          </a:r>
          <a:endParaRPr lang="ru-RU" sz="1800" b="1" kern="1200" dirty="0" smtClean="0">
            <a:latin typeface="Book Antiqua" pitchFamily="18" charset="0"/>
          </a:endParaRPr>
        </a:p>
      </dsp:txBody>
      <dsp:txXfrm>
        <a:off x="201071" y="1186288"/>
        <a:ext cx="2148067" cy="1074033"/>
      </dsp:txXfrm>
    </dsp:sp>
    <dsp:sp modelId="{6E9D5FA7-4308-4293-9AB9-32511163DDC1}">
      <dsp:nvSpPr>
        <dsp:cNvPr id="0" name=""/>
        <dsp:cNvSpPr/>
      </dsp:nvSpPr>
      <dsp:spPr>
        <a:xfrm>
          <a:off x="377" y="2711416"/>
          <a:ext cx="2549454" cy="1243634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R="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Житлові  будівлі</a:t>
          </a:r>
        </a:p>
        <a:p>
          <a:pPr lvl="0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Громадські  будівлі</a:t>
          </a:r>
        </a:p>
        <a:p>
          <a:pPr lvl="0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Промислові  будівлі</a:t>
          </a:r>
        </a:p>
        <a:p>
          <a:pPr lvl="0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Культові споруди</a:t>
          </a:r>
        </a:p>
      </dsp:txBody>
      <dsp:txXfrm>
        <a:off x="377" y="2711416"/>
        <a:ext cx="2549454" cy="1243634"/>
      </dsp:txXfrm>
    </dsp:sp>
    <dsp:sp modelId="{EB512E08-ECB9-4B88-8F6B-388992D42F04}">
      <dsp:nvSpPr>
        <dsp:cNvPr id="0" name=""/>
        <dsp:cNvSpPr/>
      </dsp:nvSpPr>
      <dsp:spPr>
        <a:xfrm>
          <a:off x="3040665" y="1186288"/>
          <a:ext cx="2148067" cy="1074033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baseline="0" dirty="0" smtClean="0">
              <a:latin typeface="Book Antiqua" pitchFamily="18" charset="0"/>
            </a:rPr>
            <a:t>Ландшафтна</a:t>
          </a:r>
          <a:endParaRPr lang="ru-RU" sz="1800" b="1" kern="1200" dirty="0" smtClean="0">
            <a:latin typeface="Book Antiqua" pitchFamily="18" charset="0"/>
          </a:endParaRPr>
        </a:p>
      </dsp:txBody>
      <dsp:txXfrm>
        <a:off x="3040665" y="1186288"/>
        <a:ext cx="2148067" cy="1074033"/>
      </dsp:txXfrm>
    </dsp:sp>
    <dsp:sp modelId="{928D8D06-106C-4E59-AF62-4E4E1F459FB7}">
      <dsp:nvSpPr>
        <dsp:cNvPr id="0" name=""/>
        <dsp:cNvSpPr/>
      </dsp:nvSpPr>
      <dsp:spPr>
        <a:xfrm>
          <a:off x="3000926" y="2711416"/>
          <a:ext cx="2227545" cy="1219865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R="0"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baseline="0" dirty="0" smtClean="0">
              <a:latin typeface="Book Antiqua" pitchFamily="18" charset="0"/>
            </a:rPr>
            <a:t>Садово-парковий комплекс</a:t>
          </a:r>
          <a:endParaRPr lang="ru-RU" sz="1600" b="1" kern="1200" dirty="0" smtClean="0">
            <a:latin typeface="Book Antiqua" pitchFamily="18" charset="0"/>
          </a:endParaRPr>
        </a:p>
      </dsp:txBody>
      <dsp:txXfrm>
        <a:off x="3000926" y="2711416"/>
        <a:ext cx="2227545" cy="1219865"/>
      </dsp:txXfrm>
    </dsp:sp>
    <dsp:sp modelId="{81878C44-BBB2-42C3-B242-5A6826A48D3D}">
      <dsp:nvSpPr>
        <dsp:cNvPr id="0" name=""/>
        <dsp:cNvSpPr/>
      </dsp:nvSpPr>
      <dsp:spPr>
        <a:xfrm>
          <a:off x="5980402" y="1186288"/>
          <a:ext cx="2148067" cy="1074033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R="0"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baseline="0" dirty="0" smtClean="0">
              <a:latin typeface="Book Antiqua" pitchFamily="18" charset="0"/>
            </a:rPr>
            <a:t>Містобудівництво</a:t>
          </a:r>
          <a:endParaRPr lang="ru-RU" sz="1800" b="1" kern="1200" dirty="0" smtClean="0">
            <a:latin typeface="Book Antiqua" pitchFamily="18" charset="0"/>
          </a:endParaRPr>
        </a:p>
      </dsp:txBody>
      <dsp:txXfrm>
        <a:off x="5980402" y="1186288"/>
        <a:ext cx="2148067" cy="1074033"/>
      </dsp:txXfrm>
    </dsp:sp>
    <dsp:sp modelId="{CFFE20FC-8292-4749-B24E-F931F7ADDDB9}">
      <dsp:nvSpPr>
        <dsp:cNvPr id="0" name=""/>
        <dsp:cNvSpPr/>
      </dsp:nvSpPr>
      <dsp:spPr>
        <a:xfrm>
          <a:off x="5679565" y="2711416"/>
          <a:ext cx="2749740" cy="1227115"/>
        </a:xfrm>
        <a:prstGeom prst="rect">
          <a:avLst/>
        </a:prstGeom>
        <a:solidFill>
          <a:srgbClr val="9966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R="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Планування нових міст</a:t>
          </a:r>
        </a:p>
        <a:p>
          <a:pPr lvl="0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Char char="·"/>
          </a:pPr>
          <a:r>
            <a:rPr lang="uk-UA" sz="1600" b="1" kern="1200" baseline="0" dirty="0" smtClean="0">
              <a:latin typeface="Book Antiqua" pitchFamily="18" charset="0"/>
            </a:rPr>
            <a:t>  Реставрація та          оновлення старих районів</a:t>
          </a:r>
          <a:endParaRPr lang="ru-RU" sz="1600" b="1" kern="1200" dirty="0" smtClean="0">
            <a:latin typeface="Book Antiqua" pitchFamily="18" charset="0"/>
          </a:endParaRPr>
        </a:p>
      </dsp:txBody>
      <dsp:txXfrm>
        <a:off x="5679565" y="2711416"/>
        <a:ext cx="2749740" cy="12271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37BCA-12E6-460B-B055-49CB7320A98C}" type="datetimeFigureOut">
              <a:rPr lang="ru-RU" smtClean="0"/>
              <a:pPr/>
              <a:t>28.02.2021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830FA9-70F8-49AB-A258-06447391B5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58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830FA9-70F8-49AB-A258-06447391B55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PravoslavieMas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388" y="1557338"/>
            <a:ext cx="4183062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850" y="1557338"/>
            <a:ext cx="4183063" cy="50403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69075" y="274638"/>
            <a:ext cx="2128838" cy="63230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9388" y="274638"/>
            <a:ext cx="6237287" cy="63230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PravoslavieSlaid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274638"/>
            <a:ext cx="69135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557338"/>
            <a:ext cx="851852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ua-referat.com/%D0%90%D1%80%D1%85%D1%96%D1%82%D0%B5%D0%BA%D1%82%D1%83%D1%80%D0%B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2844" y="142852"/>
            <a:ext cx="9001156" cy="1470025"/>
          </a:xfrm>
        </p:spPr>
        <p:txBody>
          <a:bodyPr/>
          <a:lstStyle/>
          <a:p>
            <a:r>
              <a:rPr lang="uk-UA" b="1" dirty="0">
                <a:solidFill>
                  <a:srgbClr val="663300"/>
                </a:solidFill>
                <a:latin typeface="Book Antiqua" pitchFamily="18" charset="0"/>
              </a:rPr>
              <a:t>Діалог традицій і 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новаторства</a:t>
            </a:r>
            <a:b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І семестр 7 клас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2844" y="2571744"/>
            <a:ext cx="8643998" cy="1752600"/>
          </a:xfrm>
        </p:spPr>
        <p:txBody>
          <a:bodyPr/>
          <a:lstStyle/>
          <a:p>
            <a:r>
              <a:rPr lang="uk-UA" b="1" dirty="0">
                <a:solidFill>
                  <a:srgbClr val="663300"/>
                </a:solidFill>
                <a:latin typeface="Book Antiqua" pitchFamily="18" charset="0"/>
              </a:rPr>
              <a:t>Розділ 1. Образотворче мистецтво в нашому 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житті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  <a:p>
            <a:r>
              <a:rPr lang="uk-UA" b="1" dirty="0">
                <a:solidFill>
                  <a:srgbClr val="663300"/>
                </a:solidFill>
                <a:latin typeface="Book Antiqua" pitchFamily="18" charset="0"/>
              </a:rPr>
              <a:t>Тема 1. Архітектура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9124" y="5000636"/>
            <a:ext cx="45005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663300"/>
                </a:solidFill>
                <a:latin typeface="Book Antiqua" pitchFamily="18" charset="0"/>
              </a:rPr>
              <a:t>Презентацію підготувала </a:t>
            </a:r>
          </a:p>
          <a:p>
            <a:r>
              <a:rPr lang="uk-UA" sz="1600" b="1" dirty="0" smtClean="0">
                <a:solidFill>
                  <a:srgbClr val="663300"/>
                </a:solidFill>
                <a:latin typeface="Book Antiqua" pitchFamily="18" charset="0"/>
              </a:rPr>
              <a:t>Медяник Ольга Петрівна</a:t>
            </a:r>
          </a:p>
          <a:p>
            <a:r>
              <a:rPr lang="uk-UA" sz="1600" b="1" dirty="0" smtClean="0">
                <a:solidFill>
                  <a:srgbClr val="663300"/>
                </a:solidFill>
                <a:latin typeface="Book Antiqua" pitchFamily="18" charset="0"/>
              </a:rPr>
              <a:t>вчитель образотворчого мистецтва</a:t>
            </a:r>
          </a:p>
          <a:p>
            <a:r>
              <a:rPr lang="uk-UA" sz="1600" b="1" dirty="0" smtClean="0">
                <a:solidFill>
                  <a:srgbClr val="663300"/>
                </a:solidFill>
                <a:latin typeface="Book Antiqua" pitchFamily="18" charset="0"/>
              </a:rPr>
              <a:t>Комунального закладу  “</a:t>
            </a:r>
            <a:r>
              <a:rPr lang="en-US" sz="1600" b="1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uk-UA" sz="1600" b="1" dirty="0" smtClean="0">
                <a:solidFill>
                  <a:srgbClr val="663300"/>
                </a:solidFill>
                <a:latin typeface="Book Antiqua" pitchFamily="18" charset="0"/>
              </a:rPr>
              <a:t>Полтавська загальноосвітня школа І-ІІІ ступенів №27”</a:t>
            </a:r>
            <a:endParaRPr lang="ru-RU" sz="16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-214346" y="642918"/>
            <a:ext cx="6913562" cy="1143000"/>
          </a:xfrm>
        </p:spPr>
        <p:txBody>
          <a:bodyPr/>
          <a:lstStyle/>
          <a:p>
            <a:r>
              <a:rPr lang="uk-UA" sz="4000" b="1" dirty="0" smtClean="0">
                <a:solidFill>
                  <a:srgbClr val="663300"/>
                </a:solidFill>
                <a:latin typeface="Book Antiqua" pitchFamily="18" charset="0"/>
              </a:rPr>
              <a:t>  Тема. Архітектура та її </a:t>
            </a:r>
            <a:br>
              <a:rPr lang="uk-UA" sz="4000" b="1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uk-UA" sz="4000" b="1" dirty="0" smtClean="0">
                <a:solidFill>
                  <a:srgbClr val="663300"/>
                </a:solidFill>
                <a:latin typeface="Book Antiqua" pitchFamily="18" charset="0"/>
              </a:rPr>
              <a:t>      види </a:t>
            </a:r>
            <a:endParaRPr lang="ru-RU" sz="4000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43182"/>
            <a:ext cx="8821768" cy="5040312"/>
          </a:xfrm>
        </p:spPr>
        <p:txBody>
          <a:bodyPr/>
          <a:lstStyle/>
          <a:p>
            <a:pPr>
              <a:buNone/>
            </a:pPr>
            <a:r>
              <a:rPr lang="uk-UA" sz="2400" b="1" dirty="0" smtClean="0">
                <a:latin typeface="Book Antiqua" pitchFamily="18" charset="0"/>
              </a:rPr>
              <a:t>    </a:t>
            </a:r>
            <a:r>
              <a:rPr lang="uk-UA" sz="2400" b="1" dirty="0" smtClean="0">
                <a:solidFill>
                  <a:schemeClr val="tx1"/>
                </a:solidFill>
                <a:latin typeface="Book Antiqua" pitchFamily="18" charset="0"/>
              </a:rPr>
              <a:t> </a:t>
            </a:r>
            <a:r>
              <a:rPr lang="uk-UA" sz="2800" b="1" dirty="0" smtClean="0">
                <a:solidFill>
                  <a:srgbClr val="663300"/>
                </a:solidFill>
                <a:latin typeface="Book Antiqua" pitchFamily="18" charset="0"/>
              </a:rPr>
              <a:t>Мета:  </a:t>
            </a:r>
            <a: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  <a:t>дати поняття про архітектуру як вид  мистецтва;   ознайомити учнів з її видами та стилями, основними засобами виразності, з класифікацією архітектурних об′єктів за призначенням; сприяти усвідомленню єдності архітектурної тріади: міцність – користь – краса; розвивати естетичне сприйняття навколишнього світу; виховувати любов до прекрасного на прикладах зразків світового мистецтва та рідного краю</a:t>
            </a:r>
            <a:endParaRPr lang="ru-RU" sz="2400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323528" y="404664"/>
            <a:ext cx="62646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Book Antiqua" panose="02040602050305030304" pitchFamily="18" charset="0"/>
              </a:rPr>
              <a:t>  </a:t>
            </a:r>
            <a:r>
              <a:rPr lang="ru-RU" sz="2800" b="1" dirty="0" smtClean="0"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Відома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приказка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«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краще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один раз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побачити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,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ніж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сто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разів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почути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»,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мабуть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,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найбільше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стосується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архітектури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. Наше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естетичне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відчуття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сприймає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її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як «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безмовну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застиглу</a:t>
            </a:r>
            <a:r>
              <a:rPr lang="ru-RU" sz="28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музику</a:t>
            </a:r>
            <a:r>
              <a:rPr lang="ru-RU" sz="28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» </a:t>
            </a:r>
            <a:endParaRPr lang="en-US" sz="2800" b="1" dirty="0" smtClean="0">
              <a:solidFill>
                <a:srgbClr val="663300"/>
              </a:solidFill>
              <a:latin typeface="Book Antiqua" panose="02040602050305030304" pitchFamily="18" charset="0"/>
            </a:endParaRPr>
          </a:p>
          <a:p>
            <a:endParaRPr lang="ru-RU" sz="2400" dirty="0">
              <a:latin typeface="Book Antiqua" panose="02040602050305030304" pitchFamily="18" charset="0"/>
            </a:endParaRPr>
          </a:p>
          <a:p>
            <a:r>
              <a:rPr lang="en-US" sz="2400" dirty="0" smtClean="0">
                <a:latin typeface="Book Antiqua" panose="02040602050305030304" pitchFamily="18" charset="0"/>
              </a:rPr>
              <a:t>      </a:t>
            </a:r>
            <a:endParaRPr lang="uk-UA" sz="2400" dirty="0">
              <a:latin typeface="Book Antiqua" panose="020406020503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4245" y="3501008"/>
            <a:ext cx="76810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     </a:t>
            </a:r>
            <a:r>
              <a:rPr lang="ru-RU" sz="28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Моя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архітектура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старовинна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, </a:t>
            </a:r>
          </a:p>
          <a:p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     Не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залишаєш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душу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ти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мою. </a:t>
            </a:r>
          </a:p>
          <a:p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    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Захоплення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до тебе так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невпинно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</a:p>
          <a:p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     Росте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із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кожним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sz="2800" b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поглядом</a:t>
            </a:r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! ЛЮБЛЮ</a:t>
            </a:r>
            <a:r>
              <a:rPr lang="ru-RU" sz="28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...    </a:t>
            </a:r>
            <a:endParaRPr lang="ru-RU" sz="2800" b="1" dirty="0">
              <a:solidFill>
                <a:schemeClr val="accent6"/>
              </a:solidFill>
              <a:latin typeface="Book Antiqua" panose="02040602050305030304" pitchFamily="18" charset="0"/>
            </a:endParaRPr>
          </a:p>
          <a:p>
            <a:r>
              <a:rPr lang="ru-RU" sz="2800" b="1" dirty="0">
                <a:solidFill>
                  <a:schemeClr val="accent6"/>
                </a:solidFill>
                <a:latin typeface="Book Antiqua" panose="02040602050305030304" pitchFamily="18" charset="0"/>
              </a:rPr>
              <a:t>                                        </a:t>
            </a:r>
            <a:r>
              <a:rPr lang="ru-RU" sz="28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                   </a:t>
            </a:r>
            <a:r>
              <a:rPr lang="ru-RU" sz="2400" b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Марфа </a:t>
            </a:r>
            <a:r>
              <a:rPr lang="ru-RU" sz="2400" b="1" dirty="0" err="1" smtClean="0">
                <a:solidFill>
                  <a:schemeClr val="accent6"/>
                </a:solidFill>
                <a:latin typeface="Book Antiqua" panose="02040602050305030304" pitchFamily="18" charset="0"/>
              </a:rPr>
              <a:t>Муф</a:t>
            </a:r>
            <a:endParaRPr lang="ru-RU" sz="2400" b="1" dirty="0">
              <a:solidFill>
                <a:schemeClr val="accent6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04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404664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rgbClr val="663300"/>
                </a:solidFill>
                <a:latin typeface="Book Antiqua" pitchFamily="18" charset="0"/>
              </a:rPr>
              <a:t> Відомий архітектор 20 </a:t>
            </a:r>
            <a:r>
              <a:rPr lang="uk-UA" sz="2800" dirty="0" smtClean="0">
                <a:solidFill>
                  <a:srgbClr val="663300"/>
                </a:solidFill>
                <a:latin typeface="Book Antiqua" pitchFamily="18" charset="0"/>
              </a:rPr>
              <a:t>ст.</a:t>
            </a:r>
            <a:endParaRPr lang="en-US" sz="2800" dirty="0" smtClean="0">
              <a:solidFill>
                <a:srgbClr val="663300"/>
              </a:solidFill>
              <a:latin typeface="Book Antiqua" pitchFamily="18" charset="0"/>
            </a:endParaRPr>
          </a:p>
          <a:p>
            <a:r>
              <a:rPr lang="en-US" sz="2800" dirty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uk-UA" sz="2800" dirty="0" err="1" smtClean="0">
                <a:solidFill>
                  <a:srgbClr val="663300"/>
                </a:solidFill>
                <a:latin typeface="Book Antiqua" pitchFamily="18" charset="0"/>
              </a:rPr>
              <a:t>Ле</a:t>
            </a:r>
            <a:r>
              <a:rPr lang="uk-UA" sz="28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uk-UA" sz="2800" dirty="0" err="1">
                <a:solidFill>
                  <a:srgbClr val="663300"/>
                </a:solidFill>
                <a:latin typeface="Book Antiqua" pitchFamily="18" charset="0"/>
              </a:rPr>
              <a:t>Корбюзе</a:t>
            </a:r>
            <a:r>
              <a:rPr lang="uk-UA" sz="2800" dirty="0">
                <a:solidFill>
                  <a:srgbClr val="663300"/>
                </a:solidFill>
                <a:latin typeface="Book Antiqua" pitchFamily="18" charset="0"/>
              </a:rPr>
              <a:t> писав</a:t>
            </a:r>
            <a:r>
              <a:rPr lang="uk-UA" sz="2800" dirty="0" smtClean="0">
                <a:solidFill>
                  <a:srgbClr val="663300"/>
                </a:solidFill>
                <a:latin typeface="Book Antiqua" pitchFamily="18" charset="0"/>
              </a:rPr>
              <a:t>:</a:t>
            </a:r>
            <a:endParaRPr lang="en-US" sz="2800" dirty="0" smtClean="0">
              <a:solidFill>
                <a:srgbClr val="663300"/>
              </a:solidFill>
              <a:latin typeface="Book Antiqua" pitchFamily="18" charset="0"/>
            </a:endParaRPr>
          </a:p>
          <a:p>
            <a:endParaRPr lang="en-US" sz="2800" dirty="0" smtClean="0">
              <a:solidFill>
                <a:srgbClr val="663300"/>
              </a:solidFill>
              <a:latin typeface="Book Antiqua" pitchFamily="18" charset="0"/>
            </a:endParaRPr>
          </a:p>
          <a:p>
            <a:r>
              <a:rPr lang="en-US" sz="2800" dirty="0" smtClean="0">
                <a:latin typeface="Book Antiqua" pitchFamily="18" charset="0"/>
              </a:rPr>
              <a:t>    </a:t>
            </a:r>
            <a:r>
              <a:rPr lang="uk-UA" sz="2800" dirty="0" smtClean="0">
                <a:solidFill>
                  <a:srgbClr val="000099"/>
                </a:solidFill>
                <a:latin typeface="Book Antiqua" pitchFamily="18" charset="0"/>
              </a:rPr>
              <a:t>«</a:t>
            </a:r>
            <a:r>
              <a:rPr lang="uk-UA" sz="2800" dirty="0">
                <a:solidFill>
                  <a:srgbClr val="000099"/>
                </a:solidFill>
                <a:latin typeface="Book Antiqua" pitchFamily="18" charset="0"/>
              </a:rPr>
              <a:t>Ви використовуєте, як будівельний матеріал камінь, дерево або бетон, ви зводите з нього будинки, палаци. Це є будівництво. Та раптом ви зворушили моє серце, і мені стало добре. Я в захопленні вигукую: «Як гарно!». Це вже </a:t>
            </a:r>
            <a:r>
              <a:rPr lang="uk-UA" sz="2800" dirty="0" smtClean="0">
                <a:solidFill>
                  <a:srgbClr val="000099"/>
                </a:solidFill>
                <a:latin typeface="Book Antiqua" pitchFamily="18" charset="0"/>
              </a:rPr>
              <a:t>архітектура.» </a:t>
            </a:r>
            <a:endParaRPr lang="uk-UA" sz="2800" dirty="0">
              <a:solidFill>
                <a:srgbClr val="000099"/>
              </a:solidFill>
              <a:latin typeface="Book Antiqu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591332"/>
            <a:ext cx="2466975" cy="1847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8" y="4591332"/>
            <a:ext cx="2491012" cy="18682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581128"/>
            <a:ext cx="3027116" cy="186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5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>
          <a:xfrm>
            <a:off x="214282" y="214290"/>
            <a:ext cx="8321702" cy="2297106"/>
          </a:xfrm>
        </p:spPr>
        <p:txBody>
          <a:bodyPr/>
          <a:lstStyle/>
          <a:p>
            <a:pPr algn="l"/>
            <a:r>
              <a:rPr lang="uk-UA" sz="2400" b="1" dirty="0" smtClean="0">
                <a:solidFill>
                  <a:srgbClr val="663300"/>
                </a:solidFill>
                <a:latin typeface="Book Antiqua" pitchFamily="18" charset="0"/>
              </a:rPr>
              <a:t>   Архітектура 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(лат. </a:t>
            </a:r>
            <a:r>
              <a:rPr lang="en-US" sz="2400" dirty="0" err="1" smtClean="0">
                <a:solidFill>
                  <a:srgbClr val="663300"/>
                </a:solidFill>
                <a:latin typeface="Book Antiqua" pitchFamily="18" charset="0"/>
              </a:rPr>
              <a:t>architectura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,</a:t>
            </a:r>
            <a:b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від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грец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.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architektekthon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-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будівничий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) </a:t>
            </a:r>
            <a: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  <a:t> – </a:t>
            </a:r>
            <a:b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  <a:t> це мистецтво проектування, будування </a:t>
            </a:r>
            <a:b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uk-UA" sz="2400" dirty="0" smtClean="0">
                <a:solidFill>
                  <a:srgbClr val="663300"/>
                </a:solidFill>
                <a:latin typeface="Book Antiqua" pitchFamily="18" charset="0"/>
              </a:rPr>
              <a:t>та оздоблення</a:t>
            </a:r>
            <a:r>
              <a:rPr lang="uk-UA" sz="2400" dirty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споруд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та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їхніх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комплексів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b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що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формують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просторове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середовище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/>
            </a:r>
            <a:b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</a:b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для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життя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і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діяльності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2400" dirty="0" err="1" smtClean="0">
                <a:solidFill>
                  <a:srgbClr val="663300"/>
                </a:solidFill>
                <a:latin typeface="Book Antiqua" pitchFamily="18" charset="0"/>
              </a:rPr>
              <a:t>людини</a:t>
            </a:r>
            <a:r>
              <a:rPr lang="ru-RU" sz="2400" dirty="0" smtClean="0">
                <a:solidFill>
                  <a:srgbClr val="663300"/>
                </a:solidFill>
                <a:latin typeface="Book Antiqua" pitchFamily="18" charset="0"/>
              </a:rPr>
              <a:t> </a:t>
            </a:r>
            <a:endParaRPr lang="ru-RU" sz="2400" dirty="0">
              <a:solidFill>
                <a:srgbClr val="663300"/>
              </a:solidFill>
              <a:latin typeface="Book Antiqua" pitchFamily="18" charset="0"/>
            </a:endParaRPr>
          </a:p>
        </p:txBody>
      </p:sp>
      <p:graphicFrame>
        <p:nvGraphicFramePr>
          <p:cNvPr id="13" name="Организационная диаграмма 2"/>
          <p:cNvGraphicFramePr>
            <a:graphicFrameLocks noGrp="1"/>
          </p:cNvGraphicFramePr>
          <p:nvPr>
            <p:ph idx="1"/>
          </p:nvPr>
        </p:nvGraphicFramePr>
        <p:xfrm>
          <a:off x="357158" y="2571744"/>
          <a:ext cx="8429684" cy="3968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Прямая соединительная линия 15"/>
          <p:cNvCxnSpPr/>
          <p:nvPr/>
        </p:nvCxnSpPr>
        <p:spPr>
          <a:xfrm rot="5400000">
            <a:off x="1285852" y="1357298"/>
            <a:ext cx="142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7158" y="147228"/>
            <a:ext cx="650085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Давньоримський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зодчий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Вітрувій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у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своєму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трактаті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«Десять книг про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архітектуру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сформулював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три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основні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вимоги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архітектури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b="1" dirty="0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користь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,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міцність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і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краса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Times New Roman" pitchFamily="18" charset="0"/>
              </a:rPr>
              <a:t>.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Будівлі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мають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 бути не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тільки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 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корисними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,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зручними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 і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довговічними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, але й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художньо</a:t>
            </a:r>
            <a:r>
              <a:rPr lang="ru-RU" dirty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 </a:t>
            </a:r>
            <a:r>
              <a:rPr lang="ru-RU" dirty="0" err="1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виразними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ea typeface="Times New Roman" pitchFamily="18" charset="0"/>
              </a:rPr>
              <a:t>.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Від конструкційного рішення багато в чому залежить і естетичність творів архітектури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  <p:pic>
        <p:nvPicPr>
          <p:cNvPr id="6" name="Рисунок 5" descr="14260176433xxl.jpeg"/>
          <p:cNvPicPr>
            <a:picLocks noChangeAspect="1"/>
          </p:cNvPicPr>
          <p:nvPr/>
        </p:nvPicPr>
        <p:blipFill>
          <a:blip r:embed="rId3" cstate="print"/>
          <a:srcRect b="8791"/>
          <a:stretch>
            <a:fillRect/>
          </a:stretch>
        </p:blipFill>
        <p:spPr>
          <a:xfrm>
            <a:off x="142844" y="2428868"/>
            <a:ext cx="8858312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hra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8" name="Picture 4" descr="PravoslaviePrint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1214422"/>
            <a:ext cx="10358510" cy="2143140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chemeClr val="tx2"/>
                </a:solidFill>
                <a:latin typeface="Book Antiqua" pitchFamily="18" charset="0"/>
              </a:rPr>
              <a:t>.</a:t>
            </a:r>
            <a:r>
              <a:rPr lang="ru-RU" sz="2400" dirty="0">
                <a:solidFill>
                  <a:schemeClr val="tx2"/>
                </a:solidFill>
                <a:latin typeface="Book Antiqua" pitchFamily="18" charset="0"/>
              </a:rPr>
              <a:t> </a:t>
            </a:r>
            <a:endParaRPr lang="ru-RU" sz="2400" dirty="0">
              <a:latin typeface="Book Antiqua" pitchFamily="18" charset="0"/>
            </a:endParaRPr>
          </a:p>
        </p:txBody>
      </p:sp>
      <p:pic>
        <p:nvPicPr>
          <p:cNvPr id="4" name="Рисунок 3" descr="litra-300x22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282" y="35716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663300"/>
                </a:solidFill>
                <a:latin typeface="Book Antiqua" pitchFamily="18" charset="0"/>
              </a:rPr>
              <a:t>    Давайте здійснимо екскурс у минуле і прослідкуємо, як змінювалися архітектурні стилі. </a:t>
            </a:r>
          </a:p>
          <a:p>
            <a:r>
              <a:rPr lang="uk-UA" sz="2000" dirty="0" smtClean="0">
                <a:solidFill>
                  <a:srgbClr val="663300"/>
                </a:solidFill>
                <a:latin typeface="Book Antiqua" pitchFamily="18" charset="0"/>
              </a:rPr>
              <a:t>    А почнемо нашу екскурсію з архітектури ранніх цивілізацій, а саме із культури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</a:rPr>
              <a:t>Стародавнього Єгипту</a:t>
            </a:r>
            <a:r>
              <a:rPr lang="uk-UA" sz="2000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endParaRPr lang="ru-RU" sz="2000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7" name="Рисунок 6" descr="egypt034020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214554"/>
            <a:ext cx="3643338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142844" y="6000768"/>
            <a:ext cx="8786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Єгипетські піраміди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– одне з  семи чудес світу, які збереглися до нашого часу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2054" name="Picture 6" descr="http://s0.tochka.net/travel/g_8978/img_10/16-giza-the-sphinx-egypt-773013-1024-768.jpg"/>
          <p:cNvPicPr>
            <a:picLocks noChangeAspect="1" noChangeArrowheads="1"/>
          </p:cNvPicPr>
          <p:nvPr/>
        </p:nvPicPr>
        <p:blipFill>
          <a:blip r:embed="rId6" cstate="print"/>
          <a:srcRect l="7836" r="2612"/>
          <a:stretch>
            <a:fillRect/>
          </a:stretch>
        </p:blipFill>
        <p:spPr bwMode="auto">
          <a:xfrm>
            <a:off x="4102934" y="2214554"/>
            <a:ext cx="4755346" cy="36341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1071546"/>
            <a:ext cx="57150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Характерним для давньогрецького храму є ритмічне чергування колон, ненав'язливе оздоблення, мармурові скульптури, які органічно вписуються в ансамбль.  Все це створює цілісний архітектурний образ грецького храму – величного та органічного 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285728"/>
            <a:ext cx="650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Період Античності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(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VIII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ст. до н. е. - 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IV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ст. н. е.) – 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Старогрецька архітектура.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7" name="Рисунок 6" descr="hram.jpg"/>
          <p:cNvPicPr>
            <a:picLocks noChangeAspect="1"/>
          </p:cNvPicPr>
          <p:nvPr/>
        </p:nvPicPr>
        <p:blipFill>
          <a:blip r:embed="rId2" cstate="print"/>
          <a:srcRect t="2013" b="7382"/>
          <a:stretch>
            <a:fillRect/>
          </a:stretch>
        </p:blipFill>
        <p:spPr>
          <a:xfrm>
            <a:off x="5072066" y="3217087"/>
            <a:ext cx="3899043" cy="2803749"/>
          </a:xfrm>
          <a:prstGeom prst="rect">
            <a:avLst/>
          </a:prstGeom>
        </p:spPr>
      </p:pic>
      <p:pic>
        <p:nvPicPr>
          <p:cNvPr id="6" name="Рисунок 5" descr="15067_603x354.jpg"/>
          <p:cNvPicPr>
            <a:picLocks noChangeAspect="1"/>
          </p:cNvPicPr>
          <p:nvPr/>
        </p:nvPicPr>
        <p:blipFill>
          <a:blip r:embed="rId3" cstate="print"/>
          <a:srcRect r="2619"/>
          <a:stretch>
            <a:fillRect/>
          </a:stretch>
        </p:blipFill>
        <p:spPr>
          <a:xfrm>
            <a:off x="214282" y="3199991"/>
            <a:ext cx="4643470" cy="279932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72132" y="6143644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663300"/>
                </a:solidFill>
                <a:latin typeface="Book Antiqua" pitchFamily="18" charset="0"/>
              </a:rPr>
              <a:t>        Храм </a:t>
            </a:r>
            <a:r>
              <a:rPr lang="ru-RU" b="1" dirty="0" err="1" smtClean="0">
                <a:solidFill>
                  <a:srgbClr val="663300"/>
                </a:solidFill>
                <a:latin typeface="Book Antiqua" pitchFamily="18" charset="0"/>
              </a:rPr>
              <a:t>Эрехтейон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5786" y="6072206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         Храм Парфенон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ravoslaviePrint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>
          <a:xfrm>
            <a:off x="0" y="1214422"/>
            <a:ext cx="10358510" cy="2143140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chemeClr val="tx2"/>
                </a:solidFill>
                <a:latin typeface="Book Antiqua" pitchFamily="18" charset="0"/>
              </a:rPr>
              <a:t>.</a:t>
            </a:r>
            <a:r>
              <a:rPr lang="ru-RU" sz="2400" dirty="0">
                <a:solidFill>
                  <a:schemeClr val="tx2"/>
                </a:solidFill>
                <a:latin typeface="Book Antiqua" pitchFamily="18" charset="0"/>
              </a:rPr>
              <a:t> </a:t>
            </a:r>
            <a:endParaRPr lang="ru-RU" sz="2400" dirty="0">
              <a:latin typeface="Book Antiqua" pitchFamily="18" charset="0"/>
            </a:endParaRPr>
          </a:p>
        </p:txBody>
      </p:sp>
      <p:pic>
        <p:nvPicPr>
          <p:cNvPr id="4" name="Рисунок 3" descr="litra-300x2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158" y="428604"/>
            <a:ext cx="85011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   Давній Рим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( 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VIII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ст. до н. е. - 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V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ст. н. е.) У цей час створюються грандіозні системи фортець, складні інженерні спорудження: акведуки, мости, гавані. Було винайдено бетон і це допомогло вирішувати найскладніші технічні проблеми. </a:t>
            </a:r>
          </a:p>
          <a:p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пон-дю-гар_римский_акведук_франц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2714620"/>
            <a:ext cx="4286280" cy="3214710"/>
          </a:xfrm>
          <a:prstGeom prst="rect">
            <a:avLst/>
          </a:prstGeom>
        </p:spPr>
      </p:pic>
      <p:pic>
        <p:nvPicPr>
          <p:cNvPr id="7" name="Рисунок 6" descr="kolize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2714620"/>
            <a:ext cx="3884847" cy="321471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596" y="1571612"/>
            <a:ext cx="842968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Найвеличніше видовищне спорудження Давнього Риму – амфітеатр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Флавієв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Колізей, де проходили гладіаторські бої.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Він був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розрахований на 50 тисяч глядачів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6000768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                Акведук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43504" y="600076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Амфітеатр  </a:t>
            </a:r>
            <a:r>
              <a:rPr lang="uk-UA" b="1" dirty="0" err="1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Флавієв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Колізей</a:t>
            </a:r>
            <a:endParaRPr lang="ru-RU" b="1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85728"/>
            <a:ext cx="70723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Візантійський стиль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( І – ХІ ст.). Естетичним ідеалом стає Бог – джерело краси, рівноваги, яка перевершує все прекрасне. Створюється новий тип християнського храму – </a:t>
            </a:r>
            <a:r>
              <a:rPr lang="uk-UA" dirty="0" err="1" smtClean="0">
                <a:solidFill>
                  <a:srgbClr val="663300"/>
                </a:solidFill>
                <a:latin typeface="Book Antiqua" pitchFamily="18" charset="0"/>
              </a:rPr>
              <a:t>центрально-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купольний.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00728" y="3000372"/>
            <a:ext cx="31432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Своє геніальне втілення новий тип храму одержав у грандіозній церкві  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Святої Софії в Константинополі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– один</a:t>
            </a:r>
          </a:p>
          <a:p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з найвеличніших християнських храмів, зведених за велінням Візантійського імператора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49596"/>
            <a:ext cx="5643602" cy="425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63109"/>
            <a:ext cx="51435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Романський стиль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( Х – ХІІІ ст.) –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розвиває принцип римської архітектури.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142852"/>
            <a:ext cx="3357586" cy="232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496"/>
            <a:ext cx="2643206" cy="34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-14099" y="809440"/>
            <a:ext cx="617180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  Основним будівельним матеріалом був</a:t>
            </a: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камінь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. Будівлі мали важкі форми. Стіни, </a:t>
            </a:r>
            <a:endParaRPr lang="uk-UA" dirty="0" smtClean="0">
              <a:solidFill>
                <a:srgbClr val="663300"/>
              </a:solidFill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ваговитість 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і товщина яких підкреслювалися </a:t>
            </a:r>
            <a:endParaRPr lang="uk-UA" dirty="0" smtClean="0">
              <a:solidFill>
                <a:srgbClr val="663300"/>
              </a:solidFill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вузькими 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прорізами вікон і </a:t>
            </a:r>
            <a:r>
              <a:rPr lang="uk-UA" dirty="0" err="1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ступінчасто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uk-UA" dirty="0" smtClean="0">
              <a:solidFill>
                <a:srgbClr val="663300"/>
              </a:solidFill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поглибленими 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порталами, були надзвичайно </a:t>
            </a:r>
            <a:endParaRPr lang="uk-UA" dirty="0" smtClean="0">
              <a:solidFill>
                <a:srgbClr val="663300"/>
              </a:solidFill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масивні 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(до 4 м.). Одним з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найважливіших</a:t>
            </a:r>
          </a:p>
          <a:p>
            <a:pPr lvl="0" indent="228600">
              <a:tabLst>
                <a:tab pos="114300" algn="l"/>
              </a:tabLst>
            </a:pP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елементів </a:t>
            </a:r>
            <a:r>
              <a:rPr lang="uk-UA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архітектурної  композиції стають 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вежі</a:t>
            </a: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 l="36358" t="20674" r="37187" b="28477"/>
          <a:stretch>
            <a:fillRect/>
          </a:stretch>
        </p:blipFill>
        <p:spPr bwMode="auto">
          <a:xfrm>
            <a:off x="3428992" y="2849150"/>
            <a:ext cx="2357454" cy="3398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/>
          <a:srcRect l="67812" t="21250" r="3125" b="28750"/>
          <a:stretch>
            <a:fillRect/>
          </a:stretch>
        </p:blipFill>
        <p:spPr bwMode="auto">
          <a:xfrm>
            <a:off x="6286512" y="2857496"/>
            <a:ext cx="260212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6500826" y="6215082"/>
            <a:ext cx="3500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err="1" smtClean="0">
                <a:solidFill>
                  <a:srgbClr val="663300"/>
                </a:solidFill>
                <a:latin typeface="Book Antiqua" pitchFamily="18" charset="0"/>
              </a:rPr>
              <a:t>Кам</a:t>
            </a:r>
            <a:r>
              <a:rPr lang="en-US" sz="1400" b="1" dirty="0" smtClean="0">
                <a:solidFill>
                  <a:srgbClr val="663300"/>
                </a:solidFill>
                <a:latin typeface="Book Antiqua" pitchFamily="18" charset="0"/>
              </a:rPr>
              <a:t>’</a:t>
            </a:r>
            <a:r>
              <a:rPr lang="uk-UA" sz="1400" b="1" dirty="0" err="1" smtClean="0">
                <a:solidFill>
                  <a:srgbClr val="663300"/>
                </a:solidFill>
                <a:latin typeface="Book Antiqua" pitchFamily="18" charset="0"/>
              </a:rPr>
              <a:t>яна</a:t>
            </a:r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церква Святого </a:t>
            </a:r>
            <a:endParaRPr lang="en-US" sz="1400" b="1" dirty="0" smtClean="0">
              <a:solidFill>
                <a:srgbClr val="663300"/>
              </a:solidFill>
              <a:latin typeface="Book Antiqua" pitchFamily="18" charset="0"/>
            </a:endParaRPr>
          </a:p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Пантелеймона в Галичі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992" y="6215082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П</a:t>
            </a:r>
            <a:r>
              <a:rPr lang="en-US" sz="1400" b="1" dirty="0" smtClean="0">
                <a:solidFill>
                  <a:srgbClr val="663300"/>
                </a:solidFill>
                <a:latin typeface="Book Antiqua" pitchFamily="18" charset="0"/>
              </a:rPr>
              <a:t>’</a:t>
            </a:r>
            <a:r>
              <a:rPr lang="uk-UA" sz="1400" b="1" dirty="0" err="1" smtClean="0">
                <a:solidFill>
                  <a:srgbClr val="663300"/>
                </a:solidFill>
                <a:latin typeface="Book Antiqua" pitchFamily="18" charset="0"/>
              </a:rPr>
              <a:t>ятницька</a:t>
            </a:r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церква в </a:t>
            </a:r>
            <a:r>
              <a:rPr lang="en-US" sz="1400" b="1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Чернігові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3570" y="2500306"/>
            <a:ext cx="3000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     Пізанський собор. Італія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714612" y="214290"/>
            <a:ext cx="614366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28600"/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Готика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(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XIV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XVI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ст.)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Провідним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архітектурним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типом став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міський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собор: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каркасна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система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готичної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архітектури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hlinkClick r:id="rId2" tooltip="Архітектура"/>
              </a:rPr>
              <a:t> 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дозволила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створювати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небувалі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по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висоті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просторості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інтер'єри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соборів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прорізати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стіни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величезними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вікнами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з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кольоровими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вітражами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та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стрілчастими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арками.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643182"/>
            <a:ext cx="4747685" cy="3709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714620"/>
            <a:ext cx="2727066" cy="363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4143372" y="6357958"/>
            <a:ext cx="40719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Міланський кафедральний собор, Італія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10" y="6357958"/>
            <a:ext cx="35004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  </a:t>
            </a:r>
            <a:r>
              <a:rPr lang="uk-UA" sz="1400" b="1" dirty="0" err="1" smtClean="0">
                <a:solidFill>
                  <a:srgbClr val="663300"/>
                </a:solidFill>
                <a:latin typeface="Book Antiqua" pitchFamily="18" charset="0"/>
              </a:rPr>
              <a:t>Реймський</a:t>
            </a:r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собор, Франція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8" name="Рисунок 7" descr="Cathédrale_de_Reims_intérieu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142852"/>
            <a:ext cx="1785932" cy="23812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285728"/>
            <a:ext cx="689163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На початку Х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ст. в Італії зароджується стиль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епохи </a:t>
            </a: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Відродження – Ренесанс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С</a:t>
            </a:r>
            <a:r>
              <a:rPr kumimoji="0" lang="uk-UA" b="0" i="0" u="none" strike="noStrike" cap="none" normalizeH="0" baseline="0" dirty="0" err="1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тиль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орієнтувався на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класичну спадщину Греції і Риму, проте мав і власні риси :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строгість пропорційних побудов, симетрія композицій,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чіткий горизонтальний розподіл на поверхи, 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розробка конструкцій куполів великого діаметра 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  <p:pic>
        <p:nvPicPr>
          <p:cNvPr id="6" name="Рисунок 5" descr="0008-006-Bazilika-svjatogo-petra.jpg"/>
          <p:cNvPicPr>
            <a:picLocks noChangeAspect="1"/>
          </p:cNvPicPr>
          <p:nvPr/>
        </p:nvPicPr>
        <p:blipFill>
          <a:blip r:embed="rId2"/>
          <a:srcRect l="8537" r="11782"/>
          <a:stretch>
            <a:fillRect/>
          </a:stretch>
        </p:blipFill>
        <p:spPr>
          <a:xfrm>
            <a:off x="285720" y="2500306"/>
            <a:ext cx="4000528" cy="33575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10" y="6000768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solidFill>
                  <a:srgbClr val="663300"/>
                </a:solidFill>
                <a:latin typeface="Book Antiqua" pitchFamily="18" charset="0"/>
              </a:rPr>
              <a:t>Собор святого Петра, Рим</a:t>
            </a:r>
            <a:endParaRPr lang="ru-RU" sz="1400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6000768"/>
            <a:ext cx="40719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Собор Санта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Марія</a:t>
            </a:r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дель</a:t>
            </a:r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Фьоре</a:t>
            </a:r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.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Флоренція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9" name="Рисунок 8" descr="Florence.jpg"/>
          <p:cNvPicPr>
            <a:picLocks noChangeAspect="1"/>
          </p:cNvPicPr>
          <p:nvPr/>
        </p:nvPicPr>
        <p:blipFill>
          <a:blip r:embed="rId3"/>
          <a:srcRect l="12648"/>
          <a:stretch>
            <a:fillRect/>
          </a:stretch>
        </p:blipFill>
        <p:spPr>
          <a:xfrm>
            <a:off x="4441215" y="2500306"/>
            <a:ext cx="4417065" cy="33575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214290"/>
            <a:ext cx="50006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Бароко ( 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XIV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– </a:t>
            </a:r>
            <a:r>
              <a:rPr lang="en-US" dirty="0" smtClean="0">
                <a:solidFill>
                  <a:srgbClr val="663300"/>
                </a:solidFill>
                <a:latin typeface="Book Antiqua" pitchFamily="18" charset="0"/>
              </a:rPr>
              <a:t>XVIII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ст..) – «пишномовний», «примхливий» стиль, мистецтво грандіозних, пишно прикрашених будівель: монументальні палаци складної, але витонченої форми, зали яких перетинали сходи дивної конфігурації. Складні оздоблення і декоративна скульптура на фасадах </a:t>
            </a:r>
          </a:p>
          <a:p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споруд, пристрасть до пишноти, </a:t>
            </a:r>
            <a:r>
              <a:rPr lang="uk-UA" dirty="0" err="1" smtClean="0">
                <a:solidFill>
                  <a:srgbClr val="663300"/>
                </a:solidFill>
                <a:latin typeface="Book Antiqua" pitchFamily="18" charset="0"/>
              </a:rPr>
              <a:t>видовищності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6143644"/>
            <a:ext cx="65008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          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Монастир</a:t>
            </a:r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 в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Мельке</a:t>
            </a:r>
            <a:r>
              <a:rPr lang="ru-RU" sz="1400" b="1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sz="1400" b="1" dirty="0" err="1" smtClean="0">
                <a:solidFill>
                  <a:srgbClr val="663300"/>
                </a:solidFill>
                <a:latin typeface="Book Antiqua" pitchFamily="18" charset="0"/>
              </a:rPr>
              <a:t>Італія</a:t>
            </a:r>
            <a:endParaRPr lang="ru-RU" sz="1400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6" name="Рисунок 5" descr="734_7129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357562"/>
            <a:ext cx="4299880" cy="2682051"/>
          </a:xfrm>
          <a:prstGeom prst="rect">
            <a:avLst/>
          </a:prstGeom>
        </p:spPr>
      </p:pic>
      <p:pic>
        <p:nvPicPr>
          <p:cNvPr id="7" name="Рисунок 6" descr="bg-portrait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357166"/>
            <a:ext cx="3937522" cy="25717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72132" y="6143644"/>
            <a:ext cx="27860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Маріїнський палац, Київ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9" name="Рисунок 8" descr="мариинский-дворец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357562"/>
            <a:ext cx="4000496" cy="26669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85720" y="500042"/>
            <a:ext cx="628654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Класицизм (зразковий) (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XVII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–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XIX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ст.) – стиль,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ідеалом якого було античне мистецтво.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Зароджується у Франції паралельно зі стилем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бароко.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8600" algn="l"/>
              </a:tabLst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Головні ознаки: логічність, простота планування і геометричність форми, симетрія планів,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скромний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декор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  <p:pic>
        <p:nvPicPr>
          <p:cNvPr id="6" name="Рисунок 5" descr="slide-4.jpg"/>
          <p:cNvPicPr>
            <a:picLocks noChangeAspect="1"/>
          </p:cNvPicPr>
          <p:nvPr/>
        </p:nvPicPr>
        <p:blipFill>
          <a:blip r:embed="rId2"/>
          <a:srcRect l="14877" t="24414" r="14169" b="13024"/>
          <a:stretch>
            <a:fillRect/>
          </a:stretch>
        </p:blipFill>
        <p:spPr>
          <a:xfrm>
            <a:off x="214282" y="3143248"/>
            <a:ext cx="4429156" cy="2928958"/>
          </a:xfrm>
          <a:prstGeom prst="rect">
            <a:avLst/>
          </a:prstGeom>
        </p:spPr>
      </p:pic>
      <p:pic>
        <p:nvPicPr>
          <p:cNvPr id="7" name="Рисунок 6" descr="slide-6.jpg"/>
          <p:cNvPicPr>
            <a:picLocks noChangeAspect="1"/>
          </p:cNvPicPr>
          <p:nvPr/>
        </p:nvPicPr>
        <p:blipFill>
          <a:blip r:embed="rId3"/>
          <a:srcRect l="3861" t="6791" r="53433" b="51526"/>
          <a:stretch>
            <a:fillRect/>
          </a:stretch>
        </p:blipFill>
        <p:spPr>
          <a:xfrm>
            <a:off x="4857752" y="3124104"/>
            <a:ext cx="4071966" cy="29807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8596" y="6143644"/>
            <a:ext cx="4572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            Палац </a:t>
            </a:r>
            <a:r>
              <a:rPr lang="uk-UA" sz="1400" b="1" dirty="0" err="1" smtClean="0">
                <a:solidFill>
                  <a:srgbClr val="663300"/>
                </a:solidFill>
                <a:latin typeface="Book Antiqua" pitchFamily="18" charset="0"/>
              </a:rPr>
              <a:t>Разумовського</a:t>
            </a:r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у Батурині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2066" y="6143644"/>
            <a:ext cx="38576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rgbClr val="663300"/>
                </a:solidFill>
                <a:latin typeface="Book Antiqua" pitchFamily="18" charset="0"/>
              </a:rPr>
              <a:t>   Будинок міської адміністрації, Полтава</a:t>
            </a:r>
            <a:endParaRPr lang="ru-RU" sz="14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marv01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4143380"/>
            <a:ext cx="3429024" cy="2466675"/>
          </a:xfrm>
          <a:prstGeom prst="rect">
            <a:avLst/>
          </a:prstGeom>
        </p:spPr>
      </p:pic>
      <p:pic>
        <p:nvPicPr>
          <p:cNvPr id="8" name="Рисунок 7" descr="dom-balio-1024x6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14818"/>
            <a:ext cx="3643337" cy="24158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28662" y="6286520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FF00"/>
                </a:solidFill>
                <a:latin typeface="Book Antiqua" pitchFamily="18" charset="0"/>
              </a:rPr>
              <a:t>Будинок  </a:t>
            </a:r>
            <a:r>
              <a:rPr lang="uk-UA" sz="1600" b="1" dirty="0" err="1" smtClean="0">
                <a:solidFill>
                  <a:srgbClr val="FFFF00"/>
                </a:solidFill>
                <a:latin typeface="Book Antiqua" pitchFamily="18" charset="0"/>
              </a:rPr>
              <a:t>Бальо</a:t>
            </a:r>
            <a:r>
              <a:rPr lang="uk-UA" sz="1600" b="1" dirty="0" smtClean="0">
                <a:solidFill>
                  <a:srgbClr val="FFFF00"/>
                </a:solidFill>
                <a:latin typeface="Book Antiqua" pitchFamily="18" charset="0"/>
              </a:rPr>
              <a:t>, Іспанія</a:t>
            </a:r>
            <a:endParaRPr lang="ru-RU" sz="1600" b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00694" y="6357958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FF00"/>
                </a:solidFill>
                <a:latin typeface="Book Antiqua" pitchFamily="18" charset="0"/>
              </a:rPr>
              <a:t>Будинок Міла, Іспанія</a:t>
            </a:r>
            <a:endParaRPr lang="ru-RU" sz="1600" b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pic>
        <p:nvPicPr>
          <p:cNvPr id="9" name="Рисунок 8" descr="thumbnail.php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14291"/>
            <a:ext cx="3643338" cy="2428892"/>
          </a:xfrm>
          <a:prstGeom prst="rect">
            <a:avLst/>
          </a:prstGeom>
        </p:spPr>
      </p:pic>
      <p:pic>
        <p:nvPicPr>
          <p:cNvPr id="10" name="Рисунок 9" descr="1329495031_0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214291"/>
            <a:ext cx="3643338" cy="24288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8564" y="2714620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Book Antiqua" pitchFamily="18" charset="0"/>
              </a:rPr>
              <a:t>    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Модерн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 (від </a:t>
            </a:r>
            <a:r>
              <a:rPr lang="uk-UA" dirty="0" err="1" smtClean="0">
                <a:solidFill>
                  <a:srgbClr val="663300"/>
                </a:solidFill>
                <a:latin typeface="Book Antiqua" pitchFamily="18" charset="0"/>
              </a:rPr>
              <a:t>фр</a:t>
            </a:r>
            <a:r>
              <a:rPr lang="uk-UA" dirty="0" smtClean="0">
                <a:solidFill>
                  <a:srgbClr val="663300"/>
                </a:solidFill>
                <a:latin typeface="Book Antiqua" pitchFamily="18" charset="0"/>
              </a:rPr>
              <a:t>. – новітній, сучасний) – стильовий напрям кінця ХІХ – початку ХХ століття</a:t>
            </a:r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.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Характерні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риси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стилю  в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архітектурі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: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плавність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пластичність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декоративність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.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Основними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його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елементами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є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використання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синусоїдних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ліній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стилізованих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квітів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язиків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полум'я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,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хвилястих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ліній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запозичених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 у </a:t>
            </a:r>
            <a:r>
              <a:rPr lang="ru-RU" dirty="0" err="1" smtClean="0">
                <a:solidFill>
                  <a:srgbClr val="663300"/>
                </a:solidFill>
                <a:latin typeface="Book Antiqua" pitchFamily="18" charset="0"/>
              </a:rPr>
              <a:t>природи</a:t>
            </a:r>
            <a:r>
              <a:rPr lang="ru-RU" dirty="0" smtClean="0">
                <a:solidFill>
                  <a:srgbClr val="663300"/>
                </a:solidFill>
                <a:latin typeface="Book Antiqua" pitchFamily="18" charset="0"/>
              </a:rPr>
              <a:t>.</a:t>
            </a:r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2910" y="285728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FF00"/>
                </a:solidFill>
                <a:latin typeface="Book Antiqua" pitchFamily="18" charset="0"/>
              </a:rPr>
              <a:t>Краєзнавчий музей, Полтава</a:t>
            </a:r>
            <a:endParaRPr lang="ru-RU" sz="1600" b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00694" y="285728"/>
            <a:ext cx="33575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FF00"/>
                </a:solidFill>
                <a:latin typeface="Book Antiqua" pitchFamily="18" charset="0"/>
              </a:rPr>
              <a:t>Будинок з химерами, Київ</a:t>
            </a:r>
            <a:endParaRPr lang="ru-RU" sz="1600" b="1" dirty="0">
              <a:solidFill>
                <a:srgbClr val="FFFF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76672"/>
            <a:ext cx="6858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663300"/>
                </a:solidFill>
                <a:latin typeface="Book Antiqua" pitchFamily="18" charset="0"/>
              </a:rPr>
              <a:t>Творче  завдання: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</a:rPr>
              <a:t>створити композицію</a:t>
            </a:r>
          </a:p>
          <a:p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</a:rPr>
              <a:t> на тему “Архітектурний комплекс”</a:t>
            </a:r>
            <a:endParaRPr lang="ru-RU" sz="2000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15625" y="1628800"/>
            <a:ext cx="9203160" cy="412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Поетапність виконання роботи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endParaRPr kumimoji="0" lang="uk-UA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>
              <a:tabLst>
                <a:tab pos="282575" algn="l"/>
              </a:tabLst>
            </a:pP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</a:rPr>
              <a:t>1.Виберіть формат (вертикальний або горизонтальний) </a:t>
            </a:r>
            <a:endParaRPr lang="en-US" sz="2000" b="1" dirty="0" smtClean="0">
              <a:solidFill>
                <a:srgbClr val="663300"/>
              </a:solidFill>
              <a:latin typeface="Book Antiqua" pitchFamily="18" charset="0"/>
            </a:endParaRPr>
          </a:p>
          <a:p>
            <a:pPr lvl="0" indent="450850">
              <a:tabLst>
                <a:tab pos="282575" algn="l"/>
              </a:tabLst>
            </a:pPr>
            <a:r>
              <a:rPr lang="en-US" sz="2000" b="1" dirty="0" smtClean="0">
                <a:solidFill>
                  <a:srgbClr val="663300"/>
                </a:solidFill>
                <a:latin typeface="Book Antiqua" pitchFamily="18" charset="0"/>
              </a:rPr>
              <a:t>   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</a:rPr>
              <a:t>для зображення малюнку</a:t>
            </a:r>
          </a:p>
          <a:p>
            <a:pPr lvl="0" indent="450850">
              <a:tabLst>
                <a:tab pos="282575" algn="l"/>
              </a:tabLst>
            </a:pP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2.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Намалюйте</a:t>
            </a: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олівцем декілька різних за розміром прямокутників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. Домалюйте  до вузьких прямокутників, що зображують башти,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різні за розміром та формою </a:t>
            </a:r>
            <a:r>
              <a:rPr kumimoji="0" lang="uk-UA" sz="2000" b="1" i="0" u="none" strike="noStrike" cap="none" normalizeH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куполи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(відповідно до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стилю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. Доповніть малюнок багатьма різноманітними вікнами, дверними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 отворами, колонами, арками (відповідно до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стилю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5. Н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анесіть навколо вікон та інших частин будівлі різноманітний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декор, використовуючи гелеві ручки, фломастери  (відповідно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до </a:t>
            </a:r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стилю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82575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ook Antiqua" pitchFamily="18" charset="0"/>
                <a:ea typeface="Calibri" pitchFamily="34" charset="0"/>
                <a:cs typeface="Times New Roman" pitchFamily="18" charset="0"/>
              </a:rPr>
              <a:t>6. Домалюйте краєвид (відповідно до даної епохи)</a:t>
            </a:r>
            <a:endParaRPr kumimoji="0" lang="uk-UA" sz="2000" b="1" i="0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litra-300x2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pic>
        <p:nvPicPr>
          <p:cNvPr id="6" name="Рисунок 5" descr="0_43f3c_8453aaeb_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785794"/>
            <a:ext cx="2928957" cy="2196718"/>
          </a:xfrm>
          <a:prstGeom prst="rect">
            <a:avLst/>
          </a:prstGeom>
        </p:spPr>
      </p:pic>
      <p:pic>
        <p:nvPicPr>
          <p:cNvPr id="7" name="Рисунок 6" descr="2 cerkov maria laax 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714356"/>
            <a:ext cx="2414580" cy="2714644"/>
          </a:xfrm>
          <a:prstGeom prst="rect">
            <a:avLst/>
          </a:prstGeom>
        </p:spPr>
      </p:pic>
      <p:pic>
        <p:nvPicPr>
          <p:cNvPr id="8" name="Рисунок 7" descr="0006-008-Arkhitektur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785794"/>
            <a:ext cx="2867887" cy="2190747"/>
          </a:xfrm>
          <a:prstGeom prst="rect">
            <a:avLst/>
          </a:prstGeom>
        </p:spPr>
      </p:pic>
      <p:pic>
        <p:nvPicPr>
          <p:cNvPr id="9" name="Рисунок 8" descr="s_abbey_church_at_laach_east_elevatio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82" y="3643314"/>
            <a:ext cx="2298898" cy="2804656"/>
          </a:xfrm>
          <a:prstGeom prst="rect">
            <a:avLst/>
          </a:prstGeom>
        </p:spPr>
      </p:pic>
      <p:pic>
        <p:nvPicPr>
          <p:cNvPr id="10" name="Рисунок 9" descr="IMG_20160120_00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3086234" y="3271692"/>
            <a:ext cx="2138760" cy="3024880"/>
          </a:xfrm>
          <a:prstGeom prst="rect">
            <a:avLst/>
          </a:prstGeom>
        </p:spPr>
      </p:pic>
      <p:pic>
        <p:nvPicPr>
          <p:cNvPr id="11" name="Рисунок 10" descr="IMG_20160121_00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6371496" y="3272578"/>
            <a:ext cx="2134485" cy="301883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786050" y="3071810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        Зразки будівель романського стилю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57554" y="6000768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             Схематичні малюнки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63731" y="142851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Book Antiqua" pitchFamily="18" charset="0"/>
              </a:rPr>
              <a:t>                        </a:t>
            </a:r>
            <a:r>
              <a:rPr lang="uk-UA" sz="2400" b="1" dirty="0" err="1" smtClean="0">
                <a:latin typeface="Book Antiqua" pitchFamily="18" charset="0"/>
              </a:rPr>
              <a:t>Роздатковий</a:t>
            </a:r>
            <a:r>
              <a:rPr lang="uk-UA" sz="2400" b="1" dirty="0" smtClean="0">
                <a:latin typeface="Book Antiqua" pitchFamily="18" charset="0"/>
              </a:rPr>
              <a:t> матеріал</a:t>
            </a:r>
            <a:endParaRPr lang="ru-RU" sz="2400" b="1" dirty="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itra-300x2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pic>
        <p:nvPicPr>
          <p:cNvPr id="6" name="Рисунок 5" descr="57216427.ca9HPyfr.masterpano2cleanskypresharpenwe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071546"/>
            <a:ext cx="2143140" cy="2143140"/>
          </a:xfrm>
          <a:prstGeom prst="rect">
            <a:avLst/>
          </a:prstGeom>
        </p:spPr>
      </p:pic>
      <p:pic>
        <p:nvPicPr>
          <p:cNvPr id="7" name="Рисунок 6" descr="angliya-cerkov-kafedral-sob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1071546"/>
            <a:ext cx="3429024" cy="2143140"/>
          </a:xfrm>
          <a:prstGeom prst="rect">
            <a:avLst/>
          </a:prstGeom>
        </p:spPr>
      </p:pic>
      <p:pic>
        <p:nvPicPr>
          <p:cNvPr id="9" name="Рисунок 8" descr="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14414" y="3500438"/>
            <a:ext cx="1857388" cy="28603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28860" y="152969"/>
            <a:ext cx="5500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Book Antiqua" pitchFamily="18" charset="0"/>
              </a:rPr>
              <a:t> </a:t>
            </a:r>
            <a:r>
              <a:rPr lang="ru-RU" sz="2400" b="1" dirty="0" err="1" smtClean="0">
                <a:latin typeface="Book Antiqua" pitchFamily="18" charset="0"/>
              </a:rPr>
              <a:t>Роздатковий</a:t>
            </a:r>
            <a:r>
              <a:rPr lang="ru-RU" sz="2400" b="1" dirty="0" smtClean="0">
                <a:latin typeface="Book Antiqua" pitchFamily="18" charset="0"/>
              </a:rPr>
              <a:t> </a:t>
            </a:r>
            <a:r>
              <a:rPr lang="ru-RU" sz="2400" b="1" dirty="0" err="1" smtClean="0">
                <a:latin typeface="Book Antiqua" pitchFamily="18" charset="0"/>
              </a:rPr>
              <a:t>матеріал</a:t>
            </a:r>
            <a:endParaRPr lang="ru-RU" sz="2400" b="1" dirty="0">
              <a:latin typeface="Book Antiqua" pitchFamily="18" charset="0"/>
            </a:endParaRPr>
          </a:p>
        </p:txBody>
      </p:sp>
      <p:pic>
        <p:nvPicPr>
          <p:cNvPr id="12" name="Рисунок 11" descr="IMG_20160120_000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71868" y="3429000"/>
            <a:ext cx="2020428" cy="2857520"/>
          </a:xfrm>
          <a:prstGeom prst="rect">
            <a:avLst/>
          </a:prstGeom>
        </p:spPr>
      </p:pic>
      <p:pic>
        <p:nvPicPr>
          <p:cNvPr id="13" name="Рисунок 12" descr="IMG_20160120_00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57950" y="3429000"/>
            <a:ext cx="2020427" cy="2857520"/>
          </a:xfrm>
          <a:prstGeom prst="rect">
            <a:avLst/>
          </a:prstGeom>
        </p:spPr>
      </p:pic>
      <p:pic>
        <p:nvPicPr>
          <p:cNvPr id="14" name="Рисунок 13" descr="Lincoln_cathedral_04_East_end_crop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72264" y="1071546"/>
            <a:ext cx="2214578" cy="211287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14546" y="642918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 Зразки     готичної    архітектури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14876" y="6357958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663300"/>
                </a:solidFill>
                <a:latin typeface="Book Antiqua" pitchFamily="18" charset="0"/>
              </a:rPr>
              <a:t>Схематичні малюнки</a:t>
            </a:r>
            <a:endParaRPr lang="ru-RU" b="1" dirty="0">
              <a:solidFill>
                <a:srgbClr val="6633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2657" y="3649907"/>
            <a:ext cx="661257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000" b="1" dirty="0" smtClean="0">
                <a:solidFill>
                  <a:srgbClr val="663300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- Назвіть найвідоміший амфітеатр Риму </a:t>
            </a:r>
            <a:endParaRPr lang="ru-RU" sz="2000" b="1" dirty="0" smtClean="0">
              <a:latin typeface="Book Antiqua" pitchFamily="18" charset="0"/>
            </a:endParaRPr>
          </a:p>
          <a:p>
            <a:endParaRPr lang="ru-RU" dirty="0">
              <a:solidFill>
                <a:srgbClr val="663300"/>
              </a:solidFill>
              <a:latin typeface="Book Antiqua" pitchFamily="18" charset="0"/>
            </a:endParaRPr>
          </a:p>
        </p:txBody>
      </p:sp>
      <p:pic>
        <p:nvPicPr>
          <p:cNvPr id="3" name="Рисунок 2" descr="vozrozhdeniya-renesans-stil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59370">
            <a:off x="592399" y="4386140"/>
            <a:ext cx="2758110" cy="1997660"/>
          </a:xfrm>
          <a:prstGeom prst="rect">
            <a:avLst/>
          </a:prstGeom>
        </p:spPr>
      </p:pic>
      <p:pic>
        <p:nvPicPr>
          <p:cNvPr id="5" name="Рисунок 4" descr="4569.jpg"/>
          <p:cNvPicPr>
            <a:picLocks noChangeAspect="1"/>
          </p:cNvPicPr>
          <p:nvPr/>
        </p:nvPicPr>
        <p:blipFill>
          <a:blip r:embed="rId3"/>
          <a:srcRect l="5882" t="3668" r="3676" b="5116"/>
          <a:stretch>
            <a:fillRect/>
          </a:stretch>
        </p:blipFill>
        <p:spPr>
          <a:xfrm rot="795478">
            <a:off x="6074608" y="4389616"/>
            <a:ext cx="2721255" cy="1889098"/>
          </a:xfrm>
          <a:prstGeom prst="rect">
            <a:avLst/>
          </a:prstGeom>
        </p:spPr>
      </p:pic>
      <p:pic>
        <p:nvPicPr>
          <p:cNvPr id="6" name="Рисунок 5" descr="arhitektura-barokk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1178" y="4357695"/>
            <a:ext cx="3112955" cy="205455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99592" y="389854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663300"/>
                </a:solidFill>
                <a:latin typeface="Book Antiqua" panose="02040602050305030304" pitchFamily="18" charset="0"/>
              </a:rPr>
              <a:t>Підсумок уроку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15028" y="990130"/>
            <a:ext cx="7217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                                         </a:t>
            </a:r>
            <a:r>
              <a:rPr lang="en-US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    </a:t>
            </a:r>
          </a:p>
          <a:p>
            <a:r>
              <a:rPr lang="ru-RU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(</a:t>
            </a:r>
            <a:r>
              <a:rPr lang="ru-RU" b="1" i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Мистецтво</a:t>
            </a:r>
            <a:r>
              <a:rPr lang="ru-RU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b="1" i="1" dirty="0" err="1" smtClean="0">
                <a:solidFill>
                  <a:schemeClr val="accent6"/>
                </a:solidFill>
                <a:latin typeface="Book Antiqua" panose="02040602050305030304" pitchFamily="18" charset="0"/>
              </a:rPr>
              <a:t>проектування</a:t>
            </a:r>
            <a:r>
              <a:rPr lang="ru-RU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,</a:t>
            </a:r>
            <a:r>
              <a:rPr lang="uk-UA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b="1" i="1" dirty="0" err="1" smtClean="0">
                <a:solidFill>
                  <a:schemeClr val="accent6"/>
                </a:solidFill>
                <a:latin typeface="Book Antiqua" panose="02040602050305030304" pitchFamily="18" charset="0"/>
              </a:rPr>
              <a:t>будування</a:t>
            </a:r>
            <a:r>
              <a:rPr lang="ru-RU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та </a:t>
            </a:r>
            <a:r>
              <a:rPr lang="ru-RU" b="1" i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оздоблення</a:t>
            </a:r>
            <a:r>
              <a:rPr lang="ru-RU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 </a:t>
            </a:r>
            <a:r>
              <a:rPr lang="ru-RU" b="1" i="1" dirty="0" err="1">
                <a:solidFill>
                  <a:schemeClr val="accent6"/>
                </a:solidFill>
                <a:latin typeface="Book Antiqua" panose="02040602050305030304" pitchFamily="18" charset="0"/>
              </a:rPr>
              <a:t>споруди</a:t>
            </a:r>
            <a:r>
              <a:rPr lang="ru-RU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81565" y="940078"/>
            <a:ext cx="2998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rgbClr val="663300"/>
                </a:solidFill>
              </a:rPr>
              <a:t>- </a:t>
            </a:r>
            <a:r>
              <a:rPr lang="uk-UA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Що таке архітектура</a:t>
            </a:r>
            <a:r>
              <a:rPr lang="uk-UA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?</a:t>
            </a:r>
            <a:r>
              <a:rPr lang="en-US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   </a:t>
            </a:r>
            <a:r>
              <a:rPr lang="uk-UA" sz="20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 </a:t>
            </a:r>
            <a:endParaRPr lang="uk-UA" sz="2000" b="1" dirty="0"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3566" y="1636461"/>
            <a:ext cx="6790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- </a:t>
            </a:r>
            <a:r>
              <a:rPr lang="uk-UA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На</a:t>
            </a:r>
            <a:r>
              <a:rPr lang="ru-RU" sz="2000" b="1" dirty="0" err="1" smtClean="0">
                <a:solidFill>
                  <a:srgbClr val="663300"/>
                </a:solidFill>
                <a:latin typeface="Book Antiqua" panose="02040602050305030304" pitchFamily="18" charset="0"/>
              </a:rPr>
              <a:t>звіть</a:t>
            </a:r>
            <a:r>
              <a:rPr lang="ru-RU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три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основні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вимоги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до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архітектури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endParaRPr lang="uk-UA" sz="2000" b="1" dirty="0">
              <a:solidFill>
                <a:srgbClr val="663300"/>
              </a:solidFill>
              <a:latin typeface="Book Antiqua" panose="020406020503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5028" y="2024339"/>
            <a:ext cx="3345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(Користь, міцність, краса)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1565" y="2393671"/>
            <a:ext cx="7950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- </a:t>
            </a:r>
            <a:r>
              <a:rPr lang="uk-UA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Які </a:t>
            </a:r>
            <a:r>
              <a:rPr lang="uk-UA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найбільш знамениті творіння </a:t>
            </a:r>
            <a:r>
              <a:rPr lang="uk-UA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єгипетської </a:t>
            </a:r>
            <a:r>
              <a:rPr lang="uk-UA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культури?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8627" y="2742187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(Піраміди)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3566" y="2975664"/>
            <a:ext cx="75718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- </a:t>
            </a:r>
            <a:r>
              <a:rPr lang="ru-RU" sz="2000" b="1" dirty="0" smtClean="0">
                <a:solidFill>
                  <a:srgbClr val="663300"/>
                </a:solidFill>
                <a:latin typeface="Book Antiqua" panose="02040602050305030304" pitchFamily="18" charset="0"/>
              </a:rPr>
              <a:t>В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якій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державі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розташований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</a:t>
            </a:r>
            <a:r>
              <a:rPr lang="ru-RU" sz="2000" b="1" dirty="0" err="1">
                <a:solidFill>
                  <a:srgbClr val="663300"/>
                </a:solidFill>
                <a:latin typeface="Book Antiqua" panose="02040602050305030304" pitchFamily="18" charset="0"/>
              </a:rPr>
              <a:t>знаменитий</a:t>
            </a:r>
            <a:r>
              <a:rPr lang="ru-RU" sz="2000" b="1" dirty="0">
                <a:solidFill>
                  <a:srgbClr val="663300"/>
                </a:solidFill>
                <a:latin typeface="Book Antiqua" panose="02040602050305030304" pitchFamily="18" charset="0"/>
              </a:rPr>
              <a:t>  Парфенон</a:t>
            </a:r>
            <a:r>
              <a:rPr lang="ru-RU" sz="2000" b="1" dirty="0">
                <a:solidFill>
                  <a:srgbClr val="663300"/>
                </a:solidFill>
              </a:rPr>
              <a:t>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09786" y="3350965"/>
            <a:ext cx="1757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  </a:t>
            </a:r>
            <a:r>
              <a:rPr lang="uk-UA" b="1" i="1" dirty="0" smtClean="0">
                <a:solidFill>
                  <a:schemeClr val="accent6"/>
                </a:solidFill>
                <a:latin typeface="Book Antiqua" panose="02040602050305030304" pitchFamily="18" charset="0"/>
              </a:rPr>
              <a:t>(</a:t>
            </a:r>
            <a:r>
              <a:rPr lang="uk-UA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Греція)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00192" y="364823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>
                <a:solidFill>
                  <a:schemeClr val="accent6"/>
                </a:solidFill>
                <a:latin typeface="Book Antiqua" panose="02040602050305030304" pitchFamily="18" charset="0"/>
              </a:rPr>
              <a:t>(Колізей)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1" grpId="0"/>
      <p:bldP spid="12" grpId="0"/>
      <p:bldP spid="13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shablon_14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shablon_14</Template>
  <TotalTime>1648</TotalTime>
  <Words>1137</Words>
  <Application>Microsoft Office PowerPoint</Application>
  <PresentationFormat>Экран (4:3)</PresentationFormat>
  <Paragraphs>122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shablon_14</vt:lpstr>
      <vt:lpstr>Діалог традицій і новаторства І семестр 7 клас</vt:lpstr>
      <vt:lpstr>  Тема. Архітектура та її        види </vt:lpstr>
      <vt:lpstr>Презентация PowerPoint</vt:lpstr>
      <vt:lpstr>Презентация PowerPoint</vt:lpstr>
      <vt:lpstr>   Архітектура (лат. architectura, від грец. architektekthon - будівничий)  –   це мистецтво проектування, будування  та оздоблення споруд та їхніх комплексів,  що формують  просторове середовище  для життя і діяльності людини </vt:lpstr>
      <vt:lpstr>Презентация PowerPoint</vt:lpstr>
      <vt:lpstr>. </vt:lpstr>
      <vt:lpstr>Презентация PowerPoint</vt:lpstr>
      <vt:lpstr>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Equinox</cp:lastModifiedBy>
  <cp:revision>123</cp:revision>
  <dcterms:created xsi:type="dcterms:W3CDTF">2016-01-08T14:10:05Z</dcterms:created>
  <dcterms:modified xsi:type="dcterms:W3CDTF">2021-02-28T15:09:23Z</dcterms:modified>
</cp:coreProperties>
</file>