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notesMasterIdLst>
    <p:notesMasterId r:id="rId23"/>
  </p:notesMasterIdLst>
  <p:sldIdLst>
    <p:sldId id="304" r:id="rId2"/>
    <p:sldId id="256" r:id="rId3"/>
    <p:sldId id="300" r:id="rId4"/>
    <p:sldId id="295" r:id="rId5"/>
    <p:sldId id="299" r:id="rId6"/>
    <p:sldId id="307" r:id="rId7"/>
    <p:sldId id="303" r:id="rId8"/>
    <p:sldId id="306" r:id="rId9"/>
    <p:sldId id="270" r:id="rId10"/>
    <p:sldId id="289" r:id="rId11"/>
    <p:sldId id="276" r:id="rId12"/>
    <p:sldId id="309" r:id="rId13"/>
    <p:sldId id="273" r:id="rId14"/>
    <p:sldId id="271" r:id="rId15"/>
    <p:sldId id="310" r:id="rId16"/>
    <p:sldId id="287" r:id="rId17"/>
    <p:sldId id="292" r:id="rId18"/>
    <p:sldId id="293" r:id="rId19"/>
    <p:sldId id="297" r:id="rId20"/>
    <p:sldId id="288" r:id="rId21"/>
    <p:sldId id="296" r:id="rId22"/>
  </p:sldIdLst>
  <p:sldSz cx="9144000" cy="6858000" type="screen4x3"/>
  <p:notesSz cx="6858000" cy="99456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69FFAD"/>
    <a:srgbClr val="0808B8"/>
    <a:srgbClr val="29A3FF"/>
    <a:srgbClr val="4BB2FF"/>
    <a:srgbClr val="28D248"/>
    <a:srgbClr val="09FF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8" autoAdjust="0"/>
    <p:restoredTop sz="95737" autoAdjust="0"/>
  </p:normalViewPr>
  <p:slideViewPr>
    <p:cSldViewPr>
      <p:cViewPr varScale="1">
        <p:scale>
          <a:sx n="70" d="100"/>
          <a:sy n="70" d="100"/>
        </p:scale>
        <p:origin x="142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Relationship Id="rId4" Type="http://schemas.openxmlformats.org/officeDocument/2006/relationships/image" Target="../media/image1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CDA135-B7B7-46D5-AEB7-F41238FDC5AE}" type="doc">
      <dgm:prSet loTypeId="urn:microsoft.com/office/officeart/2005/8/layout/vList4#1" loCatId="list" qsTypeId="urn:microsoft.com/office/officeart/2005/8/quickstyle/3d1" qsCatId="3D" csTypeId="urn:microsoft.com/office/officeart/2005/8/colors/accent1_2#4" csCatId="accent1" phldr="1"/>
      <dgm:spPr/>
      <dgm:t>
        <a:bodyPr/>
        <a:lstStyle/>
        <a:p>
          <a:endParaRPr lang="ru-RU"/>
        </a:p>
      </dgm:t>
    </dgm:pt>
    <dgm:pt modelId="{BDDDCAAA-70F6-4323-BD52-B557B3737C27}">
      <dgm:prSet phldrT="[Текст]"/>
      <dgm:spPr/>
      <dgm:t>
        <a:bodyPr/>
        <a:lstStyle/>
        <a:p>
          <a:r>
            <a:rPr lang="uk-UA" dirty="0" smtClean="0"/>
            <a:t>Запорізька АЕС (Енергодар)</a:t>
          </a:r>
          <a:endParaRPr lang="ru-RU" dirty="0"/>
        </a:p>
      </dgm:t>
    </dgm:pt>
    <dgm:pt modelId="{11AC8ECD-07FD-4679-A05F-6C5C913B9EC0}" type="parTrans" cxnId="{02F7C500-B63A-43E2-819D-4AFA26B7D800}">
      <dgm:prSet/>
      <dgm:spPr/>
      <dgm:t>
        <a:bodyPr/>
        <a:lstStyle/>
        <a:p>
          <a:endParaRPr lang="ru-RU"/>
        </a:p>
      </dgm:t>
    </dgm:pt>
    <dgm:pt modelId="{8FACFAA0-6B99-4CB4-AE84-7115868FCA07}" type="sibTrans" cxnId="{02F7C500-B63A-43E2-819D-4AFA26B7D800}">
      <dgm:prSet/>
      <dgm:spPr/>
      <dgm:t>
        <a:bodyPr/>
        <a:lstStyle/>
        <a:p>
          <a:endParaRPr lang="ru-RU"/>
        </a:p>
      </dgm:t>
    </dgm:pt>
    <dgm:pt modelId="{D12E16E1-1A93-4D91-AAEF-E4CE66DBC8BB}">
      <dgm:prSet phldrT="[Текст]"/>
      <dgm:spPr/>
      <dgm:t>
        <a:bodyPr/>
        <a:lstStyle/>
        <a:p>
          <a:r>
            <a:rPr lang="uk-UA" dirty="0" smtClean="0"/>
            <a:t>6000 МВт</a:t>
          </a:r>
          <a:endParaRPr lang="ru-RU" dirty="0"/>
        </a:p>
      </dgm:t>
    </dgm:pt>
    <dgm:pt modelId="{EF25980B-BFE7-4161-A485-ED79D6A24908}" type="parTrans" cxnId="{9C4BB542-1052-4806-87F5-3977BD4EDE57}">
      <dgm:prSet/>
      <dgm:spPr/>
      <dgm:t>
        <a:bodyPr/>
        <a:lstStyle/>
        <a:p>
          <a:endParaRPr lang="ru-RU"/>
        </a:p>
      </dgm:t>
    </dgm:pt>
    <dgm:pt modelId="{3025A967-05EA-49A9-ABF7-E53BD5B16986}" type="sibTrans" cxnId="{9C4BB542-1052-4806-87F5-3977BD4EDE57}">
      <dgm:prSet/>
      <dgm:spPr/>
      <dgm:t>
        <a:bodyPr/>
        <a:lstStyle/>
        <a:p>
          <a:endParaRPr lang="ru-RU"/>
        </a:p>
      </dgm:t>
    </dgm:pt>
    <dgm:pt modelId="{EF739792-27ED-495A-B8C3-73CE66463F5D}">
      <dgm:prSet phldrT="[Текст]"/>
      <dgm:spPr/>
      <dgm:t>
        <a:bodyPr/>
        <a:lstStyle/>
        <a:p>
          <a:r>
            <a:rPr lang="uk-UA" dirty="0" smtClean="0"/>
            <a:t>Найпотужніша АЕС у Європі</a:t>
          </a:r>
          <a:endParaRPr lang="ru-RU" dirty="0"/>
        </a:p>
      </dgm:t>
    </dgm:pt>
    <dgm:pt modelId="{1F81ADCF-181D-44ED-94ED-E69BCECCBB6B}" type="parTrans" cxnId="{452A9390-3639-4436-BEDB-0EF531F5AF26}">
      <dgm:prSet/>
      <dgm:spPr/>
      <dgm:t>
        <a:bodyPr/>
        <a:lstStyle/>
        <a:p>
          <a:endParaRPr lang="ru-RU"/>
        </a:p>
      </dgm:t>
    </dgm:pt>
    <dgm:pt modelId="{11EDDB7C-7054-46EB-A955-F3713D26C4AA}" type="sibTrans" cxnId="{452A9390-3639-4436-BEDB-0EF531F5AF26}">
      <dgm:prSet/>
      <dgm:spPr/>
      <dgm:t>
        <a:bodyPr/>
        <a:lstStyle/>
        <a:p>
          <a:endParaRPr lang="ru-RU"/>
        </a:p>
      </dgm:t>
    </dgm:pt>
    <dgm:pt modelId="{18BAF063-716B-48FE-A995-CD8EC458EDF4}">
      <dgm:prSet phldrT="[Текст]"/>
      <dgm:spPr/>
      <dgm:t>
        <a:bodyPr/>
        <a:lstStyle/>
        <a:p>
          <a:r>
            <a:rPr lang="uk-UA" dirty="0" smtClean="0"/>
            <a:t>Південноукраїнська АЕС (</a:t>
          </a:r>
          <a:r>
            <a:rPr lang="uk-UA" dirty="0" err="1" smtClean="0"/>
            <a:t>Южноукраїнськ</a:t>
          </a:r>
          <a:r>
            <a:rPr lang="uk-UA" dirty="0" smtClean="0"/>
            <a:t>)</a:t>
          </a:r>
          <a:endParaRPr lang="ru-RU" dirty="0"/>
        </a:p>
      </dgm:t>
    </dgm:pt>
    <dgm:pt modelId="{44FADB19-4A0F-44B2-8011-5213E7283522}" type="parTrans" cxnId="{33C74A3B-8548-4FAF-9A82-57D6928CDF0E}">
      <dgm:prSet/>
      <dgm:spPr/>
      <dgm:t>
        <a:bodyPr/>
        <a:lstStyle/>
        <a:p>
          <a:endParaRPr lang="ru-RU"/>
        </a:p>
      </dgm:t>
    </dgm:pt>
    <dgm:pt modelId="{A5107048-D16B-45C1-B1AF-659C5A397802}" type="sibTrans" cxnId="{33C74A3B-8548-4FAF-9A82-57D6928CDF0E}">
      <dgm:prSet/>
      <dgm:spPr/>
      <dgm:t>
        <a:bodyPr/>
        <a:lstStyle/>
        <a:p>
          <a:endParaRPr lang="ru-RU"/>
        </a:p>
      </dgm:t>
    </dgm:pt>
    <dgm:pt modelId="{EF0973A7-5B5E-4446-9AFF-64E8F1B3804D}">
      <dgm:prSet phldrT="[Текст]"/>
      <dgm:spPr/>
      <dgm:t>
        <a:bodyPr/>
        <a:lstStyle/>
        <a:p>
          <a:r>
            <a:rPr lang="uk-UA" dirty="0" smtClean="0"/>
            <a:t>3000 МВт</a:t>
          </a:r>
          <a:endParaRPr lang="ru-RU" dirty="0"/>
        </a:p>
      </dgm:t>
    </dgm:pt>
    <dgm:pt modelId="{E45AA4FA-39C0-4686-985D-93162CF399F9}" type="parTrans" cxnId="{0878F035-FFE5-4F76-8492-F58A2B4F7A58}">
      <dgm:prSet/>
      <dgm:spPr/>
      <dgm:t>
        <a:bodyPr/>
        <a:lstStyle/>
        <a:p>
          <a:endParaRPr lang="ru-RU"/>
        </a:p>
      </dgm:t>
    </dgm:pt>
    <dgm:pt modelId="{76F09CB9-1EDD-4DED-86A7-1912D6C7013C}" type="sibTrans" cxnId="{0878F035-FFE5-4F76-8492-F58A2B4F7A58}">
      <dgm:prSet/>
      <dgm:spPr/>
      <dgm:t>
        <a:bodyPr/>
        <a:lstStyle/>
        <a:p>
          <a:endParaRPr lang="ru-RU"/>
        </a:p>
      </dgm:t>
    </dgm:pt>
    <dgm:pt modelId="{CD86BFC8-6052-40BE-9EE4-C7408F1F5E8D}">
      <dgm:prSet phldrT="[Текст]"/>
      <dgm:spPr/>
      <dgm:t>
        <a:bodyPr/>
        <a:lstStyle/>
        <a:p>
          <a:r>
            <a:rPr lang="uk-UA" dirty="0" smtClean="0"/>
            <a:t>Хмельницька АЕС (</a:t>
          </a:r>
          <a:r>
            <a:rPr lang="uk-UA" dirty="0" err="1" smtClean="0"/>
            <a:t>Нетішин</a:t>
          </a:r>
          <a:r>
            <a:rPr lang="uk-UA" dirty="0" smtClean="0"/>
            <a:t>)</a:t>
          </a:r>
          <a:endParaRPr lang="ru-RU" dirty="0"/>
        </a:p>
      </dgm:t>
    </dgm:pt>
    <dgm:pt modelId="{14BD4F8D-8D82-4806-9C14-C8F198EF333E}" type="parTrans" cxnId="{DB0FD1B8-C047-420D-89BC-0ABC534BC75D}">
      <dgm:prSet/>
      <dgm:spPr/>
      <dgm:t>
        <a:bodyPr/>
        <a:lstStyle/>
        <a:p>
          <a:endParaRPr lang="ru-RU"/>
        </a:p>
      </dgm:t>
    </dgm:pt>
    <dgm:pt modelId="{E5370D58-2616-43F1-928A-166C7C477EA8}" type="sibTrans" cxnId="{DB0FD1B8-C047-420D-89BC-0ABC534BC75D}">
      <dgm:prSet/>
      <dgm:spPr/>
      <dgm:t>
        <a:bodyPr/>
        <a:lstStyle/>
        <a:p>
          <a:endParaRPr lang="ru-RU"/>
        </a:p>
      </dgm:t>
    </dgm:pt>
    <dgm:pt modelId="{2C4968CF-2523-4041-9F2D-F9C8DEBB3A2F}">
      <dgm:prSet phldrT="[Текст]"/>
      <dgm:spPr/>
      <dgm:t>
        <a:bodyPr/>
        <a:lstStyle/>
        <a:p>
          <a:r>
            <a:rPr lang="uk-UA" dirty="0" smtClean="0"/>
            <a:t>2000 МВт</a:t>
          </a:r>
          <a:endParaRPr lang="ru-RU" dirty="0"/>
        </a:p>
      </dgm:t>
    </dgm:pt>
    <dgm:pt modelId="{CD14125D-900C-4E6D-83B1-EAB8A0EF254B}" type="parTrans" cxnId="{229AE8E2-0FC6-468A-952E-722451FE828A}">
      <dgm:prSet/>
      <dgm:spPr/>
      <dgm:t>
        <a:bodyPr/>
        <a:lstStyle/>
        <a:p>
          <a:endParaRPr lang="ru-RU"/>
        </a:p>
      </dgm:t>
    </dgm:pt>
    <dgm:pt modelId="{0CFC72B1-5786-4D5F-B325-27CDA32AC5AD}" type="sibTrans" cxnId="{229AE8E2-0FC6-468A-952E-722451FE828A}">
      <dgm:prSet/>
      <dgm:spPr/>
      <dgm:t>
        <a:bodyPr/>
        <a:lstStyle/>
        <a:p>
          <a:endParaRPr lang="ru-RU"/>
        </a:p>
      </dgm:t>
    </dgm:pt>
    <dgm:pt modelId="{AF09D0DC-6A8E-4546-89D2-50ED81F054F0}">
      <dgm:prSet/>
      <dgm:spPr/>
      <dgm:t>
        <a:bodyPr/>
        <a:lstStyle/>
        <a:p>
          <a:r>
            <a:rPr lang="uk-UA" dirty="0" smtClean="0"/>
            <a:t>Рівненська АЕС (</a:t>
          </a:r>
          <a:r>
            <a:rPr lang="uk-UA" dirty="0" err="1" smtClean="0"/>
            <a:t>Кузнецовськ</a:t>
          </a:r>
          <a:r>
            <a:rPr lang="uk-UA" dirty="0" smtClean="0"/>
            <a:t>)</a:t>
          </a:r>
          <a:endParaRPr lang="ru-RU" dirty="0"/>
        </a:p>
      </dgm:t>
    </dgm:pt>
    <dgm:pt modelId="{B823F394-3F41-47C5-A8F6-0CEA53A68A05}" type="parTrans" cxnId="{3968EF92-7BBF-4DBA-B1F1-62AF057F2B67}">
      <dgm:prSet/>
      <dgm:spPr/>
      <dgm:t>
        <a:bodyPr/>
        <a:lstStyle/>
        <a:p>
          <a:endParaRPr lang="ru-RU"/>
        </a:p>
      </dgm:t>
    </dgm:pt>
    <dgm:pt modelId="{9E482EB2-F6CF-45C7-932C-1408027DD6F4}" type="sibTrans" cxnId="{3968EF92-7BBF-4DBA-B1F1-62AF057F2B67}">
      <dgm:prSet/>
      <dgm:spPr/>
      <dgm:t>
        <a:bodyPr/>
        <a:lstStyle/>
        <a:p>
          <a:endParaRPr lang="ru-RU"/>
        </a:p>
      </dgm:t>
    </dgm:pt>
    <dgm:pt modelId="{D046746A-2FF6-4C35-AF41-1657A4A4ADBA}">
      <dgm:prSet/>
      <dgm:spPr/>
      <dgm:t>
        <a:bodyPr/>
        <a:lstStyle/>
        <a:p>
          <a:r>
            <a:rPr lang="uk-UA" dirty="0" smtClean="0"/>
            <a:t>2835 МВт</a:t>
          </a:r>
          <a:endParaRPr lang="ru-RU" dirty="0"/>
        </a:p>
      </dgm:t>
    </dgm:pt>
    <dgm:pt modelId="{5BCD38F7-C132-43F0-A055-5D63891EFC0F}" type="parTrans" cxnId="{01E51008-5E1F-42BC-A6AB-1C2FF0EE4C17}">
      <dgm:prSet/>
      <dgm:spPr/>
      <dgm:t>
        <a:bodyPr/>
        <a:lstStyle/>
        <a:p>
          <a:endParaRPr lang="ru-RU"/>
        </a:p>
      </dgm:t>
    </dgm:pt>
    <dgm:pt modelId="{B5D58815-16F5-4ED0-9A6B-DA415BD8227E}" type="sibTrans" cxnId="{01E51008-5E1F-42BC-A6AB-1C2FF0EE4C17}">
      <dgm:prSet/>
      <dgm:spPr/>
      <dgm:t>
        <a:bodyPr/>
        <a:lstStyle/>
        <a:p>
          <a:endParaRPr lang="ru-RU"/>
        </a:p>
      </dgm:t>
    </dgm:pt>
    <dgm:pt modelId="{83D7B36D-90AA-4DC9-A277-34A7D7C910E3}">
      <dgm:prSet/>
      <dgm:spPr/>
      <dgm:t>
        <a:bodyPr/>
        <a:lstStyle/>
        <a:p>
          <a:r>
            <a:rPr lang="uk-UA" smtClean="0"/>
            <a:t>Зупинена у 2000 році</a:t>
          </a:r>
          <a:endParaRPr lang="ru-RU" dirty="0"/>
        </a:p>
      </dgm:t>
    </dgm:pt>
    <dgm:pt modelId="{4B82169D-7ED7-4850-ACC8-E3E929CF6D3B}">
      <dgm:prSet/>
      <dgm:spPr/>
      <dgm:t>
        <a:bodyPr/>
        <a:lstStyle/>
        <a:p>
          <a:r>
            <a:rPr lang="uk-UA" smtClean="0"/>
            <a:t>Чорнобильська  АЕС (Прип'ять)</a:t>
          </a:r>
          <a:endParaRPr lang="ru-RU" dirty="0"/>
        </a:p>
      </dgm:t>
    </dgm:pt>
    <dgm:pt modelId="{F89F1A1B-BFF1-4BB3-BB52-E0F2E095B161}" type="sibTrans" cxnId="{9D746BC0-1C24-42D1-A01D-24DCCB50F3BA}">
      <dgm:prSet/>
      <dgm:spPr/>
      <dgm:t>
        <a:bodyPr/>
        <a:lstStyle/>
        <a:p>
          <a:endParaRPr lang="uk-UA"/>
        </a:p>
      </dgm:t>
    </dgm:pt>
    <dgm:pt modelId="{62866BD5-7BB9-4628-A749-40FE16C98172}" type="parTrans" cxnId="{9D746BC0-1C24-42D1-A01D-24DCCB50F3BA}">
      <dgm:prSet/>
      <dgm:spPr/>
      <dgm:t>
        <a:bodyPr/>
        <a:lstStyle/>
        <a:p>
          <a:endParaRPr lang="uk-UA"/>
        </a:p>
      </dgm:t>
    </dgm:pt>
    <dgm:pt modelId="{90587BBA-63B8-47FB-8032-792FA2EF5A73}" type="sibTrans" cxnId="{F6740659-4996-48B2-B840-EBCD989F0B01}">
      <dgm:prSet/>
      <dgm:spPr/>
      <dgm:t>
        <a:bodyPr/>
        <a:lstStyle/>
        <a:p>
          <a:endParaRPr lang="uk-UA"/>
        </a:p>
      </dgm:t>
    </dgm:pt>
    <dgm:pt modelId="{141AA109-63E0-4589-BF0A-DC8980EA1FE0}" type="parTrans" cxnId="{F6740659-4996-48B2-B840-EBCD989F0B01}">
      <dgm:prSet/>
      <dgm:spPr/>
      <dgm:t>
        <a:bodyPr/>
        <a:lstStyle/>
        <a:p>
          <a:endParaRPr lang="uk-UA"/>
        </a:p>
      </dgm:t>
    </dgm:pt>
    <dgm:pt modelId="{F22B429E-2562-4716-B39A-EBF3BF84B6D2}" type="pres">
      <dgm:prSet presAssocID="{6BCDA135-B7B7-46D5-AEB7-F41238FDC5AE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33A52F-9153-49E4-B7FC-953C632C6B0A}" type="pres">
      <dgm:prSet presAssocID="{BDDDCAAA-70F6-4323-BD52-B557B3737C27}" presName="comp" presStyleCnt="0"/>
      <dgm:spPr/>
    </dgm:pt>
    <dgm:pt modelId="{95CADE17-549A-4683-B4EB-EA26E8244347}" type="pres">
      <dgm:prSet presAssocID="{BDDDCAAA-70F6-4323-BD52-B557B3737C27}" presName="box" presStyleLbl="node1" presStyleIdx="0" presStyleCnt="5"/>
      <dgm:spPr/>
      <dgm:t>
        <a:bodyPr/>
        <a:lstStyle/>
        <a:p>
          <a:endParaRPr lang="ru-RU"/>
        </a:p>
      </dgm:t>
    </dgm:pt>
    <dgm:pt modelId="{3A725970-35C5-40ED-AF25-07BABD8743D2}" type="pres">
      <dgm:prSet presAssocID="{BDDDCAAA-70F6-4323-BD52-B557B3737C27}" presName="img" presStyleLbl="fgImgPlace1" presStyleIdx="0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FB17716-958A-4764-A4BA-07B618F2D4EF}" type="pres">
      <dgm:prSet presAssocID="{BDDDCAAA-70F6-4323-BD52-B557B3737C27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B2C461-BACC-460B-A281-D076E4788106}" type="pres">
      <dgm:prSet presAssocID="{8FACFAA0-6B99-4CB4-AE84-7115868FCA07}" presName="spacer" presStyleCnt="0"/>
      <dgm:spPr/>
    </dgm:pt>
    <dgm:pt modelId="{5109AC99-AC7D-4813-8C54-D953ACD19A9B}" type="pres">
      <dgm:prSet presAssocID="{18BAF063-716B-48FE-A995-CD8EC458EDF4}" presName="comp" presStyleCnt="0"/>
      <dgm:spPr/>
    </dgm:pt>
    <dgm:pt modelId="{38197772-3C7D-4EF2-B98A-8BC0DFD72424}" type="pres">
      <dgm:prSet presAssocID="{18BAF063-716B-48FE-A995-CD8EC458EDF4}" presName="box" presStyleLbl="node1" presStyleIdx="1" presStyleCnt="5"/>
      <dgm:spPr/>
      <dgm:t>
        <a:bodyPr/>
        <a:lstStyle/>
        <a:p>
          <a:endParaRPr lang="ru-RU"/>
        </a:p>
      </dgm:t>
    </dgm:pt>
    <dgm:pt modelId="{96FF36D1-F2BE-4623-9D4F-02009845E64B}" type="pres">
      <dgm:prSet presAssocID="{18BAF063-716B-48FE-A995-CD8EC458EDF4}" presName="img" presStyleLbl="fgImgPlace1" presStyleIdx="1" presStyleCnt="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BE7139E-4DA7-46D0-823C-5EE09E16DE77}" type="pres">
      <dgm:prSet presAssocID="{18BAF063-716B-48FE-A995-CD8EC458EDF4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7FC7B0-B284-490F-ADA8-85B4FDA09EA9}" type="pres">
      <dgm:prSet presAssocID="{A5107048-D16B-45C1-B1AF-659C5A397802}" presName="spacer" presStyleCnt="0"/>
      <dgm:spPr/>
    </dgm:pt>
    <dgm:pt modelId="{96967B55-C1BC-40EE-89DD-C2F06EEB6140}" type="pres">
      <dgm:prSet presAssocID="{AF09D0DC-6A8E-4546-89D2-50ED81F054F0}" presName="comp" presStyleCnt="0"/>
      <dgm:spPr/>
    </dgm:pt>
    <dgm:pt modelId="{29DDD497-5CDA-45BC-B18A-75A5BBB01BB3}" type="pres">
      <dgm:prSet presAssocID="{AF09D0DC-6A8E-4546-89D2-50ED81F054F0}" presName="box" presStyleLbl="node1" presStyleIdx="2" presStyleCnt="5"/>
      <dgm:spPr/>
      <dgm:t>
        <a:bodyPr/>
        <a:lstStyle/>
        <a:p>
          <a:endParaRPr lang="ru-RU"/>
        </a:p>
      </dgm:t>
    </dgm:pt>
    <dgm:pt modelId="{9D016DF1-0DA6-43E9-AEB9-7762E6B4ECFE}" type="pres">
      <dgm:prSet presAssocID="{AF09D0DC-6A8E-4546-89D2-50ED81F054F0}" presName="img" presStyleLbl="fgImgPlace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9C231C12-43DE-4DB4-9969-6BF030002A04}" type="pres">
      <dgm:prSet presAssocID="{AF09D0DC-6A8E-4546-89D2-50ED81F054F0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F9D758-ACD7-488A-88EE-68716CD234A3}" type="pres">
      <dgm:prSet presAssocID="{9E482EB2-F6CF-45C7-932C-1408027DD6F4}" presName="spacer" presStyleCnt="0"/>
      <dgm:spPr/>
    </dgm:pt>
    <dgm:pt modelId="{C1A5C423-3153-4D4F-92BA-C75B238C839C}" type="pres">
      <dgm:prSet presAssocID="{CD86BFC8-6052-40BE-9EE4-C7408F1F5E8D}" presName="comp" presStyleCnt="0"/>
      <dgm:spPr/>
    </dgm:pt>
    <dgm:pt modelId="{051F0EC0-84A9-4461-BB24-235F0AAC5633}" type="pres">
      <dgm:prSet presAssocID="{CD86BFC8-6052-40BE-9EE4-C7408F1F5E8D}" presName="box" presStyleLbl="node1" presStyleIdx="3" presStyleCnt="5"/>
      <dgm:spPr/>
      <dgm:t>
        <a:bodyPr/>
        <a:lstStyle/>
        <a:p>
          <a:endParaRPr lang="ru-RU"/>
        </a:p>
      </dgm:t>
    </dgm:pt>
    <dgm:pt modelId="{81B4DD5C-2D85-4DEB-AEDC-D1BF6C1A7077}" type="pres">
      <dgm:prSet presAssocID="{CD86BFC8-6052-40BE-9EE4-C7408F1F5E8D}" presName="img" presStyleLbl="fgImgPlace1" presStyleIdx="3" presStyleCnt="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07C3D5CE-0A00-4F32-B760-A6909AAAE581}" type="pres">
      <dgm:prSet presAssocID="{CD86BFC8-6052-40BE-9EE4-C7408F1F5E8D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1F52A6-D80A-4CDF-B00E-A49A1B7A89EC}" type="pres">
      <dgm:prSet presAssocID="{E5370D58-2616-43F1-928A-166C7C477EA8}" presName="spacer" presStyleCnt="0"/>
      <dgm:spPr/>
    </dgm:pt>
    <dgm:pt modelId="{2BE2BDA1-2A1F-42E1-BD49-C15DFCFA1DB3}" type="pres">
      <dgm:prSet presAssocID="{4B82169D-7ED7-4850-ACC8-E3E929CF6D3B}" presName="comp" presStyleCnt="0"/>
      <dgm:spPr/>
    </dgm:pt>
    <dgm:pt modelId="{639E4BE2-8E60-4DE4-9622-A7B8556DA305}" type="pres">
      <dgm:prSet presAssocID="{4B82169D-7ED7-4850-ACC8-E3E929CF6D3B}" presName="box" presStyleLbl="node1" presStyleIdx="4" presStyleCnt="5"/>
      <dgm:spPr/>
      <dgm:t>
        <a:bodyPr/>
        <a:lstStyle/>
        <a:p>
          <a:endParaRPr lang="uk-UA"/>
        </a:p>
      </dgm:t>
    </dgm:pt>
    <dgm:pt modelId="{F3BE7FF4-A128-4F0B-BDEB-D3BDB4F393E4}" type="pres">
      <dgm:prSet presAssocID="{4B82169D-7ED7-4850-ACC8-E3E929CF6D3B}" presName="img" presStyleLbl="fgImgPlace1" presStyleIdx="4" presStyleCnt="5"/>
      <dgm:spPr/>
    </dgm:pt>
    <dgm:pt modelId="{DBF1D3F5-2A37-4436-AD98-077686A5529E}" type="pres">
      <dgm:prSet presAssocID="{4B82169D-7ED7-4850-ACC8-E3E929CF6D3B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203B99C1-E22D-474D-884E-C361AC962CA1}" type="presOf" srcId="{BDDDCAAA-70F6-4323-BD52-B557B3737C27}" destId="{7FB17716-958A-4764-A4BA-07B618F2D4EF}" srcOrd="1" destOrd="0" presId="urn:microsoft.com/office/officeart/2005/8/layout/vList4#1"/>
    <dgm:cxn modelId="{80C01267-B6A1-4A03-A811-6215802F28D6}" type="presOf" srcId="{6BCDA135-B7B7-46D5-AEB7-F41238FDC5AE}" destId="{F22B429E-2562-4716-B39A-EBF3BF84B6D2}" srcOrd="0" destOrd="0" presId="urn:microsoft.com/office/officeart/2005/8/layout/vList4#1"/>
    <dgm:cxn modelId="{9A928F26-2CF9-43E6-909A-1D57C8ADD375}" type="presOf" srcId="{4B82169D-7ED7-4850-ACC8-E3E929CF6D3B}" destId="{639E4BE2-8E60-4DE4-9622-A7B8556DA305}" srcOrd="0" destOrd="0" presId="urn:microsoft.com/office/officeart/2005/8/layout/vList4#1"/>
    <dgm:cxn modelId="{A3ECC9A2-DB12-4D85-9D2A-BC59183EE090}" type="presOf" srcId="{18BAF063-716B-48FE-A995-CD8EC458EDF4}" destId="{FBE7139E-4DA7-46D0-823C-5EE09E16DE77}" srcOrd="1" destOrd="0" presId="urn:microsoft.com/office/officeart/2005/8/layout/vList4#1"/>
    <dgm:cxn modelId="{5B8E6C63-0606-4550-A3E6-D3AAE79D8336}" type="presOf" srcId="{EF0973A7-5B5E-4446-9AFF-64E8F1B3804D}" destId="{FBE7139E-4DA7-46D0-823C-5EE09E16DE77}" srcOrd="1" destOrd="1" presId="urn:microsoft.com/office/officeart/2005/8/layout/vList4#1"/>
    <dgm:cxn modelId="{E76961A1-4584-467F-BF05-753C0FD9DD36}" type="presOf" srcId="{CD86BFC8-6052-40BE-9EE4-C7408F1F5E8D}" destId="{07C3D5CE-0A00-4F32-B760-A6909AAAE581}" srcOrd="1" destOrd="0" presId="urn:microsoft.com/office/officeart/2005/8/layout/vList4#1"/>
    <dgm:cxn modelId="{9C4BB542-1052-4806-87F5-3977BD4EDE57}" srcId="{BDDDCAAA-70F6-4323-BD52-B557B3737C27}" destId="{D12E16E1-1A93-4D91-AAEF-E4CE66DBC8BB}" srcOrd="0" destOrd="0" parTransId="{EF25980B-BFE7-4161-A485-ED79D6A24908}" sibTransId="{3025A967-05EA-49A9-ABF7-E53BD5B16986}"/>
    <dgm:cxn modelId="{FAAD38C2-4EA7-48C3-B88F-02CA90FC8BCE}" type="presOf" srcId="{AF09D0DC-6A8E-4546-89D2-50ED81F054F0}" destId="{29DDD497-5CDA-45BC-B18A-75A5BBB01BB3}" srcOrd="0" destOrd="0" presId="urn:microsoft.com/office/officeart/2005/8/layout/vList4#1"/>
    <dgm:cxn modelId="{6B2475F1-48DE-4933-85C4-E549ABB4104A}" type="presOf" srcId="{4B82169D-7ED7-4850-ACC8-E3E929CF6D3B}" destId="{DBF1D3F5-2A37-4436-AD98-077686A5529E}" srcOrd="1" destOrd="0" presId="urn:microsoft.com/office/officeart/2005/8/layout/vList4#1"/>
    <dgm:cxn modelId="{452A9390-3639-4436-BEDB-0EF531F5AF26}" srcId="{BDDDCAAA-70F6-4323-BD52-B557B3737C27}" destId="{EF739792-27ED-495A-B8C3-73CE66463F5D}" srcOrd="1" destOrd="0" parTransId="{1F81ADCF-181D-44ED-94ED-E69BCECCBB6B}" sibTransId="{11EDDB7C-7054-46EB-A955-F3713D26C4AA}"/>
    <dgm:cxn modelId="{01E51008-5E1F-42BC-A6AB-1C2FF0EE4C17}" srcId="{AF09D0DC-6A8E-4546-89D2-50ED81F054F0}" destId="{D046746A-2FF6-4C35-AF41-1657A4A4ADBA}" srcOrd="0" destOrd="0" parTransId="{5BCD38F7-C132-43F0-A055-5D63891EFC0F}" sibTransId="{B5D58815-16F5-4ED0-9A6B-DA415BD8227E}"/>
    <dgm:cxn modelId="{0000359F-6351-40B4-AA16-36D2F2EB6F4F}" type="presOf" srcId="{BDDDCAAA-70F6-4323-BD52-B557B3737C27}" destId="{95CADE17-549A-4683-B4EB-EA26E8244347}" srcOrd="0" destOrd="0" presId="urn:microsoft.com/office/officeart/2005/8/layout/vList4#1"/>
    <dgm:cxn modelId="{1AE61A2F-2387-4518-B674-08F4B606EE94}" type="presOf" srcId="{83D7B36D-90AA-4DC9-A277-34A7D7C910E3}" destId="{639E4BE2-8E60-4DE4-9622-A7B8556DA305}" srcOrd="0" destOrd="1" presId="urn:microsoft.com/office/officeart/2005/8/layout/vList4#1"/>
    <dgm:cxn modelId="{02F7C500-B63A-43E2-819D-4AFA26B7D800}" srcId="{6BCDA135-B7B7-46D5-AEB7-F41238FDC5AE}" destId="{BDDDCAAA-70F6-4323-BD52-B557B3737C27}" srcOrd="0" destOrd="0" parTransId="{11AC8ECD-07FD-4679-A05F-6C5C913B9EC0}" sibTransId="{8FACFAA0-6B99-4CB4-AE84-7115868FCA07}"/>
    <dgm:cxn modelId="{F7A0A9B2-3DB5-4D6D-92F9-D4CE3AE16FDB}" type="presOf" srcId="{2C4968CF-2523-4041-9F2D-F9C8DEBB3A2F}" destId="{07C3D5CE-0A00-4F32-B760-A6909AAAE581}" srcOrd="1" destOrd="1" presId="urn:microsoft.com/office/officeart/2005/8/layout/vList4#1"/>
    <dgm:cxn modelId="{846214AB-E4F5-4246-96C8-82196F600EF1}" type="presOf" srcId="{D12E16E1-1A93-4D91-AAEF-E4CE66DBC8BB}" destId="{7FB17716-958A-4764-A4BA-07B618F2D4EF}" srcOrd="1" destOrd="1" presId="urn:microsoft.com/office/officeart/2005/8/layout/vList4#1"/>
    <dgm:cxn modelId="{EB97EA20-C958-44D5-8225-732FB1FDB057}" type="presOf" srcId="{D046746A-2FF6-4C35-AF41-1657A4A4ADBA}" destId="{29DDD497-5CDA-45BC-B18A-75A5BBB01BB3}" srcOrd="0" destOrd="1" presId="urn:microsoft.com/office/officeart/2005/8/layout/vList4#1"/>
    <dgm:cxn modelId="{C29ADFF9-AAD1-43D5-BA15-EF8DCCE258E4}" type="presOf" srcId="{EF739792-27ED-495A-B8C3-73CE66463F5D}" destId="{95CADE17-549A-4683-B4EB-EA26E8244347}" srcOrd="0" destOrd="2" presId="urn:microsoft.com/office/officeart/2005/8/layout/vList4#1"/>
    <dgm:cxn modelId="{1495676D-F788-40C0-9E4E-90D07864737F}" type="presOf" srcId="{D046746A-2FF6-4C35-AF41-1657A4A4ADBA}" destId="{9C231C12-43DE-4DB4-9969-6BF030002A04}" srcOrd="1" destOrd="1" presId="urn:microsoft.com/office/officeart/2005/8/layout/vList4#1"/>
    <dgm:cxn modelId="{0F60DC07-90F3-47C0-9B29-C8454F555EAE}" type="presOf" srcId="{EF0973A7-5B5E-4446-9AFF-64E8F1B3804D}" destId="{38197772-3C7D-4EF2-B98A-8BC0DFD72424}" srcOrd="0" destOrd="1" presId="urn:microsoft.com/office/officeart/2005/8/layout/vList4#1"/>
    <dgm:cxn modelId="{9D746BC0-1C24-42D1-A01D-24DCCB50F3BA}" srcId="{6BCDA135-B7B7-46D5-AEB7-F41238FDC5AE}" destId="{4B82169D-7ED7-4850-ACC8-E3E929CF6D3B}" srcOrd="4" destOrd="0" parTransId="{62866BD5-7BB9-4628-A749-40FE16C98172}" sibTransId="{F89F1A1B-BFF1-4BB3-BB52-E0F2E095B161}"/>
    <dgm:cxn modelId="{DB0FD1B8-C047-420D-89BC-0ABC534BC75D}" srcId="{6BCDA135-B7B7-46D5-AEB7-F41238FDC5AE}" destId="{CD86BFC8-6052-40BE-9EE4-C7408F1F5E8D}" srcOrd="3" destOrd="0" parTransId="{14BD4F8D-8D82-4806-9C14-C8F198EF333E}" sibTransId="{E5370D58-2616-43F1-928A-166C7C477EA8}"/>
    <dgm:cxn modelId="{0878F035-FFE5-4F76-8492-F58A2B4F7A58}" srcId="{18BAF063-716B-48FE-A995-CD8EC458EDF4}" destId="{EF0973A7-5B5E-4446-9AFF-64E8F1B3804D}" srcOrd="0" destOrd="0" parTransId="{E45AA4FA-39C0-4686-985D-93162CF399F9}" sibTransId="{76F09CB9-1EDD-4DED-86A7-1912D6C7013C}"/>
    <dgm:cxn modelId="{08247BE1-56C7-44BC-BC81-44D7A257B77D}" type="presOf" srcId="{2C4968CF-2523-4041-9F2D-F9C8DEBB3A2F}" destId="{051F0EC0-84A9-4461-BB24-235F0AAC5633}" srcOrd="0" destOrd="1" presId="urn:microsoft.com/office/officeart/2005/8/layout/vList4#1"/>
    <dgm:cxn modelId="{33C74A3B-8548-4FAF-9A82-57D6928CDF0E}" srcId="{6BCDA135-B7B7-46D5-AEB7-F41238FDC5AE}" destId="{18BAF063-716B-48FE-A995-CD8EC458EDF4}" srcOrd="1" destOrd="0" parTransId="{44FADB19-4A0F-44B2-8011-5213E7283522}" sibTransId="{A5107048-D16B-45C1-B1AF-659C5A397802}"/>
    <dgm:cxn modelId="{F6740659-4996-48B2-B840-EBCD989F0B01}" srcId="{4B82169D-7ED7-4850-ACC8-E3E929CF6D3B}" destId="{83D7B36D-90AA-4DC9-A277-34A7D7C910E3}" srcOrd="0" destOrd="0" parTransId="{141AA109-63E0-4589-BF0A-DC8980EA1FE0}" sibTransId="{90587BBA-63B8-47FB-8032-792FA2EF5A73}"/>
    <dgm:cxn modelId="{3968EF92-7BBF-4DBA-B1F1-62AF057F2B67}" srcId="{6BCDA135-B7B7-46D5-AEB7-F41238FDC5AE}" destId="{AF09D0DC-6A8E-4546-89D2-50ED81F054F0}" srcOrd="2" destOrd="0" parTransId="{B823F394-3F41-47C5-A8F6-0CEA53A68A05}" sibTransId="{9E482EB2-F6CF-45C7-932C-1408027DD6F4}"/>
    <dgm:cxn modelId="{39E85426-4588-4627-A05A-CA750BC487B3}" type="presOf" srcId="{CD86BFC8-6052-40BE-9EE4-C7408F1F5E8D}" destId="{051F0EC0-84A9-4461-BB24-235F0AAC5633}" srcOrd="0" destOrd="0" presId="urn:microsoft.com/office/officeart/2005/8/layout/vList4#1"/>
    <dgm:cxn modelId="{7E346188-48A4-4F4B-BA16-E2D14C63B037}" type="presOf" srcId="{EF739792-27ED-495A-B8C3-73CE66463F5D}" destId="{7FB17716-958A-4764-A4BA-07B618F2D4EF}" srcOrd="1" destOrd="2" presId="urn:microsoft.com/office/officeart/2005/8/layout/vList4#1"/>
    <dgm:cxn modelId="{EF8006F9-CC40-4074-BFD6-BCD03D85E969}" type="presOf" srcId="{D12E16E1-1A93-4D91-AAEF-E4CE66DBC8BB}" destId="{95CADE17-549A-4683-B4EB-EA26E8244347}" srcOrd="0" destOrd="1" presId="urn:microsoft.com/office/officeart/2005/8/layout/vList4#1"/>
    <dgm:cxn modelId="{229AE8E2-0FC6-468A-952E-722451FE828A}" srcId="{CD86BFC8-6052-40BE-9EE4-C7408F1F5E8D}" destId="{2C4968CF-2523-4041-9F2D-F9C8DEBB3A2F}" srcOrd="0" destOrd="0" parTransId="{CD14125D-900C-4E6D-83B1-EAB8A0EF254B}" sibTransId="{0CFC72B1-5786-4D5F-B325-27CDA32AC5AD}"/>
    <dgm:cxn modelId="{CDC30176-3E9F-4D47-9012-18D632D70812}" type="presOf" srcId="{18BAF063-716B-48FE-A995-CD8EC458EDF4}" destId="{38197772-3C7D-4EF2-B98A-8BC0DFD72424}" srcOrd="0" destOrd="0" presId="urn:microsoft.com/office/officeart/2005/8/layout/vList4#1"/>
    <dgm:cxn modelId="{92CF4C43-0466-4CE9-A18E-5BA472483BBC}" type="presOf" srcId="{83D7B36D-90AA-4DC9-A277-34A7D7C910E3}" destId="{DBF1D3F5-2A37-4436-AD98-077686A5529E}" srcOrd="1" destOrd="1" presId="urn:microsoft.com/office/officeart/2005/8/layout/vList4#1"/>
    <dgm:cxn modelId="{309A0C47-E74D-4311-800A-86B4CFA16C04}" type="presOf" srcId="{AF09D0DC-6A8E-4546-89D2-50ED81F054F0}" destId="{9C231C12-43DE-4DB4-9969-6BF030002A04}" srcOrd="1" destOrd="0" presId="urn:microsoft.com/office/officeart/2005/8/layout/vList4#1"/>
    <dgm:cxn modelId="{9CB9059D-DDA4-4D0D-B1C4-9DC535DA7178}" type="presParOf" srcId="{F22B429E-2562-4716-B39A-EBF3BF84B6D2}" destId="{8433A52F-9153-49E4-B7FC-953C632C6B0A}" srcOrd="0" destOrd="0" presId="urn:microsoft.com/office/officeart/2005/8/layout/vList4#1"/>
    <dgm:cxn modelId="{777C0E4F-6303-4DEF-B84B-76D08527220F}" type="presParOf" srcId="{8433A52F-9153-49E4-B7FC-953C632C6B0A}" destId="{95CADE17-549A-4683-B4EB-EA26E8244347}" srcOrd="0" destOrd="0" presId="urn:microsoft.com/office/officeart/2005/8/layout/vList4#1"/>
    <dgm:cxn modelId="{E49F0B73-7651-4D7E-BFF4-4EB96F1E5D9F}" type="presParOf" srcId="{8433A52F-9153-49E4-B7FC-953C632C6B0A}" destId="{3A725970-35C5-40ED-AF25-07BABD8743D2}" srcOrd="1" destOrd="0" presId="urn:microsoft.com/office/officeart/2005/8/layout/vList4#1"/>
    <dgm:cxn modelId="{6FC91E93-6C94-4FCC-86B2-3A057863D729}" type="presParOf" srcId="{8433A52F-9153-49E4-B7FC-953C632C6B0A}" destId="{7FB17716-958A-4764-A4BA-07B618F2D4EF}" srcOrd="2" destOrd="0" presId="urn:microsoft.com/office/officeart/2005/8/layout/vList4#1"/>
    <dgm:cxn modelId="{96F47A66-ABC5-4A73-9D1F-2F53361F1C9B}" type="presParOf" srcId="{F22B429E-2562-4716-B39A-EBF3BF84B6D2}" destId="{C5B2C461-BACC-460B-A281-D076E4788106}" srcOrd="1" destOrd="0" presId="urn:microsoft.com/office/officeart/2005/8/layout/vList4#1"/>
    <dgm:cxn modelId="{D1BD27A5-3B76-4373-894A-FFDFE8AF6FF4}" type="presParOf" srcId="{F22B429E-2562-4716-B39A-EBF3BF84B6D2}" destId="{5109AC99-AC7D-4813-8C54-D953ACD19A9B}" srcOrd="2" destOrd="0" presId="urn:microsoft.com/office/officeart/2005/8/layout/vList4#1"/>
    <dgm:cxn modelId="{BFE7B522-85AF-4194-821B-A3719D60B8A6}" type="presParOf" srcId="{5109AC99-AC7D-4813-8C54-D953ACD19A9B}" destId="{38197772-3C7D-4EF2-B98A-8BC0DFD72424}" srcOrd="0" destOrd="0" presId="urn:microsoft.com/office/officeart/2005/8/layout/vList4#1"/>
    <dgm:cxn modelId="{006AD656-4ED0-45C5-8FF6-0E28F351AD8D}" type="presParOf" srcId="{5109AC99-AC7D-4813-8C54-D953ACD19A9B}" destId="{96FF36D1-F2BE-4623-9D4F-02009845E64B}" srcOrd="1" destOrd="0" presId="urn:microsoft.com/office/officeart/2005/8/layout/vList4#1"/>
    <dgm:cxn modelId="{07F30178-C3BA-4BE7-9F3E-2830C9E102CE}" type="presParOf" srcId="{5109AC99-AC7D-4813-8C54-D953ACD19A9B}" destId="{FBE7139E-4DA7-46D0-823C-5EE09E16DE77}" srcOrd="2" destOrd="0" presId="urn:microsoft.com/office/officeart/2005/8/layout/vList4#1"/>
    <dgm:cxn modelId="{69F85CCE-33D8-4976-BD9C-0C610AB67481}" type="presParOf" srcId="{F22B429E-2562-4716-B39A-EBF3BF84B6D2}" destId="{B67FC7B0-B284-490F-ADA8-85B4FDA09EA9}" srcOrd="3" destOrd="0" presId="urn:microsoft.com/office/officeart/2005/8/layout/vList4#1"/>
    <dgm:cxn modelId="{3FA08D15-B66F-4C99-B949-8A88E7DC7FAC}" type="presParOf" srcId="{F22B429E-2562-4716-B39A-EBF3BF84B6D2}" destId="{96967B55-C1BC-40EE-89DD-C2F06EEB6140}" srcOrd="4" destOrd="0" presId="urn:microsoft.com/office/officeart/2005/8/layout/vList4#1"/>
    <dgm:cxn modelId="{FCB4718A-CAD6-47BA-A682-ED839EBAE7A9}" type="presParOf" srcId="{96967B55-C1BC-40EE-89DD-C2F06EEB6140}" destId="{29DDD497-5CDA-45BC-B18A-75A5BBB01BB3}" srcOrd="0" destOrd="0" presId="urn:microsoft.com/office/officeart/2005/8/layout/vList4#1"/>
    <dgm:cxn modelId="{74E4C962-50E1-4D3D-8B6D-82E84BE49D09}" type="presParOf" srcId="{96967B55-C1BC-40EE-89DD-C2F06EEB6140}" destId="{9D016DF1-0DA6-43E9-AEB9-7762E6B4ECFE}" srcOrd="1" destOrd="0" presId="urn:microsoft.com/office/officeart/2005/8/layout/vList4#1"/>
    <dgm:cxn modelId="{5BC98272-29BF-493C-AD8F-655C9C0B7196}" type="presParOf" srcId="{96967B55-C1BC-40EE-89DD-C2F06EEB6140}" destId="{9C231C12-43DE-4DB4-9969-6BF030002A04}" srcOrd="2" destOrd="0" presId="urn:microsoft.com/office/officeart/2005/8/layout/vList4#1"/>
    <dgm:cxn modelId="{B4110165-4722-4822-8308-C79783F45D1C}" type="presParOf" srcId="{F22B429E-2562-4716-B39A-EBF3BF84B6D2}" destId="{19F9D758-ACD7-488A-88EE-68716CD234A3}" srcOrd="5" destOrd="0" presId="urn:microsoft.com/office/officeart/2005/8/layout/vList4#1"/>
    <dgm:cxn modelId="{01BDA585-1C69-43D8-B658-8ECA50DCE61C}" type="presParOf" srcId="{F22B429E-2562-4716-B39A-EBF3BF84B6D2}" destId="{C1A5C423-3153-4D4F-92BA-C75B238C839C}" srcOrd="6" destOrd="0" presId="urn:microsoft.com/office/officeart/2005/8/layout/vList4#1"/>
    <dgm:cxn modelId="{40B316C4-4099-461C-A60C-7938906E9C42}" type="presParOf" srcId="{C1A5C423-3153-4D4F-92BA-C75B238C839C}" destId="{051F0EC0-84A9-4461-BB24-235F0AAC5633}" srcOrd="0" destOrd="0" presId="urn:microsoft.com/office/officeart/2005/8/layout/vList4#1"/>
    <dgm:cxn modelId="{217485A6-B991-4D65-8ED3-C016178CF064}" type="presParOf" srcId="{C1A5C423-3153-4D4F-92BA-C75B238C839C}" destId="{81B4DD5C-2D85-4DEB-AEDC-D1BF6C1A7077}" srcOrd="1" destOrd="0" presId="urn:microsoft.com/office/officeart/2005/8/layout/vList4#1"/>
    <dgm:cxn modelId="{A180DEC1-9967-4889-A819-266948C99493}" type="presParOf" srcId="{C1A5C423-3153-4D4F-92BA-C75B238C839C}" destId="{07C3D5CE-0A00-4F32-B760-A6909AAAE581}" srcOrd="2" destOrd="0" presId="urn:microsoft.com/office/officeart/2005/8/layout/vList4#1"/>
    <dgm:cxn modelId="{64A8516E-8171-4A26-BF7F-780437BBEF27}" type="presParOf" srcId="{F22B429E-2562-4716-B39A-EBF3BF84B6D2}" destId="{201F52A6-D80A-4CDF-B00E-A49A1B7A89EC}" srcOrd="7" destOrd="0" presId="urn:microsoft.com/office/officeart/2005/8/layout/vList4#1"/>
    <dgm:cxn modelId="{9EDE5475-1D69-474C-B5E3-ADD89D91C1D0}" type="presParOf" srcId="{F22B429E-2562-4716-B39A-EBF3BF84B6D2}" destId="{2BE2BDA1-2A1F-42E1-BD49-C15DFCFA1DB3}" srcOrd="8" destOrd="0" presId="urn:microsoft.com/office/officeart/2005/8/layout/vList4#1"/>
    <dgm:cxn modelId="{29C6FE14-ADE9-4403-8B9C-82AC3DC58AA4}" type="presParOf" srcId="{2BE2BDA1-2A1F-42E1-BD49-C15DFCFA1DB3}" destId="{639E4BE2-8E60-4DE4-9622-A7B8556DA305}" srcOrd="0" destOrd="0" presId="urn:microsoft.com/office/officeart/2005/8/layout/vList4#1"/>
    <dgm:cxn modelId="{8F47193C-2735-4E59-A6D4-EE5000C424EE}" type="presParOf" srcId="{2BE2BDA1-2A1F-42E1-BD49-C15DFCFA1DB3}" destId="{F3BE7FF4-A128-4F0B-BDEB-D3BDB4F393E4}" srcOrd="1" destOrd="0" presId="urn:microsoft.com/office/officeart/2005/8/layout/vList4#1"/>
    <dgm:cxn modelId="{B34CD81C-6947-4556-8480-89FBC2DE8522}" type="presParOf" srcId="{2BE2BDA1-2A1F-42E1-BD49-C15DFCFA1DB3}" destId="{DBF1D3F5-2A37-4436-AD98-077686A5529E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D637753-FC9A-4768-B097-0B194BFBF2CB}" type="datetimeFigureOut">
              <a:rPr lang="uk-UA"/>
              <a:pPr>
                <a:defRPr/>
              </a:pPr>
              <a:t>29.12.2016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uk-UA" noProof="0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51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noProof="0" smtClean="0"/>
              <a:t>Зразок тексту</a:t>
            </a:r>
          </a:p>
          <a:p>
            <a:pPr lvl="1"/>
            <a:r>
              <a:rPr lang="uk-UA" noProof="0" smtClean="0"/>
              <a:t>Другий рівень</a:t>
            </a:r>
          </a:p>
          <a:p>
            <a:pPr lvl="2"/>
            <a:r>
              <a:rPr lang="uk-UA" noProof="0" smtClean="0"/>
              <a:t>Третій рівень</a:t>
            </a:r>
          </a:p>
          <a:p>
            <a:pPr lvl="3"/>
            <a:r>
              <a:rPr lang="uk-UA" noProof="0" smtClean="0"/>
              <a:t>Четвертий рівень</a:t>
            </a:r>
          </a:p>
          <a:p>
            <a:pPr lvl="4"/>
            <a:r>
              <a:rPr lang="uk-UA" noProof="0" smtClean="0"/>
              <a:t>П'ятий рівень</a:t>
            </a:r>
            <a:endParaRPr lang="uk-UA" noProof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9C30736-1DB9-4BA2-8F7B-D1B99EB5F51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070321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Місце для зображення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17411" name="Місце для номера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2AF407D-0C90-44A1-8F02-F37F60CDE412}" type="slidenum">
              <a:rPr lang="uk-UA" smtClean="0"/>
              <a:pPr/>
              <a:t>3</a:t>
            </a:fld>
            <a:endParaRPr lang="uk-UA" smtClean="0"/>
          </a:p>
        </p:txBody>
      </p:sp>
    </p:spTree>
    <p:extLst>
      <p:ext uri="{BB962C8B-B14F-4D97-AF65-F5344CB8AC3E}">
        <p14:creationId xmlns:p14="http://schemas.microsoft.com/office/powerpoint/2010/main" val="3428594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16654-9325-4E54-A16F-4DC1AF15BAD0}" type="datetimeFigureOut">
              <a:rPr lang="ru-RU"/>
              <a:pPr>
                <a:defRPr/>
              </a:pPr>
              <a:t>29.12.2016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8400A-A855-45CA-84C0-DA10EBF4D5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EC27B-B7B7-4DE2-B19D-134A6705AF31}" type="datetimeFigureOut">
              <a:rPr lang="ru-RU"/>
              <a:pPr>
                <a:defRPr/>
              </a:pPr>
              <a:t>29.12.2016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2AC86-5077-4183-9231-AFD2B4E941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FA15E-F238-4FE6-B777-80BA4BB387F3}" type="datetimeFigureOut">
              <a:rPr lang="ru-RU"/>
              <a:pPr>
                <a:defRPr/>
              </a:pPr>
              <a:t>29.12.2016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0560A-6CFD-4451-A9BA-11E247D2A4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C1517B-C005-4EC6-B1D8-D5DBC5F7DA87}" type="datetimeFigureOut">
              <a:rPr lang="ru-RU"/>
              <a:pPr>
                <a:defRPr/>
              </a:pPr>
              <a:t>29.12.2016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E2C85-0B13-44F5-875F-406A104193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94FD7-4200-4E5A-B775-14B3D69C2108}" type="datetimeFigureOut">
              <a:rPr lang="ru-RU"/>
              <a:pPr>
                <a:defRPr/>
              </a:pPr>
              <a:t>29.12.2016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B8F24-183F-4B68-B196-DA3BED8EA9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E680D-DBBB-44D6-9D8A-3A821BC77024}" type="datetimeFigureOut">
              <a:rPr lang="ru-RU"/>
              <a:pPr>
                <a:defRPr/>
              </a:pPr>
              <a:t>29.12.2016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EDF0A-4501-41DF-8980-5365961353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C88F0-3121-416B-A8B5-2CE6F6D0B076}" type="datetimeFigureOut">
              <a:rPr lang="ru-RU"/>
              <a:pPr>
                <a:defRPr/>
              </a:pPr>
              <a:t>29.12.2016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BB512-CF66-49FB-855E-3A0921897F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3B4BB-CFCB-4200-A080-F8EE8825528E}" type="datetimeFigureOut">
              <a:rPr lang="ru-RU"/>
              <a:pPr>
                <a:defRPr/>
              </a:pPr>
              <a:t>29.12.2016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2E3EB-1C4F-4E46-864B-E293AB7BB7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78BC3-AAFE-4973-84F9-54E5017FF4CF}" type="datetimeFigureOut">
              <a:rPr lang="ru-RU"/>
              <a:pPr>
                <a:defRPr/>
              </a:pPr>
              <a:t>29.12.2016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9727C-C056-4103-A689-1170C05A63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AC3AB-A638-4D98-94D5-8556B04B8D5C}" type="datetimeFigureOut">
              <a:rPr lang="ru-RU"/>
              <a:pPr>
                <a:defRPr/>
              </a:pPr>
              <a:t>29.12.2016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7C145C-D28B-4823-9A88-AAE13E22CD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895DB-EFC9-41B9-BD5E-AE43B5662852}" type="datetimeFigureOut">
              <a:rPr lang="ru-RU"/>
              <a:pPr>
                <a:defRPr/>
              </a:pPr>
              <a:t>29.12.2016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CB59D-DDE9-4C02-9E1F-FA332B3EB6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67856FB-3A46-424A-9664-4F63727F3B6B}" type="datetimeFigureOut">
              <a:rPr lang="ru-RU"/>
              <a:pPr>
                <a:defRPr/>
              </a:pPr>
              <a:t>29.12.2016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8DA4D6E-E304-4EDB-83B9-AB491C0F6D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699" r:id="rId2"/>
    <p:sldLayoutId id="2147483701" r:id="rId3"/>
    <p:sldLayoutId id="2147483698" r:id="rId4"/>
    <p:sldLayoutId id="2147483697" r:id="rId5"/>
    <p:sldLayoutId id="2147483696" r:id="rId6"/>
    <p:sldLayoutId id="2147483702" r:id="rId7"/>
    <p:sldLayoutId id="2147483703" r:id="rId8"/>
    <p:sldLayoutId id="2147483704" r:id="rId9"/>
    <p:sldLayoutId id="2147483695" r:id="rId10"/>
    <p:sldLayoutId id="2147483705" r:id="rId11"/>
  </p:sldLayoutIdLst>
  <p:transition>
    <p:pull dir="u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9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0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Місце для вмісту 2"/>
          <p:cNvSpPr>
            <a:spLocks noGrp="1"/>
          </p:cNvSpPr>
          <p:nvPr>
            <p:ph idx="1"/>
          </p:nvPr>
        </p:nvSpPr>
        <p:spPr>
          <a:xfrm>
            <a:off x="900113" y="2708275"/>
            <a:ext cx="7408862" cy="3451225"/>
          </a:xfrm>
        </p:spPr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            книга мудрості</a:t>
            </a:r>
          </a:p>
        </p:txBody>
      </p:sp>
      <p:pic>
        <p:nvPicPr>
          <p:cNvPr id="14339" name="Picture 6" descr="605429_1201191242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2413" y="0"/>
            <a:ext cx="9612313" cy="703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5" descr="Отзыв о Книга &quot;Книга мудрости&quot; - Издательская группа Вес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6858000"/>
            <a:ext cx="504507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Прямокутник 3"/>
          <p:cNvSpPr>
            <a:spLocks noChangeArrowheads="1"/>
          </p:cNvSpPr>
          <p:nvPr/>
        </p:nvSpPr>
        <p:spPr bwMode="auto">
          <a:xfrm>
            <a:off x="179388" y="5876925"/>
            <a:ext cx="266541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4400" b="1">
                <a:latin typeface="Bookman Old Style" pitchFamily="18" charset="0"/>
              </a:rPr>
              <a:t>ТЕС</a:t>
            </a:r>
            <a:endParaRPr lang="uk-UA" sz="4400">
              <a:latin typeface="Bookman Old Style" pitchFamily="18" charset="0"/>
            </a:endParaRPr>
          </a:p>
        </p:txBody>
      </p:sp>
      <p:sp>
        <p:nvSpPr>
          <p:cNvPr id="24578" name="Прямоугольник 3"/>
          <p:cNvSpPr>
            <a:spLocks noChangeArrowheads="1"/>
          </p:cNvSpPr>
          <p:nvPr/>
        </p:nvSpPr>
        <p:spPr bwMode="auto">
          <a:xfrm>
            <a:off x="1952625" y="4005263"/>
            <a:ext cx="17827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>
                <a:latin typeface="Bookman Old Style" pitchFamily="18" charset="0"/>
              </a:rPr>
              <a:t>Бурштинська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24579" name="Прямоугольник 6"/>
          <p:cNvSpPr>
            <a:spLocks noChangeArrowheads="1"/>
          </p:cNvSpPr>
          <p:nvPr/>
        </p:nvSpPr>
        <p:spPr bwMode="auto">
          <a:xfrm>
            <a:off x="2484438" y="5238750"/>
            <a:ext cx="16605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>
                <a:latin typeface="Bookman Old Style" pitchFamily="18" charset="0"/>
              </a:rPr>
              <a:t>Вуглегірська</a:t>
            </a:r>
            <a:endParaRPr lang="ru-RU">
              <a:latin typeface="Times New Roman" pitchFamily="18" charset="0"/>
            </a:endParaRPr>
          </a:p>
        </p:txBody>
      </p:sp>
      <p:pic>
        <p:nvPicPr>
          <p:cNvPr id="24580" name="Picture 2" descr="http://www.photoukraine.com/i/articles/Oxrana%20Okruzhaiuschei%20Sredy%20Photos/0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0"/>
            <a:ext cx="5715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4" descr="http://static.iloveukraine.com.ua/p/0/51/51881/b1910b165f3d6f67b0cd6e38aec60a04_600x1000.jpg"/>
          <p:cNvPicPr>
            <a:picLocks noChangeAspect="1" noChangeArrowheads="1"/>
          </p:cNvPicPr>
          <p:nvPr/>
        </p:nvPicPr>
        <p:blipFill>
          <a:blip r:embed="rId3"/>
          <a:srcRect t="15549" b="3723"/>
          <a:stretch>
            <a:fillRect/>
          </a:stretch>
        </p:blipFill>
        <p:spPr bwMode="auto">
          <a:xfrm>
            <a:off x="4284663" y="3925888"/>
            <a:ext cx="4694237" cy="284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14313" y="142875"/>
            <a:ext cx="7772400" cy="785813"/>
          </a:xfrm>
          <a:prstGeom prst="rect">
            <a:avLst/>
          </a:prstGeom>
        </p:spPr>
        <p:txBody>
          <a:bodyPr bIns="91440"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4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ГІДРОЕЛЕКТРОСТАНЦІЇ</a:t>
            </a:r>
            <a:endParaRPr lang="ru-RU" sz="4000" b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2770" name="Picture 2" descr="C:\Documents and Settings\User\Рабочий стол\електроенергетика\800px-Hydro-electric_Power_station_'Dniprohes'_in_Zaporizhzhia_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836613"/>
            <a:ext cx="5541962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3" descr="C:\Documents and Settings\User\Рабочий стол\електроенергетика\800px-Dnister_HP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2957513"/>
            <a:ext cx="4864100" cy="390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85750" y="3714750"/>
            <a:ext cx="33639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5400">
                <a:solidFill>
                  <a:schemeClr val="bg1"/>
                </a:solidFill>
                <a:latin typeface="Times New Roman" pitchFamily="18" charset="0"/>
              </a:rPr>
              <a:t>Дніпрогес </a:t>
            </a:r>
            <a:endParaRPr lang="ru-RU" sz="5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557713" y="6149975"/>
            <a:ext cx="45989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000">
                <a:solidFill>
                  <a:schemeClr val="bg1"/>
                </a:solidFill>
                <a:latin typeface="Times New Roman" pitchFamily="18" charset="0"/>
              </a:rPr>
              <a:t>Дністровська ГЕС-1</a:t>
            </a:r>
            <a:endParaRPr lang="ru-RU" sz="400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 descr="Достопримечательность Теребле-Рикская ГЭС, Нижний Быстр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620713"/>
            <a:ext cx="8642350" cy="576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Box 1"/>
          <p:cNvSpPr txBox="1">
            <a:spLocks noChangeArrowheads="1"/>
          </p:cNvSpPr>
          <p:nvPr/>
        </p:nvSpPr>
        <p:spPr bwMode="auto">
          <a:xfrm>
            <a:off x="1547813" y="620713"/>
            <a:ext cx="64801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/>
              <a:t>Теребле – Р</a:t>
            </a:r>
            <a:r>
              <a:rPr lang="uk-UA" sz="4400"/>
              <a:t>і</a:t>
            </a:r>
            <a:r>
              <a:rPr lang="ru-RU" sz="4400"/>
              <a:t>цька ГЕС  </a:t>
            </a:r>
          </a:p>
        </p:txBody>
      </p:sp>
    </p:spTree>
  </p:cSld>
  <p:clrMapOvr>
    <a:masterClrMapping/>
  </p:clrMapOvr>
  <p:transition>
    <p:pull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177925" y="188913"/>
            <a:ext cx="7772400" cy="785812"/>
          </a:xfrm>
          <a:prstGeom prst="rect">
            <a:avLst/>
          </a:prstGeom>
        </p:spPr>
        <p:txBody>
          <a:bodyPr bIns="91440" anchor="b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АТОМНІ ЕЛЕКТРОСТАНЦІЇ</a:t>
            </a:r>
            <a:endParaRPr lang="ru-RU" sz="4000" b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098" name="Picture 2" descr="C:\Documents and Settings\User\Рабочий стол\електроенергетика\South_Ukraine_Nuclear_Power_Pla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857250"/>
            <a:ext cx="4297362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85750" y="3143250"/>
            <a:ext cx="1746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>
                <a:latin typeface="Times New Roman" pitchFamily="18" charset="0"/>
              </a:rPr>
              <a:t>Запорізька АЕС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038850" y="4506913"/>
            <a:ext cx="297815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>
                <a:latin typeface="Times New Roman" pitchFamily="18" charset="0"/>
              </a:rPr>
              <a:t>Південно-</a:t>
            </a:r>
          </a:p>
          <a:p>
            <a:r>
              <a:rPr lang="uk-UA" sz="3200">
                <a:latin typeface="Times New Roman" pitchFamily="18" charset="0"/>
              </a:rPr>
              <a:t>українська АЕС</a:t>
            </a:r>
            <a:endParaRPr lang="ru-RU" sz="3200">
              <a:latin typeface="Times New Roman" pitchFamily="18" charset="0"/>
            </a:endParaRPr>
          </a:p>
        </p:txBody>
      </p:sp>
      <p:pic>
        <p:nvPicPr>
          <p:cNvPr id="4100" name="Picture 4" descr="C:\Documents and Settings\User\Рабочий стол\електроенергетика\Kernkraftwerk_Saporischschj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2636838"/>
            <a:ext cx="5688013" cy="411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TextBox 1"/>
          <p:cNvSpPr txBox="1">
            <a:spLocks noChangeArrowheads="1"/>
          </p:cNvSpPr>
          <p:nvPr/>
        </p:nvSpPr>
        <p:spPr bwMode="auto">
          <a:xfrm>
            <a:off x="285750" y="1957388"/>
            <a:ext cx="4357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000"/>
              <a:t>Запорізька АЕС</a:t>
            </a:r>
            <a:endParaRPr lang="ru-RU" sz="400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371600" y="115888"/>
            <a:ext cx="7772400" cy="785812"/>
          </a:xfrm>
          <a:prstGeom prst="rect">
            <a:avLst/>
          </a:prstGeom>
        </p:spPr>
        <p:txBody>
          <a:bodyPr bIns="91440" anchor="b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АТОМНІ ЕЛЕКТРОСТАНЦІЇ</a:t>
            </a:r>
            <a:endParaRPr lang="ru-RU" sz="40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895324" y="908032"/>
          <a:ext cx="7772400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Picture 2" descr="C:\Documents and Settings\User\Рабочий стол\електроенергетика\800px-Chernobyl_Nuclear_Power_Plant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927075" y="5448314"/>
            <a:ext cx="1571636" cy="928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A725970-35C5-40ED-AF25-07BABD8743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graphicEl>
                                              <a:dgm id="{3A725970-35C5-40ED-AF25-07BABD8743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5CADE17-549A-4683-B4EB-EA26E82443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>
                                            <p:graphicEl>
                                              <a:dgm id="{95CADE17-549A-4683-B4EB-EA26E82443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6FF36D1-F2BE-4623-9D4F-02009845E6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>
                                            <p:graphicEl>
                                              <a:dgm id="{96FF36D1-F2BE-4623-9D4F-02009845E6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8197772-3C7D-4EF2-B98A-8BC0DFD724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>
                                            <p:graphicEl>
                                              <a:dgm id="{38197772-3C7D-4EF2-B98A-8BC0DFD724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D016DF1-0DA6-43E9-AEB9-7762E6B4EC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>
                                            <p:graphicEl>
                                              <a:dgm id="{9D016DF1-0DA6-43E9-AEB9-7762E6B4EC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9DDD497-5CDA-45BC-B18A-75A5BBB01B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>
                                            <p:graphicEl>
                                              <a:dgm id="{29DDD497-5CDA-45BC-B18A-75A5BBB01B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1B4DD5C-2D85-4DEB-AEDC-D1BF6C1A70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>
                                            <p:graphicEl>
                                              <a:dgm id="{81B4DD5C-2D85-4DEB-AEDC-D1BF6C1A70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51F0EC0-84A9-4461-BB24-235F0AAC56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>
                                            <p:graphicEl>
                                              <a:dgm id="{051F0EC0-84A9-4461-BB24-235F0AAC56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3BE7FF4-A128-4F0B-BDEB-D3BDB4F393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7">
                                            <p:graphicEl>
                                              <a:dgm id="{F3BE7FF4-A128-4F0B-BDEB-D3BDB4F393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39E4BE2-8E60-4DE4-9622-A7B8556DA3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7">
                                            <p:graphicEl>
                                              <a:dgm id="{639E4BE2-8E60-4DE4-9622-A7B8556DA3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Dgm bld="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ъект 1"/>
          <p:cNvSpPr>
            <a:spLocks noGrp="1"/>
          </p:cNvSpPr>
          <p:nvPr>
            <p:ph idx="1"/>
          </p:nvPr>
        </p:nvSpPr>
        <p:spPr>
          <a:xfrm>
            <a:off x="6784975" y="4941888"/>
            <a:ext cx="2268538" cy="1651000"/>
          </a:xfrm>
        </p:spPr>
        <p:txBody>
          <a:bodyPr/>
          <a:lstStyle/>
          <a:p>
            <a:r>
              <a:rPr lang="uk-UA" smtClean="0"/>
              <a:t> </a:t>
            </a:r>
            <a:endParaRPr lang="ru-RU" smtClean="0"/>
          </a:p>
        </p:txBody>
      </p:sp>
      <p:pic>
        <p:nvPicPr>
          <p:cNvPr id="4" name="Picture 2" descr="C:\Documents and Settings\User\Рабочий стол\електроенергетика\800px-Chernobyl_Nuclear_Power_Plant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441255"/>
            <a:ext cx="7992887" cy="6144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9699" name="TextBox 4"/>
          <p:cNvSpPr txBox="1">
            <a:spLocks noChangeArrowheads="1"/>
          </p:cNvSpPr>
          <p:nvPr/>
        </p:nvSpPr>
        <p:spPr bwMode="auto">
          <a:xfrm>
            <a:off x="1403350" y="441325"/>
            <a:ext cx="648176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400"/>
              <a:t>Чорнобильська АЕС</a:t>
            </a:r>
            <a:endParaRPr lang="ru-RU" sz="4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00" name="Object 16"/>
          <p:cNvGraphicFramePr>
            <a:graphicFrameLocks/>
          </p:cNvGraphicFramePr>
          <p:nvPr/>
        </p:nvGraphicFramePr>
        <p:xfrm>
          <a:off x="468313" y="1322388"/>
          <a:ext cx="8205787" cy="5221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1" name="Диаграмма" r:id="rId3" imgW="8201074" imgH="5438892" progId="Excel.Chart.8">
                  <p:embed/>
                </p:oleObj>
              </mc:Choice>
              <mc:Fallback>
                <p:oleObj name="Диаграмма" r:id="rId3" imgW="8201074" imgH="5438892" progId="Excel.Chart.8">
                  <p:embed/>
                  <p:pic>
                    <p:nvPicPr>
                      <p:cNvPr id="0" name="Picture 16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1322388"/>
                        <a:ext cx="8205787" cy="5221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Округлений прямокутник 1"/>
          <p:cNvSpPr/>
          <p:nvPr/>
        </p:nvSpPr>
        <p:spPr>
          <a:xfrm>
            <a:off x="2987675" y="4471988"/>
            <a:ext cx="792163" cy="431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50,7%</a:t>
            </a:r>
          </a:p>
        </p:txBody>
      </p:sp>
      <p:sp>
        <p:nvSpPr>
          <p:cNvPr id="3" name="Округлений прямокутник 2"/>
          <p:cNvSpPr/>
          <p:nvPr/>
        </p:nvSpPr>
        <p:spPr>
          <a:xfrm>
            <a:off x="5508625" y="4471988"/>
            <a:ext cx="792163" cy="358775"/>
          </a:xfrm>
          <a:prstGeom prst="roundRect">
            <a:avLst>
              <a:gd name="adj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>
                <a:solidFill>
                  <a:srgbClr val="FFFFFF"/>
                </a:solidFill>
                <a:cs typeface="Arial" charset="0"/>
              </a:rPr>
              <a:t>42</a:t>
            </a:r>
            <a:r>
              <a:rPr lang="uk-UA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uk-UA">
                <a:solidFill>
                  <a:srgbClr val="FFFFFF"/>
                </a:solidFill>
                <a:cs typeface="Arial" charset="0"/>
              </a:rPr>
              <a:t>%</a:t>
            </a:r>
          </a:p>
        </p:txBody>
      </p:sp>
      <p:sp>
        <p:nvSpPr>
          <p:cNvPr id="6" name="Округлений прямокутник 5"/>
          <p:cNvSpPr/>
          <p:nvPr/>
        </p:nvSpPr>
        <p:spPr>
          <a:xfrm>
            <a:off x="4140200" y="3500438"/>
            <a:ext cx="528638" cy="4333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7%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Прямоугольник 3"/>
          <p:cNvSpPr>
            <a:spLocks noChangeArrowheads="1"/>
          </p:cNvSpPr>
          <p:nvPr/>
        </p:nvSpPr>
        <p:spPr bwMode="auto">
          <a:xfrm>
            <a:off x="1612900" y="3244850"/>
            <a:ext cx="17843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>
                <a:latin typeface="Bookman Old Style" pitchFamily="18" charset="0"/>
              </a:rPr>
              <a:t>Донузлавська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32770" name="Прямоугольник 6"/>
          <p:cNvSpPr>
            <a:spLocks noChangeArrowheads="1"/>
          </p:cNvSpPr>
          <p:nvPr/>
        </p:nvSpPr>
        <p:spPr bwMode="auto">
          <a:xfrm>
            <a:off x="612775" y="4411663"/>
            <a:ext cx="3770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000">
                <a:latin typeface="Bookman Old Style" pitchFamily="18" charset="0"/>
              </a:rPr>
              <a:t>Новоазовська</a:t>
            </a:r>
            <a:endParaRPr lang="ru-RU" sz="4000">
              <a:latin typeface="Times New Roman" pitchFamily="18" charset="0"/>
            </a:endParaRPr>
          </a:p>
        </p:txBody>
      </p:sp>
      <p:pic>
        <p:nvPicPr>
          <p:cNvPr id="32771" name="Picture 2" descr="http://files.ub.ua/news/news/6/445451_937314_13287817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3088" y="3860800"/>
            <a:ext cx="4164012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4" descr="http://www.uwea.com.ua/img/gallery/__Donuzlav%2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22250"/>
            <a:ext cx="6421438" cy="425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Прямокутник 3"/>
          <p:cNvSpPr>
            <a:spLocks noChangeArrowheads="1"/>
          </p:cNvSpPr>
          <p:nvPr/>
        </p:nvSpPr>
        <p:spPr bwMode="auto">
          <a:xfrm>
            <a:off x="179388" y="5876925"/>
            <a:ext cx="266541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4400" b="1">
                <a:latin typeface="Bookman Old Style" pitchFamily="18" charset="0"/>
              </a:rPr>
              <a:t>СЕС</a:t>
            </a:r>
            <a:endParaRPr lang="uk-UA" sz="4400">
              <a:latin typeface="Bookman Old Style" pitchFamily="18" charset="0"/>
            </a:endParaRPr>
          </a:p>
        </p:txBody>
      </p:sp>
      <p:sp>
        <p:nvSpPr>
          <p:cNvPr id="33794" name="Прямоугольник 3"/>
          <p:cNvSpPr>
            <a:spLocks noChangeArrowheads="1"/>
          </p:cNvSpPr>
          <p:nvPr/>
        </p:nvSpPr>
        <p:spPr bwMode="auto">
          <a:xfrm>
            <a:off x="1979613" y="5637213"/>
            <a:ext cx="664368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6000">
                <a:latin typeface="Bookman Old Style" pitchFamily="18" charset="0"/>
              </a:rPr>
              <a:t>Кримська</a:t>
            </a:r>
          </a:p>
        </p:txBody>
      </p:sp>
      <p:pic>
        <p:nvPicPr>
          <p:cNvPr id="33795" name="Picture 2" descr="http://pravda.sebastopol.ua/wp-content/uploads/2011/09/s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188913"/>
            <a:ext cx="9150350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86750" cy="78581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dirty="0" smtClean="0"/>
              <a:t>ПЕРСПЕКТИВИ РОЗВИТКУ ГАЛУЗІ</a:t>
            </a:r>
            <a:endParaRPr lang="ru-RU" b="1" dirty="0"/>
          </a:p>
        </p:txBody>
      </p:sp>
      <p:sp>
        <p:nvSpPr>
          <p:cNvPr id="34818" name="Содержимое 2"/>
          <p:cNvSpPr>
            <a:spLocks noGrp="1"/>
          </p:cNvSpPr>
          <p:nvPr>
            <p:ph sz="quarter" idx="13"/>
          </p:nvPr>
        </p:nvSpPr>
        <p:spPr>
          <a:xfrm>
            <a:off x="214313" y="1285875"/>
            <a:ext cx="8715375" cy="5162550"/>
          </a:xfrm>
        </p:spPr>
        <p:txBody>
          <a:bodyPr/>
          <a:lstStyle/>
          <a:p>
            <a:pPr lvl="1" eaLnBrk="1" hangingPunct="1"/>
            <a:r>
              <a:rPr lang="uk-UA" sz="2800" b="1" i="1" smtClean="0">
                <a:latin typeface="Arial" charset="0"/>
              </a:rPr>
              <a:t>Р</a:t>
            </a:r>
            <a:r>
              <a:rPr lang="uk-UA" sz="2800" b="1" smtClean="0">
                <a:latin typeface="Monotype Corsiva" pitchFamily="66" charset="0"/>
              </a:rPr>
              <a:t>еконструкція й технічне переоснащення підприємств </a:t>
            </a:r>
            <a:r>
              <a:rPr lang="uk-UA" sz="2800" b="1" smtClean="0">
                <a:latin typeface="Arial" charset="0"/>
              </a:rPr>
              <a:t>; </a:t>
            </a:r>
          </a:p>
          <a:p>
            <a:pPr lvl="1" eaLnBrk="1" hangingPunct="1"/>
            <a:endParaRPr lang="uk-UA" sz="2800" b="1" smtClean="0">
              <a:latin typeface="Arial" charset="0"/>
            </a:endParaRPr>
          </a:p>
          <a:p>
            <a:pPr lvl="1" eaLnBrk="1" hangingPunct="1">
              <a:buFont typeface="Symbol" pitchFamily="18" charset="2"/>
              <a:buNone/>
            </a:pPr>
            <a:r>
              <a:rPr lang="uk-UA" sz="2800" b="1" smtClean="0">
                <a:latin typeface="Arial" charset="0"/>
              </a:rPr>
              <a:t>  </a:t>
            </a:r>
            <a:r>
              <a:rPr lang="uk-UA" sz="2800" b="1" i="1" smtClean="0">
                <a:latin typeface="Monotype Corsiva" pitchFamily="66" charset="0"/>
              </a:rPr>
              <a:t> </a:t>
            </a:r>
            <a:r>
              <a:rPr lang="uk-UA" sz="2400" b="1" i="1" smtClean="0">
                <a:latin typeface="Arial" charset="0"/>
              </a:rPr>
              <a:t>Запровадження</a:t>
            </a:r>
            <a:r>
              <a:rPr lang="uk-UA" sz="2800" b="1" smtClean="0">
                <a:latin typeface="Monotype Corsiva" pitchFamily="66" charset="0"/>
              </a:rPr>
              <a:t> сучасних енергоефективних технологій та обладнання;</a:t>
            </a:r>
            <a:endParaRPr lang="uk-UA" sz="2800" b="1" smtClean="0">
              <a:latin typeface="Arial" charset="0"/>
            </a:endParaRPr>
          </a:p>
          <a:p>
            <a:pPr lvl="1" eaLnBrk="1" hangingPunct="1">
              <a:buFont typeface="Symbol" pitchFamily="18" charset="2"/>
              <a:buNone/>
            </a:pPr>
            <a:r>
              <a:rPr lang="uk-UA" sz="2800" b="1" smtClean="0">
                <a:latin typeface="Monotype Corsiva" pitchFamily="66" charset="0"/>
              </a:rPr>
              <a:t> </a:t>
            </a:r>
          </a:p>
          <a:p>
            <a:pPr lvl="1" eaLnBrk="1" hangingPunct="1">
              <a:buFont typeface="Symbol" pitchFamily="18" charset="2"/>
              <a:buNone/>
            </a:pPr>
            <a:r>
              <a:rPr lang="uk-UA" sz="2800" b="1" smtClean="0">
                <a:latin typeface="Arial" charset="0"/>
              </a:rPr>
              <a:t>  </a:t>
            </a:r>
            <a:r>
              <a:rPr lang="uk-UA" sz="2800" b="1" i="1" smtClean="0">
                <a:latin typeface="Arial" charset="0"/>
              </a:rPr>
              <a:t> П</a:t>
            </a:r>
            <a:r>
              <a:rPr lang="uk-UA" sz="2800" b="1" smtClean="0">
                <a:latin typeface="Monotype Corsiva" pitchFamily="66" charset="0"/>
              </a:rPr>
              <a:t>ереважаючий розвиток галузей із низькою енергоємністю (точне машинобудування, легка, харчова промисловість).</a:t>
            </a:r>
          </a:p>
          <a:p>
            <a:pPr lvl="1" eaLnBrk="1" hangingPunct="1"/>
            <a:endParaRPr lang="uk-UA" b="1" smtClean="0">
              <a:solidFill>
                <a:srgbClr val="C00000"/>
              </a:solidFill>
              <a:cs typeface="Times New Roman" pitchFamily="18" charset="0"/>
            </a:endParaRPr>
          </a:p>
          <a:p>
            <a:pPr lvl="1" eaLnBrk="1" hangingPunct="1"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7958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ЕЛЕКТРОЕНЕРГЕТИКА УКРАЇНИ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548680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Комунальний заклад освіти «Середня загальноосвітня школа №56»</a:t>
            </a:r>
          </a:p>
          <a:p>
            <a:pPr algn="ctr"/>
            <a:r>
              <a:rPr lang="uk-UA" dirty="0"/>
              <a:t>м</a:t>
            </a:r>
            <a:r>
              <a:rPr lang="uk-UA" dirty="0" smtClean="0"/>
              <a:t>. Дніпро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557959" y="4797152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Підготував учитель географії </a:t>
            </a:r>
          </a:p>
          <a:p>
            <a:r>
              <a:rPr lang="uk-UA" dirty="0" smtClean="0"/>
              <a:t>Бугай Людмила Костянтинівна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915816" y="3379788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До уроку географії. 9 клас </a:t>
            </a:r>
            <a:endParaRPr lang="ru-RU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Прямокутник 4"/>
          <p:cNvSpPr>
            <a:spLocks noChangeArrowheads="1"/>
          </p:cNvSpPr>
          <p:nvPr/>
        </p:nvSpPr>
        <p:spPr bwMode="auto">
          <a:xfrm>
            <a:off x="179388" y="190500"/>
            <a:ext cx="87137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b="1">
                <a:solidFill>
                  <a:srgbClr val="0808B8"/>
                </a:solidFill>
                <a:latin typeface="Bookman Old Style" pitchFamily="18" charset="0"/>
              </a:rPr>
              <a:t>Традиційні типи електростанцій</a:t>
            </a:r>
            <a:endParaRPr lang="uk-UA" sz="2400">
              <a:solidFill>
                <a:srgbClr val="0808B8"/>
              </a:solidFill>
              <a:latin typeface="Bookman Old Style" pitchFamily="18" charset="0"/>
            </a:endParaRPr>
          </a:p>
        </p:txBody>
      </p:sp>
      <p:graphicFrame>
        <p:nvGraphicFramePr>
          <p:cNvPr id="34883" name="Group 67"/>
          <p:cNvGraphicFramePr>
            <a:graphicFrameLocks noGrp="1"/>
          </p:cNvGraphicFramePr>
          <p:nvPr/>
        </p:nvGraphicFramePr>
        <p:xfrm>
          <a:off x="142875" y="642938"/>
          <a:ext cx="8856663" cy="4020821"/>
        </p:xfrm>
        <a:graphic>
          <a:graphicData uri="http://schemas.openxmlformats.org/drawingml/2006/table">
            <a:tbl>
              <a:tblPr/>
              <a:tblGrid>
                <a:gridCol w="585788"/>
                <a:gridCol w="1306512"/>
                <a:gridCol w="1285875"/>
                <a:gridCol w="1500188"/>
                <a:gridCol w="1500187"/>
                <a:gridCol w="2678113"/>
              </a:tblGrid>
              <a:tr h="703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Arial" charset="0"/>
                        </a:rPr>
                        <a:t>№ п/п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AC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Arial" charset="0"/>
                        </a:rPr>
                        <a:t>Тип електро-станції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AC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Arial" charset="0"/>
                        </a:rPr>
                        <a:t>Ресурс на якому працює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AC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Arial" charset="0"/>
                        </a:rPr>
                        <a:t>Відсоток виробництва енергії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AC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Arial" charset="0"/>
                        </a:rPr>
                        <a:t>Принцип розташування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AC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Arial" charset="0"/>
                        </a:rPr>
                        <a:t>Найпотужніші електростанції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ACF8"/>
                    </a:solidFill>
                  </a:tcPr>
                </a:tc>
              </a:tr>
              <a:tr h="1265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Arial" charset="0"/>
                        </a:rPr>
                        <a:t>ТЕС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Arial" charset="0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Arial" charset="0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Arial" charset="0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Arial" charset="0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Arial" charset="0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</a:tr>
              <a:tr h="11144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Arial" charset="0"/>
                        </a:rPr>
                        <a:t>ГЕС 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Arial" charset="0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Arial" charset="0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Arial" charset="0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Arial" charset="0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</a:tr>
              <a:tr h="909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Arial" charset="0"/>
                        </a:rPr>
                        <a:t>АЕС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Arial" charset="0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Arial" charset="0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Arial" charset="0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Arial" charset="0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</a:tr>
            </a:tbl>
          </a:graphicData>
        </a:graphic>
      </p:graphicFrame>
      <p:sp>
        <p:nvSpPr>
          <p:cNvPr id="35879" name="Прямокутник 4"/>
          <p:cNvSpPr>
            <a:spLocks noChangeArrowheads="1"/>
          </p:cNvSpPr>
          <p:nvPr/>
        </p:nvSpPr>
        <p:spPr bwMode="auto">
          <a:xfrm>
            <a:off x="285750" y="5357813"/>
            <a:ext cx="87137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200" b="1">
                <a:latin typeface="Bookman Old Style" pitchFamily="18" charset="0"/>
              </a:rPr>
              <a:t>Альтернативні типи електростанцій</a:t>
            </a:r>
            <a:endParaRPr lang="uk-UA" sz="3200">
              <a:latin typeface="Bookman Old Style" pitchFamily="18" charset="0"/>
            </a:endParaRPr>
          </a:p>
        </p:txBody>
      </p:sp>
      <p:graphicFrame>
        <p:nvGraphicFramePr>
          <p:cNvPr id="5" name="Таблиця 1"/>
          <p:cNvGraphicFramePr>
            <a:graphicFrameLocks noGrp="1"/>
          </p:cNvGraphicFramePr>
          <p:nvPr/>
        </p:nvGraphicFramePr>
        <p:xfrm>
          <a:off x="214313" y="5024438"/>
          <a:ext cx="8786875" cy="156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1319"/>
                <a:gridCol w="2068527"/>
                <a:gridCol w="1470457"/>
                <a:gridCol w="452657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№ п/</a:t>
                      </a:r>
                      <a:r>
                        <a:rPr lang="uk-UA" sz="1600" dirty="0" err="1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п</a:t>
                      </a:r>
                      <a:endParaRPr lang="uk-UA" sz="16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 marL="91449" marR="914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Тип електростанції</a:t>
                      </a:r>
                      <a:endParaRPr lang="uk-UA" sz="16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 marL="91449" marR="914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Ресурс на якому</a:t>
                      </a:r>
                      <a:r>
                        <a:rPr lang="uk-UA" sz="1600" baseline="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 працює</a:t>
                      </a:r>
                      <a:endParaRPr lang="uk-UA" sz="16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 marL="91449" marR="914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Найпотужніші електростанції</a:t>
                      </a:r>
                      <a:endParaRPr lang="uk-UA" sz="18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 marL="91449" marR="914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1</a:t>
                      </a:r>
                      <a:endParaRPr lang="uk-UA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 marL="91449" marR="914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ВЕС</a:t>
                      </a:r>
                      <a:endParaRPr lang="uk-UA" b="1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 marL="91449" marR="914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 marL="91449" marR="914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800" b="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 marL="91449" marR="914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2</a:t>
                      </a:r>
                      <a:endParaRPr lang="uk-UA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 marL="91449" marR="914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СЕС </a:t>
                      </a:r>
                      <a:endParaRPr lang="uk-UA" b="1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 marL="91449" marR="914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 marL="91449" marR="914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800" b="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 marL="91449" marR="914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5902" name="Прямоугольник 5"/>
          <p:cNvSpPr>
            <a:spLocks noChangeArrowheads="1"/>
          </p:cNvSpPr>
          <p:nvPr/>
        </p:nvSpPr>
        <p:spPr bwMode="auto">
          <a:xfrm>
            <a:off x="714375" y="4500563"/>
            <a:ext cx="7215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b="1">
                <a:solidFill>
                  <a:srgbClr val="00B050"/>
                </a:solidFill>
                <a:latin typeface="Bookman Old Style" pitchFamily="18" charset="0"/>
              </a:rPr>
              <a:t>Альтернативні типи електростанцій</a:t>
            </a:r>
            <a:endParaRPr lang="uk-UA" sz="2400">
              <a:solidFill>
                <a:srgbClr val="00B05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Прямокутник 4"/>
          <p:cNvSpPr>
            <a:spLocks noChangeArrowheads="1"/>
          </p:cNvSpPr>
          <p:nvPr/>
        </p:nvSpPr>
        <p:spPr bwMode="auto">
          <a:xfrm>
            <a:off x="179388" y="190500"/>
            <a:ext cx="87137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b="1">
                <a:solidFill>
                  <a:srgbClr val="0808B8"/>
                </a:solidFill>
                <a:latin typeface="Bookman Old Style" pitchFamily="18" charset="0"/>
              </a:rPr>
              <a:t>Традиційні типи електростанцій</a:t>
            </a:r>
            <a:endParaRPr lang="uk-UA" sz="2400">
              <a:solidFill>
                <a:srgbClr val="0808B8"/>
              </a:solidFill>
              <a:latin typeface="Bookman Old Style" pitchFamily="18" charset="0"/>
            </a:endParaRPr>
          </a:p>
        </p:txBody>
      </p:sp>
      <p:graphicFrame>
        <p:nvGraphicFramePr>
          <p:cNvPr id="35906" name="Group 66"/>
          <p:cNvGraphicFramePr>
            <a:graphicFrameLocks noGrp="1"/>
          </p:cNvGraphicFramePr>
          <p:nvPr/>
        </p:nvGraphicFramePr>
        <p:xfrm>
          <a:off x="142875" y="620713"/>
          <a:ext cx="8856663" cy="3779520"/>
        </p:xfrm>
        <a:graphic>
          <a:graphicData uri="http://schemas.openxmlformats.org/drawingml/2006/table">
            <a:tbl>
              <a:tblPr/>
              <a:tblGrid>
                <a:gridCol w="585788"/>
                <a:gridCol w="1179512"/>
                <a:gridCol w="1412875"/>
                <a:gridCol w="1500188"/>
                <a:gridCol w="1500187"/>
                <a:gridCol w="2678113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AC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Типи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ЕС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AC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Arial" charset="0"/>
                        </a:rPr>
                        <a:t>Ресурс на якому працює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AC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Arial" charset="0"/>
                        </a:rPr>
                        <a:t>Відсоток виробництва енергії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AC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Arial" charset="0"/>
                        </a:rPr>
                        <a:t>Принцип розташування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AC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Arial" charset="0"/>
                        </a:rPr>
                        <a:t>Найпотужніші електростанції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ACF8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ТЕС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Вугілля,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газ,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мазут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42,7%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Arial" charset="0"/>
                        </a:rPr>
                        <a:t>Сировина та споживач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Arial" charset="0"/>
                        </a:rPr>
                        <a:t>ДРЕС:  </a:t>
                      </a: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Arial" charset="0"/>
                        </a:rPr>
                        <a:t>Вуглегірська, Луганська, Слов'янська, Бурштинська, Запорізька, Криворізька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ГЕС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Нергія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падаючого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потоку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7%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Arial" charset="0"/>
                        </a:rPr>
                        <a:t>До річок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Arial" charset="0"/>
                        </a:rPr>
                        <a:t>Дніпро:</a:t>
                      </a: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Arial" charset="0"/>
                        </a:rPr>
                        <a:t> Дніпрогес, Каховська, Канівська, Дніпродзержинська, Київська, Кременчуцька;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Arial" charset="0"/>
                        </a:rPr>
                        <a:t>Дністровська 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Arial" charset="0"/>
                        </a:rPr>
                        <a:t>АЕС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Arial" charset="0"/>
                        </a:rPr>
                        <a:t>Уран 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50%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Arial" charset="0"/>
                        </a:rPr>
                        <a:t>Споживач та вода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Arial" charset="0"/>
                        </a:rPr>
                        <a:t>Запорізька (6 блоків) Рівненська (</a:t>
                      </a: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Arial" charset="0"/>
                        </a:rPr>
                        <a:t> блоки) Хмельницька (2)   Південно-Українська (</a:t>
                      </a: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Arial" charset="0"/>
                        </a:rPr>
                        <a:t>)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</a:tr>
            </a:tbl>
          </a:graphicData>
        </a:graphic>
      </p:graphicFrame>
      <p:sp>
        <p:nvSpPr>
          <p:cNvPr id="36903" name="Прямокутник 4"/>
          <p:cNvSpPr>
            <a:spLocks noChangeArrowheads="1"/>
          </p:cNvSpPr>
          <p:nvPr/>
        </p:nvSpPr>
        <p:spPr bwMode="auto">
          <a:xfrm>
            <a:off x="285750" y="5357813"/>
            <a:ext cx="87137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200" b="1">
                <a:latin typeface="Bookman Old Style" pitchFamily="18" charset="0"/>
              </a:rPr>
              <a:t>Альтернативні типи електростанцій</a:t>
            </a:r>
            <a:endParaRPr lang="uk-UA" sz="3200">
              <a:latin typeface="Bookman Old Style" pitchFamily="18" charset="0"/>
            </a:endParaRPr>
          </a:p>
        </p:txBody>
      </p:sp>
      <p:graphicFrame>
        <p:nvGraphicFramePr>
          <p:cNvPr id="5" name="Таблиця 1"/>
          <p:cNvGraphicFramePr>
            <a:graphicFrameLocks noGrp="1"/>
          </p:cNvGraphicFramePr>
          <p:nvPr/>
        </p:nvGraphicFramePr>
        <p:xfrm>
          <a:off x="214313" y="5024438"/>
          <a:ext cx="8786875" cy="156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1319"/>
                <a:gridCol w="2068527"/>
                <a:gridCol w="1470457"/>
                <a:gridCol w="452657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№ п/</a:t>
                      </a:r>
                      <a:r>
                        <a:rPr lang="uk-UA" sz="1600" dirty="0" err="1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п</a:t>
                      </a:r>
                      <a:endParaRPr lang="uk-UA" sz="16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 marL="91449" marR="914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Тип електростанції</a:t>
                      </a:r>
                      <a:endParaRPr lang="uk-UA" sz="16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 marL="91449" marR="914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Ресурс на якому</a:t>
                      </a:r>
                      <a:r>
                        <a:rPr lang="uk-UA" sz="1600" baseline="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 працює</a:t>
                      </a:r>
                      <a:endParaRPr lang="uk-UA" sz="16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 marL="91449" marR="914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Найпотужніші електростанції</a:t>
                      </a:r>
                      <a:endParaRPr lang="uk-UA" sz="18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 marL="91449" marR="914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1</a:t>
                      </a:r>
                      <a:endParaRPr lang="uk-UA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 marL="91449" marR="914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ВЕС</a:t>
                      </a:r>
                      <a:endParaRPr lang="uk-UA" b="1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 marL="91449" marR="914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Вітер </a:t>
                      </a:r>
                      <a:endParaRPr lang="uk-UA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 marL="91449" marR="914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0" dirty="0" err="1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Новоазовська</a:t>
                      </a:r>
                      <a:r>
                        <a:rPr lang="uk-UA" sz="1800" b="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,  </a:t>
                      </a:r>
                      <a:r>
                        <a:rPr lang="uk-UA" sz="1800" b="0" dirty="0" err="1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Донузлавська</a:t>
                      </a:r>
                      <a:endParaRPr lang="uk-UA" sz="1800" b="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 marL="91449" marR="914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2</a:t>
                      </a:r>
                      <a:endParaRPr lang="uk-UA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 marL="91449" marR="914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СЕС </a:t>
                      </a:r>
                      <a:endParaRPr lang="uk-UA" b="1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 marL="91449" marR="914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Сонце </a:t>
                      </a:r>
                      <a:endParaRPr lang="uk-UA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 marL="91449" marR="914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Кримська  (20 установок)</a:t>
                      </a:r>
                      <a:endParaRPr lang="uk-UA" sz="1800" b="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 marL="91449" marR="914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6926" name="Прямоугольник 5"/>
          <p:cNvSpPr>
            <a:spLocks noChangeArrowheads="1"/>
          </p:cNvSpPr>
          <p:nvPr/>
        </p:nvSpPr>
        <p:spPr bwMode="auto">
          <a:xfrm>
            <a:off x="714375" y="4500563"/>
            <a:ext cx="7215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b="1">
                <a:solidFill>
                  <a:srgbClr val="00B050"/>
                </a:solidFill>
                <a:latin typeface="Bookman Old Style" pitchFamily="18" charset="0"/>
              </a:rPr>
              <a:t>Альтернативні типи електростанцій</a:t>
            </a:r>
            <a:endParaRPr lang="uk-UA" sz="2400">
              <a:solidFill>
                <a:srgbClr val="00B05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Місце для тексту 4"/>
          <p:cNvSpPr>
            <a:spLocks noGrp="1"/>
          </p:cNvSpPr>
          <p:nvPr>
            <p:ph type="body" sz="half" idx="2"/>
          </p:nvPr>
        </p:nvSpPr>
        <p:spPr>
          <a:xfrm>
            <a:off x="1092151" y="1334939"/>
            <a:ext cx="7258000" cy="3816423"/>
          </a:xfrm>
          <a:solidFill>
            <a:srgbClr val="FFFF00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uk-UA" sz="3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           </a:t>
            </a:r>
            <a:r>
              <a:rPr lang="uk-UA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Електроенергетика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uk-UA" sz="3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uk-UA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            Машинобудування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uk-UA" sz="3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uk-UA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            Хімічна промисловість</a:t>
            </a:r>
            <a:endParaRPr lang="uk-UA" sz="3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1748" name="Заголовок 5"/>
          <p:cNvSpPr>
            <a:spLocks noGrp="1"/>
          </p:cNvSpPr>
          <p:nvPr>
            <p:ph type="title"/>
          </p:nvPr>
        </p:nvSpPr>
        <p:spPr>
          <a:xfrm>
            <a:off x="1116013" y="333375"/>
            <a:ext cx="7272337" cy="930275"/>
          </a:xfrm>
        </p:spPr>
        <p:txBody>
          <a:bodyPr/>
          <a:lstStyle/>
          <a:p>
            <a:pPr eaLnBrk="1" hangingPunct="1"/>
            <a:r>
              <a:rPr lang="uk-UA" sz="3600" smtClean="0">
                <a:latin typeface="Arial" charset="0"/>
              </a:rPr>
              <a:t>       Галузі авангардної трійки</a:t>
            </a:r>
            <a:endParaRPr lang="uk-UA" sz="3600" b="1" i="1" smtClean="0">
              <a:solidFill>
                <a:srgbClr val="FFFF00"/>
              </a:solidFill>
              <a:latin typeface="Arial" charset="0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Autofit/>
          </a:bodyPr>
          <a:lstStyle/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uk-UA" sz="3200" b="1" dirty="0" smtClean="0">
              <a:latin typeface="Monotype Corsiva" pitchFamily="66" charset="0"/>
            </a:endParaRP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uk-UA" sz="3200" b="1" dirty="0" smtClean="0">
              <a:latin typeface="Monotype Corsiva" pitchFamily="66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14313" y="142875"/>
            <a:ext cx="7772400" cy="785813"/>
          </a:xfrm>
          <a:prstGeom prst="rect">
            <a:avLst/>
          </a:prstGeom>
        </p:spPr>
        <p:txBody>
          <a:bodyPr bIns="91440"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4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ПЛАН УРОКУ</a:t>
            </a:r>
            <a:endParaRPr lang="ru-RU" sz="40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8435" name="Прямоугольник 1"/>
          <p:cNvSpPr>
            <a:spLocks noChangeArrowheads="1"/>
          </p:cNvSpPr>
          <p:nvPr/>
        </p:nvSpPr>
        <p:spPr bwMode="auto">
          <a:xfrm>
            <a:off x="0" y="1557338"/>
            <a:ext cx="8678863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/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1. Структура електроенергетики України </a:t>
            </a:r>
          </a:p>
          <a:p>
            <a:pPr marL="457200"/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      та джерела енергії.</a:t>
            </a:r>
          </a:p>
          <a:p>
            <a:pPr marL="457200"/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marL="457200"/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 2. Найбільші електростанції  та 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їх типи.</a:t>
            </a:r>
          </a:p>
          <a:p>
            <a:pPr marL="457200"/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marL="457200"/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 3. Принципи розміщення ЕС.</a:t>
            </a:r>
          </a:p>
          <a:p>
            <a:pPr marL="457200"/>
            <a:endParaRPr lang="uk-UA" sz="3200" dirty="0">
              <a:latin typeface="Times New Roman" pitchFamily="18" charset="0"/>
              <a:cs typeface="Times New Roman" pitchFamily="18" charset="0"/>
            </a:endParaRPr>
          </a:p>
          <a:p>
            <a:pPr marL="457200"/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 4. Енергозбереження.</a:t>
            </a:r>
          </a:p>
          <a:p>
            <a:pPr marL="457200"/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321704" y="214290"/>
            <a:ext cx="4500593" cy="914400"/>
          </a:xfrm>
          <a:prstGeom prst="round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/>
              <a:t>ЕЛЕКТРОСТАНЦІЇ</a:t>
            </a:r>
            <a:endParaRPr lang="ru-RU" sz="3200" b="1" dirty="0"/>
          </a:p>
        </p:txBody>
      </p:sp>
      <p:sp>
        <p:nvSpPr>
          <p:cNvPr id="12" name="Штриховая стрелка вправо 11"/>
          <p:cNvSpPr/>
          <p:nvPr/>
        </p:nvSpPr>
        <p:spPr>
          <a:xfrm rot="5400000">
            <a:off x="3519862" y="1991670"/>
            <a:ext cx="2104276" cy="484632"/>
          </a:xfrm>
          <a:prstGeom prst="stripedRightArrow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Штриховая стрелка вправо 12"/>
          <p:cNvSpPr/>
          <p:nvPr/>
        </p:nvSpPr>
        <p:spPr>
          <a:xfrm rot="5400000">
            <a:off x="5242944" y="1472172"/>
            <a:ext cx="1000132" cy="484632"/>
          </a:xfrm>
          <a:prstGeom prst="stripedRightArrow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Штриховая стрелка вправо 14"/>
          <p:cNvSpPr/>
          <p:nvPr/>
        </p:nvSpPr>
        <p:spPr>
          <a:xfrm rot="5400000">
            <a:off x="2814052" y="1472172"/>
            <a:ext cx="1000132" cy="484632"/>
          </a:xfrm>
          <a:prstGeom prst="stripedRightArrow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трелка углом вверх 15"/>
          <p:cNvSpPr/>
          <p:nvPr/>
        </p:nvSpPr>
        <p:spPr>
          <a:xfrm rot="10800000">
            <a:off x="1071538" y="428604"/>
            <a:ext cx="1143008" cy="714380"/>
          </a:xfrm>
          <a:prstGeom prst="bentUpArrow">
            <a:avLst>
              <a:gd name="adj1" fmla="val 36636"/>
              <a:gd name="adj2" fmla="val 25000"/>
              <a:gd name="adj3" fmla="val 32758"/>
            </a:avLst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Стрелка углом вверх 16"/>
          <p:cNvSpPr/>
          <p:nvPr/>
        </p:nvSpPr>
        <p:spPr>
          <a:xfrm rot="10800000" flipH="1">
            <a:off x="6929454" y="428604"/>
            <a:ext cx="1143008" cy="714380"/>
          </a:xfrm>
          <a:prstGeom prst="bentUpArrow">
            <a:avLst>
              <a:gd name="adj1" fmla="val 36636"/>
              <a:gd name="adj2" fmla="val 25000"/>
              <a:gd name="adj3" fmla="val 32758"/>
            </a:avLst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Равнобедренный треугольник 26"/>
          <p:cNvSpPr/>
          <p:nvPr/>
        </p:nvSpPr>
        <p:spPr>
          <a:xfrm rot="10800000">
            <a:off x="500034" y="2071678"/>
            <a:ext cx="785818" cy="3071834"/>
          </a:xfrm>
          <a:prstGeom prst="triangle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Равнобедренный треугольник 29"/>
          <p:cNvSpPr/>
          <p:nvPr/>
        </p:nvSpPr>
        <p:spPr>
          <a:xfrm rot="10800000">
            <a:off x="6072198" y="3071810"/>
            <a:ext cx="857256" cy="1857388"/>
          </a:xfrm>
          <a:prstGeom prst="triangle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Равнобедренный треугольник 30"/>
          <p:cNvSpPr/>
          <p:nvPr/>
        </p:nvSpPr>
        <p:spPr>
          <a:xfrm rot="10800000">
            <a:off x="4214810" y="4214818"/>
            <a:ext cx="785818" cy="914400"/>
          </a:xfrm>
          <a:prstGeom prst="triangle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Равнобедренный треугольник 31"/>
          <p:cNvSpPr/>
          <p:nvPr/>
        </p:nvSpPr>
        <p:spPr>
          <a:xfrm rot="10800000">
            <a:off x="2285984" y="3143248"/>
            <a:ext cx="857256" cy="1857388"/>
          </a:xfrm>
          <a:prstGeom prst="triangle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Равнобедренный треугольник 32"/>
          <p:cNvSpPr/>
          <p:nvPr/>
        </p:nvSpPr>
        <p:spPr>
          <a:xfrm rot="10800000">
            <a:off x="7858148" y="2071678"/>
            <a:ext cx="785818" cy="3071834"/>
          </a:xfrm>
          <a:prstGeom prst="triangle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 rot="16200000">
            <a:off x="-142920" y="5000648"/>
            <a:ext cx="2071726" cy="1214446"/>
          </a:xfrm>
          <a:prstGeom prst="round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/>
              <a:t>ВУГІЛЛЯ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/>
              <a:t>НАФТА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/>
              <a:t>ГАЗ</a:t>
            </a:r>
            <a:endParaRPr lang="ru-RU" sz="2000" b="1" dirty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285720" y="1214422"/>
            <a:ext cx="2143140" cy="914400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/>
              <a:t>ТЕПЛОВІ</a:t>
            </a:r>
            <a:endParaRPr lang="ru-RU" sz="2400" b="1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714480" y="2285992"/>
            <a:ext cx="2143140" cy="914400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/>
              <a:t>АТОМНІ</a:t>
            </a:r>
            <a:endParaRPr lang="ru-RU" sz="2400" b="1" dirty="0"/>
          </a:p>
        </p:txBody>
      </p:sp>
      <p:sp>
        <p:nvSpPr>
          <p:cNvPr id="37" name="Скругленный прямоугольник 36"/>
          <p:cNvSpPr/>
          <p:nvPr/>
        </p:nvSpPr>
        <p:spPr>
          <a:xfrm rot="16200000">
            <a:off x="1714468" y="5000648"/>
            <a:ext cx="2071726" cy="1214446"/>
          </a:xfrm>
          <a:prstGeom prst="round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/>
              <a:t>ЗБАГАЧЕНИЙ УРАН</a:t>
            </a:r>
            <a:endParaRPr lang="ru-RU" sz="2000" b="1" dirty="0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393273" y="3357562"/>
            <a:ext cx="2357454" cy="914400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/>
              <a:t>ГІДРАВЛІЧНІ</a:t>
            </a:r>
            <a:endParaRPr lang="ru-RU" sz="2400" b="1" dirty="0"/>
          </a:p>
        </p:txBody>
      </p:sp>
      <p:sp>
        <p:nvSpPr>
          <p:cNvPr id="39" name="Скругленный прямоугольник 38"/>
          <p:cNvSpPr/>
          <p:nvPr/>
        </p:nvSpPr>
        <p:spPr>
          <a:xfrm rot="16200000">
            <a:off x="3536137" y="5000648"/>
            <a:ext cx="2071726" cy="1214446"/>
          </a:xfrm>
          <a:prstGeom prst="round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/>
              <a:t>ЕНЕРГІЯ ВОДЯНОГО ПОТОКУ</a:t>
            </a:r>
            <a:endParaRPr lang="ru-RU" sz="2000" b="1" dirty="0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286380" y="2285992"/>
            <a:ext cx="2143140" cy="914400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/>
              <a:t>СОНЯЧНІ</a:t>
            </a:r>
            <a:endParaRPr lang="ru-RU" sz="2400" b="1" dirty="0"/>
          </a:p>
        </p:txBody>
      </p:sp>
      <p:sp>
        <p:nvSpPr>
          <p:cNvPr id="41" name="Скругленный прямоугольник 40"/>
          <p:cNvSpPr/>
          <p:nvPr/>
        </p:nvSpPr>
        <p:spPr>
          <a:xfrm rot="16200000">
            <a:off x="5429244" y="5000648"/>
            <a:ext cx="2071726" cy="1214446"/>
          </a:xfrm>
          <a:prstGeom prst="round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/>
              <a:t>ЕНЕРГІЯ СОНЦЯ</a:t>
            </a:r>
            <a:endParaRPr lang="ru-RU" sz="2000" b="1" dirty="0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715140" y="1214422"/>
            <a:ext cx="2143140" cy="914400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/>
              <a:t>ВІТРОВІ</a:t>
            </a:r>
            <a:endParaRPr lang="ru-RU" sz="2400" b="1" dirty="0"/>
          </a:p>
        </p:txBody>
      </p:sp>
      <p:sp>
        <p:nvSpPr>
          <p:cNvPr id="43" name="Скругленный прямоугольник 42"/>
          <p:cNvSpPr/>
          <p:nvPr/>
        </p:nvSpPr>
        <p:spPr>
          <a:xfrm rot="16200000">
            <a:off x="7215194" y="5000648"/>
            <a:ext cx="2071726" cy="1214446"/>
          </a:xfrm>
          <a:prstGeom prst="round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/>
              <a:t>ЕНЕРГІЯ ВІТРУ</a:t>
            </a:r>
            <a:endParaRPr lang="ru-RU" sz="2000" b="1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000"/>
                            </p:stCondLst>
                            <p:childTnLst>
                              <p:par>
                                <p:cTn id="10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000"/>
                            </p:stCondLst>
                            <p:childTnLst>
                              <p:par>
                                <p:cTn id="1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321704" y="214290"/>
            <a:ext cx="4500593" cy="914400"/>
          </a:xfrm>
          <a:prstGeom prst="round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/>
              <a:t>ЕЛЕКТРОСТАНЦІЇ</a:t>
            </a:r>
            <a:endParaRPr lang="ru-RU" sz="3200" b="1" dirty="0"/>
          </a:p>
        </p:txBody>
      </p:sp>
      <p:sp>
        <p:nvSpPr>
          <p:cNvPr id="12" name="Штриховая стрелка вправо 11"/>
          <p:cNvSpPr/>
          <p:nvPr/>
        </p:nvSpPr>
        <p:spPr>
          <a:xfrm rot="5400000">
            <a:off x="3519862" y="1991670"/>
            <a:ext cx="2104276" cy="484632"/>
          </a:xfrm>
          <a:prstGeom prst="stripedRightArrow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Штриховая стрелка вправо 12"/>
          <p:cNvSpPr/>
          <p:nvPr/>
        </p:nvSpPr>
        <p:spPr>
          <a:xfrm rot="5400000">
            <a:off x="5242944" y="1472172"/>
            <a:ext cx="1000132" cy="484632"/>
          </a:xfrm>
          <a:prstGeom prst="stripedRightArrow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Штриховая стрелка вправо 14"/>
          <p:cNvSpPr/>
          <p:nvPr/>
        </p:nvSpPr>
        <p:spPr>
          <a:xfrm rot="5400000">
            <a:off x="2814052" y="1472172"/>
            <a:ext cx="1000132" cy="484632"/>
          </a:xfrm>
          <a:prstGeom prst="stripedRightArrow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трелка углом вверх 15"/>
          <p:cNvSpPr/>
          <p:nvPr/>
        </p:nvSpPr>
        <p:spPr>
          <a:xfrm rot="10800000">
            <a:off x="1071538" y="428604"/>
            <a:ext cx="1143008" cy="714380"/>
          </a:xfrm>
          <a:prstGeom prst="bentUpArrow">
            <a:avLst>
              <a:gd name="adj1" fmla="val 36636"/>
              <a:gd name="adj2" fmla="val 25000"/>
              <a:gd name="adj3" fmla="val 32758"/>
            </a:avLst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Стрелка углом вверх 16"/>
          <p:cNvSpPr/>
          <p:nvPr/>
        </p:nvSpPr>
        <p:spPr>
          <a:xfrm rot="10800000" flipH="1">
            <a:off x="6929454" y="428604"/>
            <a:ext cx="1143008" cy="714380"/>
          </a:xfrm>
          <a:prstGeom prst="bentUpArrow">
            <a:avLst>
              <a:gd name="adj1" fmla="val 36636"/>
              <a:gd name="adj2" fmla="val 25000"/>
              <a:gd name="adj3" fmla="val 32758"/>
            </a:avLst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Равнобедренный треугольник 26"/>
          <p:cNvSpPr/>
          <p:nvPr/>
        </p:nvSpPr>
        <p:spPr>
          <a:xfrm rot="10800000">
            <a:off x="500034" y="2071678"/>
            <a:ext cx="785818" cy="3071834"/>
          </a:xfrm>
          <a:prstGeom prst="triangle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Равнобедренный треугольник 29"/>
          <p:cNvSpPr/>
          <p:nvPr/>
        </p:nvSpPr>
        <p:spPr>
          <a:xfrm rot="10800000">
            <a:off x="6072198" y="3071810"/>
            <a:ext cx="857256" cy="1857388"/>
          </a:xfrm>
          <a:prstGeom prst="triangle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Равнобедренный треугольник 30"/>
          <p:cNvSpPr/>
          <p:nvPr/>
        </p:nvSpPr>
        <p:spPr>
          <a:xfrm rot="10800000">
            <a:off x="4214810" y="4214818"/>
            <a:ext cx="785818" cy="914400"/>
          </a:xfrm>
          <a:prstGeom prst="triangle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Равнобедренный треугольник 31"/>
          <p:cNvSpPr/>
          <p:nvPr/>
        </p:nvSpPr>
        <p:spPr>
          <a:xfrm rot="10800000">
            <a:off x="2285984" y="3143248"/>
            <a:ext cx="857256" cy="1857388"/>
          </a:xfrm>
          <a:prstGeom prst="triangle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Равнобедренный треугольник 32"/>
          <p:cNvSpPr/>
          <p:nvPr/>
        </p:nvSpPr>
        <p:spPr>
          <a:xfrm rot="10800000">
            <a:off x="7858148" y="2071678"/>
            <a:ext cx="785818" cy="3071834"/>
          </a:xfrm>
          <a:prstGeom prst="triangle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 rot="16200000">
            <a:off x="-142920" y="5000648"/>
            <a:ext cx="2071726" cy="1214446"/>
          </a:xfrm>
          <a:prstGeom prst="round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285720" y="1214422"/>
            <a:ext cx="2143140" cy="914400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/>
              <a:t>ТЕПЛОВІ</a:t>
            </a:r>
            <a:endParaRPr lang="ru-RU" sz="2400" b="1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714480" y="2285992"/>
            <a:ext cx="2143140" cy="914400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/>
              <a:t>АТОМНІ</a:t>
            </a:r>
            <a:endParaRPr lang="ru-RU" sz="2400" b="1" dirty="0"/>
          </a:p>
        </p:txBody>
      </p:sp>
      <p:sp>
        <p:nvSpPr>
          <p:cNvPr id="37" name="Скругленный прямоугольник 36"/>
          <p:cNvSpPr/>
          <p:nvPr/>
        </p:nvSpPr>
        <p:spPr>
          <a:xfrm rot="16200000">
            <a:off x="1714468" y="5000648"/>
            <a:ext cx="2071726" cy="1214446"/>
          </a:xfrm>
          <a:prstGeom prst="round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393273" y="3357562"/>
            <a:ext cx="2357454" cy="914400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/>
              <a:t>ГІДРАВЛІЧНІ</a:t>
            </a:r>
            <a:endParaRPr lang="ru-RU" sz="2400" b="1" dirty="0"/>
          </a:p>
        </p:txBody>
      </p:sp>
      <p:sp>
        <p:nvSpPr>
          <p:cNvPr id="39" name="Скругленный прямоугольник 38"/>
          <p:cNvSpPr/>
          <p:nvPr/>
        </p:nvSpPr>
        <p:spPr>
          <a:xfrm rot="16200000">
            <a:off x="3536137" y="5000648"/>
            <a:ext cx="2071726" cy="1214446"/>
          </a:xfrm>
          <a:prstGeom prst="round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286380" y="2285992"/>
            <a:ext cx="2143140" cy="914400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/>
              <a:t>СОНЯЧНІ</a:t>
            </a:r>
            <a:endParaRPr lang="ru-RU" sz="2400" b="1" dirty="0"/>
          </a:p>
        </p:txBody>
      </p:sp>
      <p:sp>
        <p:nvSpPr>
          <p:cNvPr id="41" name="Скругленный прямоугольник 40"/>
          <p:cNvSpPr/>
          <p:nvPr/>
        </p:nvSpPr>
        <p:spPr>
          <a:xfrm rot="16200000">
            <a:off x="5429244" y="5000648"/>
            <a:ext cx="2071726" cy="1214446"/>
          </a:xfrm>
          <a:prstGeom prst="round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715140" y="1214422"/>
            <a:ext cx="2143140" cy="914400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/>
              <a:t>ВІТРОВІ</a:t>
            </a:r>
            <a:endParaRPr lang="ru-RU" sz="2400" b="1" dirty="0"/>
          </a:p>
        </p:txBody>
      </p:sp>
      <p:sp>
        <p:nvSpPr>
          <p:cNvPr id="43" name="Скругленный прямоугольник 42"/>
          <p:cNvSpPr/>
          <p:nvPr/>
        </p:nvSpPr>
        <p:spPr>
          <a:xfrm rot="16200000">
            <a:off x="7215194" y="5000648"/>
            <a:ext cx="2071726" cy="1214446"/>
          </a:xfrm>
          <a:prstGeom prst="round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000"/>
                            </p:stCondLst>
                            <p:childTnLst>
                              <p:par>
                                <p:cTn id="10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000"/>
                            </p:stCondLst>
                            <p:childTnLst>
                              <p:par>
                                <p:cTn id="1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Users\User_2.СABINFO2\Desktop\2015_12_04\контурна карта_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6075" y="774700"/>
            <a:ext cx="8474075" cy="577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C:\Users\User_2.СABINFO2\Desktop\2015_12_04\контурна карта_0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113" y="660400"/>
            <a:ext cx="8755062" cy="583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14313" y="142875"/>
            <a:ext cx="7772400" cy="785813"/>
          </a:xfrm>
          <a:prstGeom prst="rect">
            <a:avLst/>
          </a:prstGeom>
        </p:spPr>
        <p:txBody>
          <a:bodyPr bIns="91440" anchor="b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ТЕПЛОВІ ЕЛЕКТРОСТАНЦІЇ</a:t>
            </a:r>
            <a:endParaRPr lang="ru-RU" sz="40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C:\Documents and Settings\User\Рабочий стол\електроенергетика\Zaporizka_T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2636838"/>
            <a:ext cx="493395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C:\Documents and Settings\User\Рабочий стол\електроенергетика\800px-Power_plant_Burshtyn_TES,_Ukraine-6064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944563"/>
            <a:ext cx="4545012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858000" y="3429000"/>
            <a:ext cx="21526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b="1">
                <a:solidFill>
                  <a:schemeClr val="bg1"/>
                </a:solidFill>
                <a:latin typeface="Times New Roman" pitchFamily="18" charset="0"/>
              </a:rPr>
              <a:t>Бурштинська ТЕС</a:t>
            </a:r>
            <a:endParaRPr lang="ru-RU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85750" y="6143625"/>
            <a:ext cx="18510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b="1">
                <a:solidFill>
                  <a:schemeClr val="bg1"/>
                </a:solidFill>
                <a:latin typeface="Times New Roman" pitchFamily="18" charset="0"/>
              </a:rPr>
              <a:t>Запорізька ТЕС</a:t>
            </a:r>
            <a:endParaRPr lang="ru-RU" b="1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Форма хвиль">
  <a:themeElements>
    <a:clrScheme name="Форма хвиль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Форма хвиль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Форма хвиль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1659</TotalTime>
  <Words>385</Words>
  <Application>Microsoft Office PowerPoint</Application>
  <PresentationFormat>Экран (4:3)</PresentationFormat>
  <Paragraphs>160</Paragraphs>
  <Slides>21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1" baseType="lpstr">
      <vt:lpstr>Arial</vt:lpstr>
      <vt:lpstr>Bookman Old Style</vt:lpstr>
      <vt:lpstr>Calibri</vt:lpstr>
      <vt:lpstr>Candara</vt:lpstr>
      <vt:lpstr>Monotype Corsiva</vt:lpstr>
      <vt:lpstr>Symbol</vt:lpstr>
      <vt:lpstr>Times New Roman</vt:lpstr>
      <vt:lpstr>Wingdings 2</vt:lpstr>
      <vt:lpstr>Форма хвиль</vt:lpstr>
      <vt:lpstr>Диаграмма</vt:lpstr>
      <vt:lpstr>            книга мудрості</vt:lpstr>
      <vt:lpstr>ЕЛЕКТРОЕНЕРГЕТИКА УКРАЇНИ</vt:lpstr>
      <vt:lpstr>       Галузі авангардної трійки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ПЕРСПЕКТИВИ РОЗВИТКУ ГАЛУЗІ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ЕЛЕКТРОЕНЕРГЕТИКА УКРАЇНИ</dc:title>
  <dc:creator>User</dc:creator>
  <cp:lastModifiedBy>Admin</cp:lastModifiedBy>
  <cp:revision>178</cp:revision>
  <dcterms:created xsi:type="dcterms:W3CDTF">2012-12-15T06:25:58Z</dcterms:created>
  <dcterms:modified xsi:type="dcterms:W3CDTF">2016-12-29T12:03:18Z</dcterms:modified>
</cp:coreProperties>
</file>