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8" r:id="rId2"/>
    <p:sldId id="269" r:id="rId3"/>
    <p:sldId id="267" r:id="rId4"/>
    <p:sldId id="290" r:id="rId5"/>
    <p:sldId id="270" r:id="rId6"/>
    <p:sldId id="272" r:id="rId7"/>
    <p:sldId id="292" r:id="rId8"/>
    <p:sldId id="291" r:id="rId9"/>
    <p:sldId id="273" r:id="rId10"/>
    <p:sldId id="293" r:id="rId11"/>
    <p:sldId id="274" r:id="rId12"/>
    <p:sldId id="275" r:id="rId13"/>
    <p:sldId id="276" r:id="rId14"/>
    <p:sldId id="280" r:id="rId15"/>
    <p:sldId id="281" r:id="rId16"/>
    <p:sldId id="277" r:id="rId17"/>
    <p:sldId id="282" r:id="rId18"/>
    <p:sldId id="284" r:id="rId19"/>
    <p:sldId id="283" r:id="rId20"/>
    <p:sldId id="286" r:id="rId21"/>
    <p:sldId id="285" r:id="rId22"/>
    <p:sldId id="287" r:id="rId23"/>
    <p:sldId id="288" r:id="rId24"/>
    <p:sldId id="289" r:id="rId25"/>
    <p:sldId id="294" r:id="rId26"/>
    <p:sldId id="296" r:id="rId27"/>
    <p:sldId id="29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D7E3"/>
    <a:srgbClr val="F7F21C"/>
    <a:srgbClr val="F2D91C"/>
    <a:srgbClr val="EAEF1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7E67A-462E-477F-9CA8-7C82A8DE418E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5C833-E11A-4AF3-82F6-08D00CC1A82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5C833-E11A-4AF3-82F6-08D00CC1A823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62AEB-9873-44FF-B906-A2F57DAA44F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1EA0C-CD29-4998-BD22-807F92A8F29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  <a:solidFill>
            <a:srgbClr val="EAEF1F"/>
          </a:solidFill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ХВАЛА  І  СОНЦЮ  …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3999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://coolimg.ru/nature/nebo/files/nebo_nebesa_29.jpg"/>
          <p:cNvPicPr/>
          <p:nvPr/>
        </p:nvPicPr>
        <p:blipFill>
          <a:blip r:embed="rId2"/>
          <a:srcRect b="9348"/>
          <a:stretch>
            <a:fillRect/>
          </a:stretch>
        </p:blipFill>
        <p:spPr bwMode="auto">
          <a:xfrm>
            <a:off x="0" y="0"/>
            <a:ext cx="90011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4" name="Содержимое 3" descr="http://edufuture.biz/images/6/6e/As119.jpg"/>
          <p:cNvPicPr>
            <a:picLocks noGrp="1"/>
          </p:cNvPicPr>
          <p:nvPr>
            <p:ph idx="1"/>
          </p:nvPr>
        </p:nvPicPr>
        <p:blipFill>
          <a:blip r:embed="rId2"/>
          <a:srcRect l="2034" t="3425" r="57458" b="18836"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upload.wikimedia.org/wikipedia/commons/thumb/c/c0/Cold_front_symbol.svg/440px-Cold_front_symbol.svg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0"/>
            <a:ext cx="542928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://svitppt.com.ua/images/30/29146/960/img11.jpg"/>
          <p:cNvPicPr/>
          <p:nvPr/>
        </p:nvPicPr>
        <p:blipFill>
          <a:blip r:embed="rId2"/>
          <a:srcRect l="56921" t="58547" r="1441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7072338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uk-UA" b="1" dirty="0" smtClean="0"/>
              <a:t>    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ОЗНАКИ ХОЛОДНОГО ФРОНТУ: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Різке  пониження температури.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2. Сильний поривчастий вітер.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4. Дощові купчасті  хмари.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3. Зливи з грозами  та градом влітку.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4. Снігопади, заметілі взимку.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5. Проходить за 2-3 години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upload.wikimedia.org/wikipedia/commons/thumb/c/c0/Cold_front_symbol.svg/440px-Cold_front_symbol.sv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571504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7D7E3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upload.wikimedia.org/wikipedia/commons/thumb/4/40/Warm_front_symbol.svg/440px-Warm_front_symbol.sv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6572296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edufuture.biz/images/6/6e/As119.jpg"/>
          <p:cNvPicPr>
            <a:picLocks noGrp="1"/>
          </p:cNvPicPr>
          <p:nvPr>
            <p:ph idx="1"/>
          </p:nvPr>
        </p:nvPicPr>
        <p:blipFill>
          <a:blip r:embed="rId3"/>
          <a:srcRect l="55932" t="4110" r="4237" b="18493"/>
          <a:stretch>
            <a:fillRect/>
          </a:stretch>
        </p:blipFill>
        <p:spPr bwMode="auto">
          <a:xfrm>
            <a:off x="0" y="571480"/>
            <a:ext cx="9144000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s://fs00.infourok.ru/images/doc/184/210433/img15.jpg"/>
          <p:cNvPicPr/>
          <p:nvPr/>
        </p:nvPicPr>
        <p:blipFill>
          <a:blip r:embed="rId2"/>
          <a:srcRect l="3367" t="17521" r="4755" b="5938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F7D7E3"/>
          </a:solidFill>
        </p:spPr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ОЗНАКИ  ТЕПЛОГО ФРОНТУ: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Поступове підвищення   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температури.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Слабкий або зовсім відсутній       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вітер.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Шаруваті хмари.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Тривалі опади (мрячить) влітку,  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невеликий сніг взимку.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Проходить  за 2-3 доби.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upload.wikimedia.org/wikipedia/commons/thumb/4/40/Warm_front_symbol.svg/440px-Warm_front_symbol.sv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000108"/>
            <a:ext cx="535785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ЦИКЛОН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uniq-melody.ru/uploads/images/c/y/c/cyclon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3999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http://imgsplanet.com/pics/main/24/294742-cyclon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РУХ ПОВІТРЯ В ЦИКЛОНІ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5" descr="https://allyslide.com/thumbs/82b91327a5c4f4d2e1a34deb3728a7d7/img5.jpg"/>
          <p:cNvPicPr>
            <a:picLocks noGrp="1"/>
          </p:cNvPicPr>
          <p:nvPr>
            <p:ph idx="1"/>
          </p:nvPr>
        </p:nvPicPr>
        <p:blipFill>
          <a:blip r:embed="rId2"/>
          <a:srcRect l="11875" t="21333" r="12375" b="8667"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70C0"/>
                </a:solidFill>
              </a:rPr>
              <a:t>Й НЕПОГОДІ …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ОЗНАКИ ЦИКЛОНУ: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514350" indent="-514350">
              <a:buAutoNum type="arabicPeriod"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ЦЕНТРІ - НИЗЬКИЙ ТИСК     </a:t>
            </a:r>
            <a:r>
              <a:rPr lang="uk-UA" sz="6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 ПОВІТРЯ ОБЕРТАЄТЬСЯ  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ПРОТИ 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ГОДИННИКОВОЇ СТРІЛКИ.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 ЗАВЖДИ ПРИНОСИТЬ ОПАДИ.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 ВЛІТКУ – ПОХОЛОДАННЯ, ДОЩІ.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 ЗИМОЮ -  ВІДЛИГИ, СНІГОПАДИ.</a:t>
            </a:r>
          </a:p>
        </p:txBody>
      </p:sp>
      <p:pic>
        <p:nvPicPr>
          <p:cNvPr id="5" name="Рисунок 4" descr="http://eurookna21.ru/images/tuchka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4150" y="4721185"/>
            <a:ext cx="2609850" cy="2136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rgbClr val="F7D7E3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АНТИЦИКЛОН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avia.pro/sites/default/files/styles/news_photo/public/393600.jpg?itok=uQ6G0LsK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C:\Documents and Settings\Admin\Рабочий стол\a6f1-1445972034-3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rgbClr val="F7D7E3"/>
          </a:solidFill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РУХ ПОВІТРЯ В АНТИЦИКЛОНІ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5" descr="http://images.myshared.ru/9/895083/slide_11.jpg"/>
          <p:cNvPicPr>
            <a:picLocks noGrp="1"/>
          </p:cNvPicPr>
          <p:nvPr>
            <p:ph idx="1"/>
          </p:nvPr>
        </p:nvPicPr>
        <p:blipFill>
          <a:blip r:embed="rId2"/>
          <a:srcRect l="12188" t="20139" r="11875" b="9306"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1214422"/>
          </a:xfrm>
          <a:solidFill>
            <a:srgbClr val="F7D7E3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ОЗНАКИ АНТИЦИКЛОНУ: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solidFill>
            <a:srgbClr val="F7D7E3"/>
          </a:solidFill>
        </p:spPr>
        <p:txBody>
          <a:bodyPr/>
          <a:lstStyle/>
          <a:p>
            <a:pPr marL="514350" indent="-514350">
              <a:buAutoNum type="arabicPeriod"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ЦЕНТРІ – ВИСОКИЙ ТИСК        </a:t>
            </a:r>
            <a:r>
              <a:rPr lang="uk-UA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514350" indent="-514350">
              <a:spcBef>
                <a:spcPts val="100"/>
              </a:spcBef>
              <a:buAutoNum type="arabicPeriod"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ПОВІТРЯ ОБЕРТАЄТЬСЯ  </a:t>
            </a:r>
            <a:r>
              <a:rPr lang="uk-UA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 </a:t>
            </a:r>
          </a:p>
          <a:p>
            <a:pPr marL="514350" indent="-514350">
              <a:spcBef>
                <a:spcPts val="100"/>
              </a:spcBef>
              <a:buNone/>
            </a:pPr>
            <a:r>
              <a:rPr lang="uk-UA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ГОДИННИКОВОЮ СТРІЛКОЮ.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 ОПАДИ ВІДСУТНІ.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 ЛІТО – ЖАРКА, СУХА ПОГОДА.</a:t>
            </a:r>
          </a:p>
          <a:p>
            <a:pPr marL="514350" indent="-514350">
              <a:buAutoNum type="arabicPeriod" startAt="5"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ЗИМОЮ – МОРОЗ, СОНЯЧНА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ПОГОДА. ” МОРОЗ І СОНЦЕ –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ДЕНЬ ЧУДОВИЙ!”</a:t>
            </a:r>
          </a:p>
          <a:p>
            <a:endParaRPr lang="ru-RU" dirty="0"/>
          </a:p>
        </p:txBody>
      </p:sp>
      <p:pic>
        <p:nvPicPr>
          <p:cNvPr id="4" name="Рисунок 3" descr="http://unpictures.ru/images/732392_grustnoe-solnyshko-risuno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000636"/>
            <a:ext cx="1714480" cy="185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ПОДАРУЙТЕ  КОХАНИМ</a:t>
            </a:r>
            <a:b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АТМОСФЕРНИЙ  ВИХОР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357298"/>
            <a:ext cx="4357686" cy="550070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ЦИКЛОН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199 ЄВРО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357298"/>
            <a:ext cx="4786314" cy="5500702"/>
          </a:xfrm>
          <a:solidFill>
            <a:srgbClr val="F7D7E3"/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АНТИЦИКЛОН</a:t>
            </a:r>
            <a:r>
              <a:rPr lang="uk-UA" dirty="0" smtClean="0">
                <a:latin typeface="+mj-lt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-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299</a:t>
            </a:r>
            <a:r>
              <a:rPr lang="uk-UA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ЄВРО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im3-tub-ua.yandex.net/i?id=d968b33d7e87145a8472ab8c855441b1&amp;n=33&amp;h=215&amp;w=32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142852"/>
            <a:ext cx="1352545" cy="103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5" descr="http://imgsplanet.com/pics/main/24/294742-cyclone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16"/>
            <a:ext cx="4143372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http://avia.pro/sites/default/files/styles/news_photo/public/393600.jpg?itok=uQ6G0LsK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714488"/>
            <a:ext cx="450059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://svitppt.com.ua/images/34/33736/960/img13.jpg"/>
          <p:cNvPicPr/>
          <p:nvPr/>
        </p:nvPicPr>
        <p:blipFill>
          <a:blip r:embed="rId2"/>
          <a:srcRect l="7696" t="22009" r="8284" b="7051"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3857620" y="2428868"/>
            <a:ext cx="4857784" cy="1857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857620" y="2357430"/>
            <a:ext cx="5000660" cy="19288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929058" y="2357430"/>
            <a:ext cx="4929222" cy="19288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Дуга 10"/>
          <p:cNvSpPr/>
          <p:nvPr/>
        </p:nvSpPr>
        <p:spPr>
          <a:xfrm flipH="1">
            <a:off x="3974777" y="2357430"/>
            <a:ext cx="4812065" cy="2045983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  <a:solidFill>
            <a:srgbClr val="FFFF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НЕ  ВАЖЛИВО ЯКА ПОГОДА НАДВОРІ, ВАЖЛИВО</a:t>
            </a:r>
            <a:r>
              <a:rPr lang="uk-UA" dirty="0" smtClean="0"/>
              <a:t> </a:t>
            </a:r>
            <a:r>
              <a:rPr lang="uk-UA" b="1" dirty="0" smtClean="0">
                <a:solidFill>
                  <a:srgbClr val="FF0000"/>
                </a:solidFill>
              </a:rPr>
              <a:t>ЯКА</a:t>
            </a:r>
            <a:r>
              <a:rPr lang="uk-UA" dirty="0" smtClean="0"/>
              <a:t> </a:t>
            </a:r>
            <a:r>
              <a:rPr lang="uk-UA" b="1" dirty="0" smtClean="0">
                <a:solidFill>
                  <a:srgbClr val="FF0000"/>
                </a:solidFill>
              </a:rPr>
              <a:t>ПОГОДА В ДУШІ !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4" name="Содержимое 3" descr="C:\Documents and Settings\Admin\Рабочий стол\thumb_83330_news_m.jpe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144000" cy="5143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57214"/>
            <a:ext cx="9144000" cy="7215214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002060"/>
                </a:solidFill>
              </a:rPr>
              <a:t>24 </a:t>
            </a:r>
            <a:r>
              <a:rPr lang="uk-UA" sz="6600" b="1" dirty="0" smtClean="0">
                <a:solidFill>
                  <a:srgbClr val="002060"/>
                </a:solidFill>
              </a:rPr>
              <a:t>січня</a:t>
            </a:r>
            <a:r>
              <a:rPr lang="uk-UA" sz="5400" b="1" dirty="0" smtClean="0">
                <a:solidFill>
                  <a:srgbClr val="002060"/>
                </a:solidFill>
              </a:rPr>
              <a:t/>
            </a:r>
            <a:br>
              <a:rPr lang="uk-UA" sz="5400" b="1" dirty="0" smtClean="0">
                <a:solidFill>
                  <a:srgbClr val="002060"/>
                </a:solidFill>
              </a:rPr>
            </a:br>
            <a:r>
              <a:rPr lang="uk-UA" sz="6000" b="1" dirty="0" smtClean="0">
                <a:solidFill>
                  <a:srgbClr val="FF0000"/>
                </a:solidFill>
              </a:rPr>
              <a:t>ТЕМА.</a:t>
            </a:r>
            <a:r>
              <a:rPr lang="uk-UA" sz="4800" b="1" dirty="0" smtClean="0">
                <a:solidFill>
                  <a:srgbClr val="FF0000"/>
                </a:solidFill>
              </a:rPr>
              <a:t> </a:t>
            </a:r>
            <a:r>
              <a:rPr lang="uk-UA" sz="4800" b="1" dirty="0" smtClean="0">
                <a:solidFill>
                  <a:srgbClr val="0070C0"/>
                </a:solidFill>
              </a:rPr>
              <a:t>Властивості повітряних      </a:t>
            </a:r>
            <a:br>
              <a:rPr lang="uk-UA" sz="4800" b="1" dirty="0" smtClean="0">
                <a:solidFill>
                  <a:srgbClr val="0070C0"/>
                </a:solidFill>
              </a:rPr>
            </a:br>
            <a:r>
              <a:rPr lang="uk-UA" sz="4800" b="1" dirty="0" smtClean="0">
                <a:solidFill>
                  <a:srgbClr val="0070C0"/>
                </a:solidFill>
              </a:rPr>
              <a:t>        мас, що впливають на                      </a:t>
            </a:r>
            <a:br>
              <a:rPr lang="uk-UA" sz="4800" b="1" dirty="0" smtClean="0">
                <a:solidFill>
                  <a:srgbClr val="0070C0"/>
                </a:solidFill>
              </a:rPr>
            </a:br>
            <a:r>
              <a:rPr lang="uk-UA" sz="4800" b="1" dirty="0" smtClean="0">
                <a:solidFill>
                  <a:srgbClr val="0070C0"/>
                </a:solidFill>
              </a:rPr>
              <a:t>  територію України.</a:t>
            </a:r>
            <a:br>
              <a:rPr lang="uk-UA" sz="4800" b="1" dirty="0" smtClean="0">
                <a:solidFill>
                  <a:srgbClr val="0070C0"/>
                </a:solidFill>
              </a:rPr>
            </a:br>
            <a:r>
              <a:rPr lang="uk-UA" sz="4800" b="1" dirty="0" smtClean="0">
                <a:solidFill>
                  <a:srgbClr val="0070C0"/>
                </a:solidFill>
              </a:rPr>
              <a:t>     Атмосферні фронти,      </a:t>
            </a:r>
            <a:br>
              <a:rPr lang="uk-UA" sz="4800" b="1" dirty="0" smtClean="0">
                <a:solidFill>
                  <a:srgbClr val="0070C0"/>
                </a:solidFill>
              </a:rPr>
            </a:br>
            <a:r>
              <a:rPr lang="uk-UA" sz="4800" b="1" dirty="0" smtClean="0">
                <a:solidFill>
                  <a:srgbClr val="0070C0"/>
                </a:solidFill>
              </a:rPr>
              <a:t>               циклони та антициклони.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cdn-nus-1.pinme.ru/photo/2e/ba9e/2eba9e0a958a940dd8e15d0ae62b28a9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000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86058"/>
          </a:xfrm>
          <a:solidFill>
            <a:srgbClr val="F7F21C"/>
          </a:solidFill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B050"/>
                </a:solidFill>
              </a:rPr>
              <a:t>НАРОДНИЙ ПРОГНОСТИК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>
                <a:solidFill>
                  <a:srgbClr val="0070C0"/>
                </a:solidFill>
              </a:rPr>
              <a:t>24 СІЧНЯ.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>
                <a:solidFill>
                  <a:srgbClr val="00B050"/>
                </a:solidFill>
              </a:rPr>
              <a:t>ЯКЩО В ЦЕЙ ДЕНЬ ТЕПЛО – ЧЕКАЙТЕ РАННЮ ВЕСНУ</a:t>
            </a:r>
            <a:endParaRPr lang="ru-RU" b="1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786058"/>
            <a:ext cx="4714876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786058"/>
            <a:ext cx="4429124" cy="418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nak.org.ua/wp-content/uploads/2016/04/nebesa-kartinki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ПОВІТРЯНІ МАСИ, ЩО ВПЛИВАЮТЬ НА ТЕРИТОРІЮ УКРАЇНИ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МОРСЬКІ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ПОМІРНІ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ТРОПІЧНІ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АРКТИЧНІ</a:t>
            </a:r>
          </a:p>
          <a:p>
            <a:pPr>
              <a:buNone/>
            </a:pPr>
            <a:r>
              <a:rPr lang="uk-UA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4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uk-UA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ТП                  </a:t>
            </a:r>
            <a:r>
              <a:rPr lang="uk-UA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АП</a:t>
            </a:r>
          </a:p>
          <a:p>
            <a:pPr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З АТЛАНТИКИ (З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ЗХ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)           З ПІВДНЯ                         З ПІВНОЧІ</a:t>
            </a:r>
          </a:p>
          <a:p>
            <a:pPr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ВОЛОГІ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ТЕПЛІ -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ЖАРКІ                          ХОЛОДНІ</a:t>
            </a:r>
          </a:p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ВЗИМКУ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      СУХІ                             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СУХІ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ПРОХОЛОДНІ ВЛІТКУ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000232" y="1643050"/>
            <a:ext cx="1714512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4143372" y="2285992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572132" y="1643050"/>
            <a:ext cx="1857388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70C0"/>
                </a:solidFill>
              </a:rPr>
              <a:t>ГОВОРИЛА ХМАРА ХМАРІ :</a:t>
            </a:r>
            <a:br>
              <a:rPr lang="uk-UA" dirty="0" smtClean="0">
                <a:solidFill>
                  <a:srgbClr val="0070C0"/>
                </a:solidFill>
              </a:rPr>
            </a:br>
            <a:r>
              <a:rPr lang="uk-UA" dirty="0" smtClean="0">
                <a:solidFill>
                  <a:srgbClr val="0070C0"/>
                </a:solidFill>
              </a:rPr>
              <a:t>-  ГЕТЬ З ДОРОГИ ПАР ЗУХВАЛИЙ …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C:\Documents and Settings\Admin\Рабочий стол\5828469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185</Words>
  <Application>Microsoft Office PowerPoint</Application>
  <PresentationFormat>Екран (4:3)</PresentationFormat>
  <Paragraphs>52</Paragraphs>
  <Slides>27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ХВАЛА  І  СОНЦЮ  …</vt:lpstr>
      <vt:lpstr>Й НЕПОГОДІ …</vt:lpstr>
      <vt:lpstr>24 січня ТЕМА. Властивості повітряних               мас, що впливають на                         територію України.      Атмосферні фронти,                      циклони та антициклони.</vt:lpstr>
      <vt:lpstr>Презентація PowerPoint</vt:lpstr>
      <vt:lpstr>Презентація PowerPoint</vt:lpstr>
      <vt:lpstr>НАРОДНИЙ ПРОГНОСТИК  24 СІЧНЯ.  ЯКЩО В ЦЕЙ ДЕНЬ ТЕПЛО – ЧЕКАЙТЕ РАННЮ ВЕСНУ</vt:lpstr>
      <vt:lpstr>Презентація PowerPoint</vt:lpstr>
      <vt:lpstr>ПОВІТРЯНІ МАСИ, ЩО ВПЛИВАЮТЬ НА ТЕРИТОРІЮ УКРАЇНИ</vt:lpstr>
      <vt:lpstr>ГОВОРИЛА ХМАРА ХМАРІ : -  ГЕТЬ З ДОРОГИ ПАР ЗУХВАЛИЙ …</vt:lpstr>
      <vt:lpstr>Презентація PowerPoint</vt:lpstr>
      <vt:lpstr> </vt:lpstr>
      <vt:lpstr>Презентація PowerPoint</vt:lpstr>
      <vt:lpstr>    ОЗНАКИ ХОЛОДНОГО ФРОНТУ:     1. Різке  пониження температури.   2. Сильний поривчастий вітер.   4. Дощові купчасті  хмари.   3. Зливи з грозами  та градом влітку.   4. Снігопади, заметілі взимку.   5. Проходить за 2-3 години </vt:lpstr>
      <vt:lpstr>Презентація PowerPoint</vt:lpstr>
      <vt:lpstr>Презентація PowerPoint</vt:lpstr>
      <vt:lpstr> ОЗНАКИ  ТЕПЛОГО ФРОНТУ:  1. Поступове підвищення        температури. 2. Слабкий або зовсім відсутній            вітер. 4. Шаруваті хмари. 3. Тривалі опади (мрячить) влітку,        невеликий сніг взимку. 5. Проходить  за 2-3 доби.</vt:lpstr>
      <vt:lpstr>ЦИКЛОН</vt:lpstr>
      <vt:lpstr>Презентація PowerPoint</vt:lpstr>
      <vt:lpstr>РУХ ПОВІТРЯ В ЦИКЛОНІ</vt:lpstr>
      <vt:lpstr>ОЗНАКИ ЦИКЛОНУ: </vt:lpstr>
      <vt:lpstr>АНТИЦИКЛОН</vt:lpstr>
      <vt:lpstr>Презентація PowerPoint</vt:lpstr>
      <vt:lpstr>РУХ ПОВІТРЯ В АНТИЦИКЛОНІ</vt:lpstr>
      <vt:lpstr>ОЗНАКИ АНТИЦИКЛОНУ:</vt:lpstr>
      <vt:lpstr>ПОДАРУЙТЕ  КОХАНИМ  АТМОСФЕРНИЙ  ВИХОР</vt:lpstr>
      <vt:lpstr>Презентація PowerPoint</vt:lpstr>
      <vt:lpstr>НЕ  ВАЖЛИВО ЯКА ПОГОДА НАДВОРІ, ВАЖЛИВО ЯКА ПОГОДА В ДУШІ !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Админ</cp:lastModifiedBy>
  <cp:revision>44</cp:revision>
  <dcterms:created xsi:type="dcterms:W3CDTF">2017-01-12T17:46:57Z</dcterms:created>
  <dcterms:modified xsi:type="dcterms:W3CDTF">2017-02-15T15:07:31Z</dcterms:modified>
</cp:coreProperties>
</file>