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74" r:id="rId4"/>
    <p:sldId id="273" r:id="rId5"/>
    <p:sldId id="257" r:id="rId6"/>
    <p:sldId id="262" r:id="rId7"/>
    <p:sldId id="260" r:id="rId8"/>
    <p:sldId id="263" r:id="rId9"/>
    <p:sldId id="267" r:id="rId10"/>
    <p:sldId id="266" r:id="rId11"/>
    <p:sldId id="265" r:id="rId12"/>
    <p:sldId id="268" r:id="rId13"/>
    <p:sldId id="269" r:id="rId14"/>
    <p:sldId id="270" r:id="rId15"/>
    <p:sldId id="271" r:id="rId16"/>
    <p:sldId id="272" r:id="rId17"/>
    <p:sldId id="276" r:id="rId18"/>
    <p:sldId id="25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69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OSS\Desktop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OSS\Desktop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0985161508276792"/>
          <c:y val="2.7032202370052688E-2"/>
          <c:w val="0.54001888377814167"/>
          <c:h val="0.4491941995622647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Лист1!$A$8</c:f>
              <c:strCache>
                <c:ptCount val="1"/>
                <c:pt idx="0">
                  <c:v>оз.Пісочне</c:v>
                </c:pt>
              </c:strCache>
            </c:strRef>
          </c:tx>
          <c:dLbls>
            <c:dLbl>
              <c:idx val="0"/>
              <c:layout>
                <c:manualLayout>
                  <c:x val="-1.3063763069220339E-2"/>
                  <c:y val="9.2594225721785266E-3"/>
                </c:manualLayout>
              </c:layout>
              <c:showVal val="1"/>
            </c:dLbl>
            <c:dLbl>
              <c:idx val="1"/>
              <c:layout>
                <c:manualLayout>
                  <c:x val="-3.5752709129180642E-3"/>
                  <c:y val="-1.0666666666666696E-2"/>
                </c:manualLayout>
              </c:layout>
              <c:showVal val="1"/>
            </c:dLbl>
            <c:txPr>
              <a:bodyPr/>
              <a:lstStyle/>
              <a:p>
                <a:pPr>
                  <a:defRPr lang="uk-UA" sz="115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[Книга1.xlsx]Лист1!$B$7,[Книга1.xlsx]Лист1!$C$7,[Книга1.xlsx]Лист1!$D$7,[Книга1.xlsx]Лист1!$E$7,[Книга1.xlsx]Лист1!$F$7</c:f>
              <c:strCache>
                <c:ptCount val="5"/>
                <c:pt idx="0">
                  <c:v>кількість сапропелю (10000м3)</c:v>
                </c:pt>
                <c:pt idx="1">
                  <c:v>кількість десятків годин</c:v>
                </c:pt>
                <c:pt idx="2">
                  <c:v>кількість діб</c:v>
                </c:pt>
                <c:pt idx="3">
                  <c:v>кількість років</c:v>
                </c:pt>
                <c:pt idx="4">
                  <c:v>кількість міні-земснарядів </c:v>
                </c:pt>
              </c:strCache>
            </c:strRef>
          </c:cat>
          <c:val>
            <c:numRef>
              <c:f>[Книга1.xlsx]Лист1!$B$8,[Книга1.xlsx]Лист1!$C$8,[Книга1.xlsx]Лист1!$D$8,[Книга1.xlsx]Лист1!$E$8,[Книга1.xlsx]Лист1!$F$8</c:f>
              <c:numCache>
                <c:formatCode>General</c:formatCode>
                <c:ptCount val="5"/>
                <c:pt idx="0">
                  <c:v>254.6</c:v>
                </c:pt>
                <c:pt idx="1">
                  <c:v>8486.6</c:v>
                </c:pt>
                <c:pt idx="2">
                  <c:v>2828</c:v>
                </c:pt>
                <c:pt idx="3">
                  <c:v>7</c:v>
                </c:pt>
                <c:pt idx="4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Лист1!$A$9</c:f>
              <c:strCache>
                <c:ptCount val="1"/>
                <c:pt idx="0">
                  <c:v>оз.Велике Домашнє</c:v>
                </c:pt>
              </c:strCache>
            </c:strRef>
          </c:tx>
          <c:dLbls>
            <c:dLbl>
              <c:idx val="1"/>
              <c:layout>
                <c:manualLayout>
                  <c:x val="3.888888888888889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5.00000000000001E-2"/>
                  <c:y val="2.314814814814815E-2"/>
                </c:manualLayout>
              </c:layout>
              <c:showVal val="1"/>
            </c:dLbl>
            <c:dLbl>
              <c:idx val="4"/>
              <c:layout>
                <c:manualLayout>
                  <c:x val="2.500000000000005E-2"/>
                  <c:y val="-4.6296296296296511E-3"/>
                </c:manualLayout>
              </c:layout>
              <c:showVal val="1"/>
            </c:dLbl>
            <c:txPr>
              <a:bodyPr/>
              <a:lstStyle/>
              <a:p>
                <a:pPr>
                  <a:defRPr lang="uk-UA" sz="115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[Книга1.xlsx]Лист1!$B$7,[Книга1.xlsx]Лист1!$C$7,[Книга1.xlsx]Лист1!$D$7,[Книга1.xlsx]Лист1!$E$7,[Книга1.xlsx]Лист1!$F$7</c:f>
              <c:strCache>
                <c:ptCount val="5"/>
                <c:pt idx="0">
                  <c:v>кількість сапропелю (10000м3)</c:v>
                </c:pt>
                <c:pt idx="1">
                  <c:v>кількість десятків годин</c:v>
                </c:pt>
                <c:pt idx="2">
                  <c:v>кількість діб</c:v>
                </c:pt>
                <c:pt idx="3">
                  <c:v>кількість років</c:v>
                </c:pt>
                <c:pt idx="4">
                  <c:v>кількість міні-земснарядів </c:v>
                </c:pt>
              </c:strCache>
            </c:strRef>
          </c:cat>
          <c:val>
            <c:numRef>
              <c:f>[Книга1.xlsx]Лист1!$B$9,[Книга1.xlsx]Лист1!$C$9,[Книга1.xlsx]Лист1!$D$9,[Книга1.xlsx]Лист1!$E$9,[Книга1.xlsx]Лист1!$F$9</c:f>
              <c:numCache>
                <c:formatCode>General</c:formatCode>
                <c:ptCount val="5"/>
                <c:pt idx="0">
                  <c:v>2553.6</c:v>
                </c:pt>
                <c:pt idx="1">
                  <c:v>8510</c:v>
                </c:pt>
                <c:pt idx="2">
                  <c:v>3445</c:v>
                </c:pt>
                <c:pt idx="3">
                  <c:v>9</c:v>
                </c:pt>
                <c:pt idx="4">
                  <c:v>18</c:v>
                </c:pt>
              </c:numCache>
            </c:numRef>
          </c:val>
        </c:ser>
        <c:shape val="box"/>
        <c:axId val="56162560"/>
        <c:axId val="65363968"/>
        <c:axId val="0"/>
      </c:bar3DChart>
      <c:catAx>
        <c:axId val="56162560"/>
        <c:scaling>
          <c:orientation val="minMax"/>
        </c:scaling>
        <c:axPos val="b"/>
        <c:tickLblPos val="nextTo"/>
        <c:txPr>
          <a:bodyPr/>
          <a:lstStyle/>
          <a:p>
            <a:pPr>
              <a:defRPr lang="uk-UA" sz="115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363968"/>
        <c:crosses val="autoZero"/>
        <c:auto val="1"/>
        <c:lblAlgn val="ctr"/>
        <c:lblOffset val="100"/>
      </c:catAx>
      <c:valAx>
        <c:axId val="65363968"/>
        <c:scaling>
          <c:logBase val="10"/>
          <c:orientation val="minMax"/>
          <c:max val="9000"/>
          <c:min val="2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uk-UA"/>
            </a:pPr>
            <a:endParaRPr lang="ru-RU"/>
          </a:p>
        </c:txPr>
        <c:crossAx val="56162560"/>
        <c:crosses val="autoZero"/>
        <c:crossBetween val="between"/>
        <c:majorUnit val="1000"/>
        <c:minorUnit val="200"/>
      </c:valAx>
    </c:plotArea>
    <c:legend>
      <c:legendPos val="r"/>
      <c:layout>
        <c:manualLayout>
          <c:xMode val="edge"/>
          <c:yMode val="edge"/>
          <c:x val="0.61138876543296228"/>
          <c:y val="0.74889819459110485"/>
          <c:w val="0.33027830951314446"/>
          <c:h val="0.13461238940795073"/>
        </c:manualLayout>
      </c:layout>
      <c:txPr>
        <a:bodyPr/>
        <a:lstStyle/>
        <a:p>
          <a:pPr>
            <a:defRPr lang="uk-UA"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0464223385689372"/>
          <c:y val="2.1535580524344611E-2"/>
          <c:w val="0.60006742612670794"/>
          <c:h val="0.52401102952018663"/>
        </c:manualLayout>
      </c:layout>
      <c:bar3DChart>
        <c:barDir val="col"/>
        <c:grouping val="clustered"/>
        <c:ser>
          <c:idx val="0"/>
          <c:order val="0"/>
          <c:tx>
            <c:strRef>
              <c:f>Лист2!$A$2</c:f>
              <c:strCache>
                <c:ptCount val="1"/>
                <c:pt idx="0">
                  <c:v>оз.Пісочне</c:v>
                </c:pt>
              </c:strCache>
            </c:strRef>
          </c:tx>
          <c:dLbls>
            <c:dLbl>
              <c:idx val="1"/>
              <c:layout>
                <c:manualLayout>
                  <c:x val="-4.1884816753926704E-2"/>
                  <c:y val="8.602150537634452E-3"/>
                </c:manualLayout>
              </c:layout>
              <c:showVal val="1"/>
            </c:dLbl>
            <c:txPr>
              <a:bodyPr/>
              <a:lstStyle/>
              <a:p>
                <a:pPr>
                  <a:defRPr lang="uk-UA"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[Книга1.xlsx]Лист2!$B$1,[Книга1.xlsx]Лист2!$C$1,[Книга1.xlsx]Лист2!$D$1,[Книга1.xlsx]Лист2!$E$1,[Книга1.xlsx]Лист2!$F$1</c:f>
              <c:strCache>
                <c:ptCount val="5"/>
                <c:pt idx="0">
                  <c:v>площа озера (га)</c:v>
                </c:pt>
                <c:pt idx="1">
                  <c:v>кількість сотень  годин</c:v>
                </c:pt>
                <c:pt idx="2">
                  <c:v>кількість діб</c:v>
                </c:pt>
                <c:pt idx="3">
                  <c:v>кількість років</c:v>
                </c:pt>
                <c:pt idx="4">
                  <c:v>кількість міні-земснарядів</c:v>
                </c:pt>
              </c:strCache>
            </c:strRef>
          </c:cat>
          <c:val>
            <c:numRef>
              <c:f>[Книга1.xlsx]Лист2!$B$2,[Книга1.xlsx]Лист2!$C$2,[Книга1.xlsx]Лист2!$D$2,[Книга1.xlsx]Лист2!$E$2,[Книга1.xlsx]Лист2!$F$2</c:f>
              <c:numCache>
                <c:formatCode>General</c:formatCode>
                <c:ptCount val="5"/>
                <c:pt idx="0">
                  <c:v>267.5</c:v>
                </c:pt>
                <c:pt idx="1">
                  <c:v>2183.65</c:v>
                </c:pt>
                <c:pt idx="2">
                  <c:v>9099</c:v>
                </c:pt>
                <c:pt idx="3">
                  <c:v>25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Лист2!$A$3</c:f>
              <c:strCache>
                <c:ptCount val="1"/>
                <c:pt idx="0">
                  <c:v>оз.Велике Домашнє</c:v>
                </c:pt>
              </c:strCache>
            </c:strRef>
          </c:tx>
          <c:dLbls>
            <c:dLbl>
              <c:idx val="0"/>
              <c:layout>
                <c:manualLayout>
                  <c:x val="3.4904013961605591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3.0250145433391589E-2"/>
                  <c:y val="-8.6021410245067705E-3"/>
                </c:manualLayout>
              </c:layout>
              <c:showVal val="1"/>
            </c:dLbl>
            <c:dLbl>
              <c:idx val="2"/>
              <c:layout>
                <c:manualLayout>
                  <c:x val="4.1884816753926704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7923211169284496E-2"/>
                  <c:y val="-1.2903225806451661E-2"/>
                </c:manualLayout>
              </c:layout>
              <c:showVal val="1"/>
            </c:dLbl>
            <c:dLbl>
              <c:idx val="4"/>
              <c:layout>
                <c:manualLayout>
                  <c:x val="2.5596276905177431E-2"/>
                  <c:y val="-8.602150537634452E-3"/>
                </c:manualLayout>
              </c:layout>
              <c:showVal val="1"/>
            </c:dLbl>
            <c:txPr>
              <a:bodyPr/>
              <a:lstStyle/>
              <a:p>
                <a:pPr>
                  <a:defRPr lang="uk-UA"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[Книга1.xlsx]Лист2!$B$1,[Книга1.xlsx]Лист2!$C$1,[Книга1.xlsx]Лист2!$D$1,[Книга1.xlsx]Лист2!$E$1,[Книга1.xlsx]Лист2!$F$1</c:f>
              <c:strCache>
                <c:ptCount val="5"/>
                <c:pt idx="0">
                  <c:v>площа озера (га)</c:v>
                </c:pt>
                <c:pt idx="1">
                  <c:v>кількість сотень  годин</c:v>
                </c:pt>
                <c:pt idx="2">
                  <c:v>кількість діб</c:v>
                </c:pt>
                <c:pt idx="3">
                  <c:v>кількість років</c:v>
                </c:pt>
                <c:pt idx="4">
                  <c:v>кількість міні-земснарядів</c:v>
                </c:pt>
              </c:strCache>
            </c:strRef>
          </c:cat>
          <c:val>
            <c:numRef>
              <c:f>[Книга1.xlsx]Лист2!$B$3,[Книга1.xlsx]Лист2!$C$3,[Книга1.xlsx]Лист2!$D$3,[Книга1.xlsx]Лист2!$E$3,[Книга1.xlsx]Лист2!$F$3</c:f>
              <c:numCache>
                <c:formatCode>General</c:formatCode>
                <c:ptCount val="5"/>
                <c:pt idx="0">
                  <c:v>154.1</c:v>
                </c:pt>
                <c:pt idx="1">
                  <c:v>1264.2</c:v>
                </c:pt>
                <c:pt idx="2">
                  <c:v>5267.5</c:v>
                </c:pt>
                <c:pt idx="3">
                  <c:v>14.4</c:v>
                </c:pt>
                <c:pt idx="4">
                  <c:v>14</c:v>
                </c:pt>
              </c:numCache>
            </c:numRef>
          </c:val>
        </c:ser>
        <c:shape val="box"/>
        <c:axId val="65401984"/>
        <c:axId val="65403520"/>
        <c:axId val="0"/>
      </c:bar3DChart>
      <c:catAx>
        <c:axId val="65401984"/>
        <c:scaling>
          <c:orientation val="minMax"/>
        </c:scaling>
        <c:axPos val="b"/>
        <c:tickLblPos val="nextTo"/>
        <c:txPr>
          <a:bodyPr/>
          <a:lstStyle/>
          <a:p>
            <a:pPr>
              <a:defRPr lang="uk-UA"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403520"/>
        <c:crosses val="autoZero"/>
        <c:auto val="1"/>
        <c:lblAlgn val="ctr"/>
        <c:lblOffset val="100"/>
      </c:catAx>
      <c:valAx>
        <c:axId val="65403520"/>
        <c:scaling>
          <c:logBase val="10"/>
          <c:orientation val="minMax"/>
          <c:max val="10000"/>
          <c:min val="1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uk-UA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401984"/>
        <c:crosses val="autoZero"/>
        <c:crossBetween val="between"/>
        <c:majorUnit val="1000"/>
        <c:minorUnit val="200"/>
      </c:valAx>
    </c:plotArea>
    <c:legend>
      <c:legendPos val="r"/>
      <c:layout>
        <c:manualLayout>
          <c:xMode val="edge"/>
          <c:yMode val="edge"/>
          <c:x val="0.70729380963092181"/>
          <c:y val="0.68037065915809791"/>
          <c:w val="0.2222085994993489"/>
          <c:h val="0.24445539146279521"/>
        </c:manualLayout>
      </c:layout>
      <c:txPr>
        <a:bodyPr/>
        <a:lstStyle/>
        <a:p>
          <a:pPr>
            <a:defRPr lang="uk-UA"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Відгадай нову тему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Стоїть корито, повне води налито.</a:t>
            </a: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Посеред поля дзеркало лежить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Скло блакитне та рама зелена…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 це дзеркало називається?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IMG_06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35959"/>
            <a:ext cx="7358114" cy="4822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 стоком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571612"/>
            <a:ext cx="4040188" cy="639762"/>
          </a:xfrm>
        </p:spPr>
        <p:txBody>
          <a:bodyPr>
            <a:normAutofit lnSpcReduction="10000"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Безстічні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(Каспійське)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1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72132" y="1535113"/>
            <a:ext cx="3286148" cy="639762"/>
          </a:xfrm>
        </p:spPr>
        <p:txBody>
          <a:bodyPr>
            <a:normAutofit lnSpcReduction="10000"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Стічні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(Байкал)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bg1"/>
                </a:solidFill>
              </a:rPr>
              <a:t>1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914400" y="2963951"/>
            <a:ext cx="2789207" cy="2626952"/>
          </a:xfrm>
          <a:custGeom>
            <a:avLst/>
            <a:gdLst>
              <a:gd name="connsiteX0" fmla="*/ 65314 w 2789207"/>
              <a:gd name="connsiteY0" fmla="*/ 2156689 h 2626952"/>
              <a:gd name="connsiteX1" fmla="*/ 65314 w 2789207"/>
              <a:gd name="connsiteY1" fmla="*/ 2156689 h 2626952"/>
              <a:gd name="connsiteX2" fmla="*/ 117566 w 2789207"/>
              <a:gd name="connsiteY2" fmla="*/ 2326506 h 2626952"/>
              <a:gd name="connsiteX3" fmla="*/ 130629 w 2789207"/>
              <a:gd name="connsiteY3" fmla="*/ 2365695 h 2626952"/>
              <a:gd name="connsiteX4" fmla="*/ 261257 w 2789207"/>
              <a:gd name="connsiteY4" fmla="*/ 2483260 h 2626952"/>
              <a:gd name="connsiteX5" fmla="*/ 339634 w 2789207"/>
              <a:gd name="connsiteY5" fmla="*/ 2509386 h 2626952"/>
              <a:gd name="connsiteX6" fmla="*/ 391886 w 2789207"/>
              <a:gd name="connsiteY6" fmla="*/ 2535512 h 2626952"/>
              <a:gd name="connsiteX7" fmla="*/ 483326 w 2789207"/>
              <a:gd name="connsiteY7" fmla="*/ 2561638 h 2626952"/>
              <a:gd name="connsiteX8" fmla="*/ 600891 w 2789207"/>
              <a:gd name="connsiteY8" fmla="*/ 2587763 h 2626952"/>
              <a:gd name="connsiteX9" fmla="*/ 796834 w 2789207"/>
              <a:gd name="connsiteY9" fmla="*/ 2600826 h 2626952"/>
              <a:gd name="connsiteX10" fmla="*/ 862149 w 2789207"/>
              <a:gd name="connsiteY10" fmla="*/ 2613889 h 2626952"/>
              <a:gd name="connsiteX11" fmla="*/ 901337 w 2789207"/>
              <a:gd name="connsiteY11" fmla="*/ 2626952 h 2626952"/>
              <a:gd name="connsiteX12" fmla="*/ 1084217 w 2789207"/>
              <a:gd name="connsiteY12" fmla="*/ 2613889 h 2626952"/>
              <a:gd name="connsiteX13" fmla="*/ 1175657 w 2789207"/>
              <a:gd name="connsiteY13" fmla="*/ 2587763 h 2626952"/>
              <a:gd name="connsiteX14" fmla="*/ 1436914 w 2789207"/>
              <a:gd name="connsiteY14" fmla="*/ 2574700 h 2626952"/>
              <a:gd name="connsiteX15" fmla="*/ 1476103 w 2789207"/>
              <a:gd name="connsiteY15" fmla="*/ 2561638 h 2626952"/>
              <a:gd name="connsiteX16" fmla="*/ 1502229 w 2789207"/>
              <a:gd name="connsiteY16" fmla="*/ 2483260 h 2626952"/>
              <a:gd name="connsiteX17" fmla="*/ 1593669 w 2789207"/>
              <a:gd name="connsiteY17" fmla="*/ 2378758 h 2626952"/>
              <a:gd name="connsiteX18" fmla="*/ 1658983 w 2789207"/>
              <a:gd name="connsiteY18" fmla="*/ 2365695 h 2626952"/>
              <a:gd name="connsiteX19" fmla="*/ 1750423 w 2789207"/>
              <a:gd name="connsiteY19" fmla="*/ 2339569 h 2626952"/>
              <a:gd name="connsiteX20" fmla="*/ 1841863 w 2789207"/>
              <a:gd name="connsiteY20" fmla="*/ 2274255 h 2626952"/>
              <a:gd name="connsiteX21" fmla="*/ 1920240 w 2789207"/>
              <a:gd name="connsiteY21" fmla="*/ 2248129 h 2626952"/>
              <a:gd name="connsiteX22" fmla="*/ 1998617 w 2789207"/>
              <a:gd name="connsiteY22" fmla="*/ 2222003 h 2626952"/>
              <a:gd name="connsiteX23" fmla="*/ 2037806 w 2789207"/>
              <a:gd name="connsiteY23" fmla="*/ 2208940 h 2626952"/>
              <a:gd name="connsiteX24" fmla="*/ 2573383 w 2789207"/>
              <a:gd name="connsiteY24" fmla="*/ 2195878 h 2626952"/>
              <a:gd name="connsiteX25" fmla="*/ 2612571 w 2789207"/>
              <a:gd name="connsiteY25" fmla="*/ 2169752 h 2626952"/>
              <a:gd name="connsiteX26" fmla="*/ 2664823 w 2789207"/>
              <a:gd name="connsiteY26" fmla="*/ 2091375 h 2626952"/>
              <a:gd name="connsiteX27" fmla="*/ 2704011 w 2789207"/>
              <a:gd name="connsiteY27" fmla="*/ 2052186 h 2626952"/>
              <a:gd name="connsiteX28" fmla="*/ 2756263 w 2789207"/>
              <a:gd name="connsiteY28" fmla="*/ 1934620 h 2626952"/>
              <a:gd name="connsiteX29" fmla="*/ 2756263 w 2789207"/>
              <a:gd name="connsiteY29" fmla="*/ 1438232 h 2626952"/>
              <a:gd name="connsiteX30" fmla="*/ 2730137 w 2789207"/>
              <a:gd name="connsiteY30" fmla="*/ 1399043 h 2626952"/>
              <a:gd name="connsiteX31" fmla="*/ 2704011 w 2789207"/>
              <a:gd name="connsiteY31" fmla="*/ 1307603 h 2626952"/>
              <a:gd name="connsiteX32" fmla="*/ 2730137 w 2789207"/>
              <a:gd name="connsiteY32" fmla="*/ 1046346 h 2626952"/>
              <a:gd name="connsiteX33" fmla="*/ 2756263 w 2789207"/>
              <a:gd name="connsiteY33" fmla="*/ 967969 h 2626952"/>
              <a:gd name="connsiteX34" fmla="*/ 2730137 w 2789207"/>
              <a:gd name="connsiteY34" fmla="*/ 732838 h 2626952"/>
              <a:gd name="connsiteX35" fmla="*/ 2690949 w 2789207"/>
              <a:gd name="connsiteY35" fmla="*/ 680586 h 2626952"/>
              <a:gd name="connsiteX36" fmla="*/ 2664823 w 2789207"/>
              <a:gd name="connsiteY36" fmla="*/ 628335 h 2626952"/>
              <a:gd name="connsiteX37" fmla="*/ 2586446 w 2789207"/>
              <a:gd name="connsiteY37" fmla="*/ 563020 h 2626952"/>
              <a:gd name="connsiteX38" fmla="*/ 2508069 w 2789207"/>
              <a:gd name="connsiteY38" fmla="*/ 510769 h 2626952"/>
              <a:gd name="connsiteX39" fmla="*/ 2481943 w 2789207"/>
              <a:gd name="connsiteY39" fmla="*/ 471580 h 2626952"/>
              <a:gd name="connsiteX40" fmla="*/ 2442754 w 2789207"/>
              <a:gd name="connsiteY40" fmla="*/ 380140 h 2626952"/>
              <a:gd name="connsiteX41" fmla="*/ 2403566 w 2789207"/>
              <a:gd name="connsiteY41" fmla="*/ 340952 h 2626952"/>
              <a:gd name="connsiteX42" fmla="*/ 2312126 w 2789207"/>
              <a:gd name="connsiteY42" fmla="*/ 223386 h 2626952"/>
              <a:gd name="connsiteX43" fmla="*/ 2272937 w 2789207"/>
              <a:gd name="connsiteY43" fmla="*/ 197260 h 2626952"/>
              <a:gd name="connsiteX44" fmla="*/ 2246811 w 2789207"/>
              <a:gd name="connsiteY44" fmla="*/ 158072 h 2626952"/>
              <a:gd name="connsiteX45" fmla="*/ 1959429 w 2789207"/>
              <a:gd name="connsiteY45" fmla="*/ 53569 h 2626952"/>
              <a:gd name="connsiteX46" fmla="*/ 1907177 w 2789207"/>
              <a:gd name="connsiteY46" fmla="*/ 40506 h 2626952"/>
              <a:gd name="connsiteX47" fmla="*/ 1672046 w 2789207"/>
              <a:gd name="connsiteY47" fmla="*/ 1318 h 2626952"/>
              <a:gd name="connsiteX48" fmla="*/ 1463040 w 2789207"/>
              <a:gd name="connsiteY48" fmla="*/ 14380 h 2626952"/>
              <a:gd name="connsiteX49" fmla="*/ 1423851 w 2789207"/>
              <a:gd name="connsiteY49" fmla="*/ 53569 h 2626952"/>
              <a:gd name="connsiteX50" fmla="*/ 1397726 w 2789207"/>
              <a:gd name="connsiteY50" fmla="*/ 92758 h 2626952"/>
              <a:gd name="connsiteX51" fmla="*/ 1358537 w 2789207"/>
              <a:gd name="connsiteY51" fmla="*/ 145009 h 2626952"/>
              <a:gd name="connsiteX52" fmla="*/ 1319349 w 2789207"/>
              <a:gd name="connsiteY52" fmla="*/ 184198 h 2626952"/>
              <a:gd name="connsiteX53" fmla="*/ 1306286 w 2789207"/>
              <a:gd name="connsiteY53" fmla="*/ 223386 h 2626952"/>
              <a:gd name="connsiteX54" fmla="*/ 1280160 w 2789207"/>
              <a:gd name="connsiteY54" fmla="*/ 275638 h 2626952"/>
              <a:gd name="connsiteX55" fmla="*/ 1254034 w 2789207"/>
              <a:gd name="connsiteY55" fmla="*/ 380140 h 2626952"/>
              <a:gd name="connsiteX56" fmla="*/ 1214846 w 2789207"/>
              <a:gd name="connsiteY56" fmla="*/ 419329 h 2626952"/>
              <a:gd name="connsiteX57" fmla="*/ 1175657 w 2789207"/>
              <a:gd name="connsiteY57" fmla="*/ 432392 h 2626952"/>
              <a:gd name="connsiteX58" fmla="*/ 757646 w 2789207"/>
              <a:gd name="connsiteY58" fmla="*/ 445455 h 2626952"/>
              <a:gd name="connsiteX59" fmla="*/ 640080 w 2789207"/>
              <a:gd name="connsiteY59" fmla="*/ 458518 h 2626952"/>
              <a:gd name="connsiteX60" fmla="*/ 548640 w 2789207"/>
              <a:gd name="connsiteY60" fmla="*/ 510769 h 2626952"/>
              <a:gd name="connsiteX61" fmla="*/ 509451 w 2789207"/>
              <a:gd name="connsiteY61" fmla="*/ 549958 h 2626952"/>
              <a:gd name="connsiteX62" fmla="*/ 470263 w 2789207"/>
              <a:gd name="connsiteY62" fmla="*/ 576083 h 2626952"/>
              <a:gd name="connsiteX63" fmla="*/ 431074 w 2789207"/>
              <a:gd name="connsiteY63" fmla="*/ 628335 h 2626952"/>
              <a:gd name="connsiteX64" fmla="*/ 418011 w 2789207"/>
              <a:gd name="connsiteY64" fmla="*/ 680586 h 2626952"/>
              <a:gd name="connsiteX65" fmla="*/ 378823 w 2789207"/>
              <a:gd name="connsiteY65" fmla="*/ 706712 h 2626952"/>
              <a:gd name="connsiteX66" fmla="*/ 300446 w 2789207"/>
              <a:gd name="connsiteY66" fmla="*/ 758963 h 2626952"/>
              <a:gd name="connsiteX67" fmla="*/ 261257 w 2789207"/>
              <a:gd name="connsiteY67" fmla="*/ 798152 h 2626952"/>
              <a:gd name="connsiteX68" fmla="*/ 195943 w 2789207"/>
              <a:gd name="connsiteY68" fmla="*/ 876529 h 2626952"/>
              <a:gd name="connsiteX69" fmla="*/ 182880 w 2789207"/>
              <a:gd name="connsiteY69" fmla="*/ 915718 h 2626952"/>
              <a:gd name="connsiteX70" fmla="*/ 169817 w 2789207"/>
              <a:gd name="connsiteY70" fmla="*/ 1203100 h 2626952"/>
              <a:gd name="connsiteX71" fmla="*/ 156754 w 2789207"/>
              <a:gd name="connsiteY71" fmla="*/ 1242289 h 2626952"/>
              <a:gd name="connsiteX72" fmla="*/ 143691 w 2789207"/>
              <a:gd name="connsiteY72" fmla="*/ 1399043 h 2626952"/>
              <a:gd name="connsiteX73" fmla="*/ 117566 w 2789207"/>
              <a:gd name="connsiteY73" fmla="*/ 1438232 h 2626952"/>
              <a:gd name="connsiteX74" fmla="*/ 91440 w 2789207"/>
              <a:gd name="connsiteY74" fmla="*/ 1529672 h 2626952"/>
              <a:gd name="connsiteX75" fmla="*/ 65314 w 2789207"/>
              <a:gd name="connsiteY75" fmla="*/ 1568860 h 2626952"/>
              <a:gd name="connsiteX76" fmla="*/ 26126 w 2789207"/>
              <a:gd name="connsiteY76" fmla="*/ 1686426 h 2626952"/>
              <a:gd name="connsiteX77" fmla="*/ 0 w 2789207"/>
              <a:gd name="connsiteY77" fmla="*/ 1764803 h 2626952"/>
              <a:gd name="connsiteX78" fmla="*/ 13063 w 2789207"/>
              <a:gd name="connsiteY78" fmla="*/ 2026060 h 2626952"/>
              <a:gd name="connsiteX79" fmla="*/ 65314 w 2789207"/>
              <a:gd name="connsiteY79" fmla="*/ 2091375 h 2626952"/>
              <a:gd name="connsiteX80" fmla="*/ 65314 w 2789207"/>
              <a:gd name="connsiteY80" fmla="*/ 2156689 h 262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789207" h="2626952">
                <a:moveTo>
                  <a:pt x="65314" y="2156689"/>
                </a:moveTo>
                <a:lnTo>
                  <a:pt x="65314" y="2156689"/>
                </a:lnTo>
                <a:cubicBezTo>
                  <a:pt x="118447" y="2422354"/>
                  <a:pt x="58348" y="2208071"/>
                  <a:pt x="117566" y="2326506"/>
                </a:cubicBezTo>
                <a:cubicBezTo>
                  <a:pt x="123724" y="2338822"/>
                  <a:pt x="122175" y="2354826"/>
                  <a:pt x="130629" y="2365695"/>
                </a:cubicBezTo>
                <a:cubicBezTo>
                  <a:pt x="146128" y="2385622"/>
                  <a:pt x="225570" y="2465417"/>
                  <a:pt x="261257" y="2483260"/>
                </a:cubicBezTo>
                <a:cubicBezTo>
                  <a:pt x="285889" y="2495576"/>
                  <a:pt x="315002" y="2497070"/>
                  <a:pt x="339634" y="2509386"/>
                </a:cubicBezTo>
                <a:cubicBezTo>
                  <a:pt x="357051" y="2518095"/>
                  <a:pt x="373987" y="2527841"/>
                  <a:pt x="391886" y="2535512"/>
                </a:cubicBezTo>
                <a:cubicBezTo>
                  <a:pt x="416146" y="2545909"/>
                  <a:pt x="459387" y="2556114"/>
                  <a:pt x="483326" y="2561638"/>
                </a:cubicBezTo>
                <a:cubicBezTo>
                  <a:pt x="522442" y="2570665"/>
                  <a:pt x="561057" y="2582784"/>
                  <a:pt x="600891" y="2587763"/>
                </a:cubicBezTo>
                <a:cubicBezTo>
                  <a:pt x="665845" y="2595882"/>
                  <a:pt x="731520" y="2596472"/>
                  <a:pt x="796834" y="2600826"/>
                </a:cubicBezTo>
                <a:cubicBezTo>
                  <a:pt x="818606" y="2605180"/>
                  <a:pt x="840609" y="2608504"/>
                  <a:pt x="862149" y="2613889"/>
                </a:cubicBezTo>
                <a:cubicBezTo>
                  <a:pt x="875507" y="2617229"/>
                  <a:pt x="887568" y="2626952"/>
                  <a:pt x="901337" y="2626952"/>
                </a:cubicBezTo>
                <a:cubicBezTo>
                  <a:pt x="962452" y="2626952"/>
                  <a:pt x="1023257" y="2618243"/>
                  <a:pt x="1084217" y="2613889"/>
                </a:cubicBezTo>
                <a:cubicBezTo>
                  <a:pt x="1106889" y="2606332"/>
                  <a:pt x="1153788" y="2589585"/>
                  <a:pt x="1175657" y="2587763"/>
                </a:cubicBezTo>
                <a:cubicBezTo>
                  <a:pt x="1262550" y="2580522"/>
                  <a:pt x="1349828" y="2579054"/>
                  <a:pt x="1436914" y="2574700"/>
                </a:cubicBezTo>
                <a:cubicBezTo>
                  <a:pt x="1449977" y="2570346"/>
                  <a:pt x="1468100" y="2572843"/>
                  <a:pt x="1476103" y="2561638"/>
                </a:cubicBezTo>
                <a:cubicBezTo>
                  <a:pt x="1492110" y="2539228"/>
                  <a:pt x="1486953" y="2506174"/>
                  <a:pt x="1502229" y="2483260"/>
                </a:cubicBezTo>
                <a:cubicBezTo>
                  <a:pt x="1529324" y="2442617"/>
                  <a:pt x="1545286" y="2396901"/>
                  <a:pt x="1593669" y="2378758"/>
                </a:cubicBezTo>
                <a:cubicBezTo>
                  <a:pt x="1614458" y="2370962"/>
                  <a:pt x="1637309" y="2370511"/>
                  <a:pt x="1658983" y="2365695"/>
                </a:cubicBezTo>
                <a:cubicBezTo>
                  <a:pt x="1681927" y="2360596"/>
                  <a:pt x="1726926" y="2349639"/>
                  <a:pt x="1750423" y="2339569"/>
                </a:cubicBezTo>
                <a:cubicBezTo>
                  <a:pt x="1975891" y="2242939"/>
                  <a:pt x="1640251" y="2386261"/>
                  <a:pt x="1841863" y="2274255"/>
                </a:cubicBezTo>
                <a:cubicBezTo>
                  <a:pt x="1865936" y="2260881"/>
                  <a:pt x="1894114" y="2256838"/>
                  <a:pt x="1920240" y="2248129"/>
                </a:cubicBezTo>
                <a:lnTo>
                  <a:pt x="1998617" y="2222003"/>
                </a:lnTo>
                <a:cubicBezTo>
                  <a:pt x="2011680" y="2217649"/>
                  <a:pt x="2024040" y="2209276"/>
                  <a:pt x="2037806" y="2208940"/>
                </a:cubicBezTo>
                <a:lnTo>
                  <a:pt x="2573383" y="2195878"/>
                </a:lnTo>
                <a:cubicBezTo>
                  <a:pt x="2586446" y="2187169"/>
                  <a:pt x="2602233" y="2181567"/>
                  <a:pt x="2612571" y="2169752"/>
                </a:cubicBezTo>
                <a:cubicBezTo>
                  <a:pt x="2633248" y="2146122"/>
                  <a:pt x="2642621" y="2113578"/>
                  <a:pt x="2664823" y="2091375"/>
                </a:cubicBezTo>
                <a:lnTo>
                  <a:pt x="2704011" y="2052186"/>
                </a:lnTo>
                <a:cubicBezTo>
                  <a:pt x="2735102" y="1958915"/>
                  <a:pt x="2714861" y="1996723"/>
                  <a:pt x="2756263" y="1934620"/>
                </a:cubicBezTo>
                <a:cubicBezTo>
                  <a:pt x="2789207" y="1736959"/>
                  <a:pt x="2786140" y="1786796"/>
                  <a:pt x="2756263" y="1438232"/>
                </a:cubicBezTo>
                <a:cubicBezTo>
                  <a:pt x="2754922" y="1422590"/>
                  <a:pt x="2737158" y="1413085"/>
                  <a:pt x="2730137" y="1399043"/>
                </a:cubicBezTo>
                <a:cubicBezTo>
                  <a:pt x="2720766" y="1380302"/>
                  <a:pt x="2708197" y="1324346"/>
                  <a:pt x="2704011" y="1307603"/>
                </a:cubicBezTo>
                <a:cubicBezTo>
                  <a:pt x="2708296" y="1247616"/>
                  <a:pt x="2711649" y="1120298"/>
                  <a:pt x="2730137" y="1046346"/>
                </a:cubicBezTo>
                <a:cubicBezTo>
                  <a:pt x="2736816" y="1019629"/>
                  <a:pt x="2756263" y="967969"/>
                  <a:pt x="2756263" y="967969"/>
                </a:cubicBezTo>
                <a:cubicBezTo>
                  <a:pt x="2747554" y="889592"/>
                  <a:pt x="2747614" y="809736"/>
                  <a:pt x="2730137" y="732838"/>
                </a:cubicBezTo>
                <a:cubicBezTo>
                  <a:pt x="2725312" y="711608"/>
                  <a:pt x="2702488" y="699048"/>
                  <a:pt x="2690949" y="680586"/>
                </a:cubicBezTo>
                <a:cubicBezTo>
                  <a:pt x="2680628" y="664073"/>
                  <a:pt x="2676141" y="644181"/>
                  <a:pt x="2664823" y="628335"/>
                </a:cubicBezTo>
                <a:cubicBezTo>
                  <a:pt x="2631150" y="581194"/>
                  <a:pt x="2626883" y="596717"/>
                  <a:pt x="2586446" y="563020"/>
                </a:cubicBezTo>
                <a:cubicBezTo>
                  <a:pt x="2521214" y="508660"/>
                  <a:pt x="2576937" y="533725"/>
                  <a:pt x="2508069" y="510769"/>
                </a:cubicBezTo>
                <a:cubicBezTo>
                  <a:pt x="2499360" y="497706"/>
                  <a:pt x="2488964" y="485622"/>
                  <a:pt x="2481943" y="471580"/>
                </a:cubicBezTo>
                <a:cubicBezTo>
                  <a:pt x="2453515" y="414725"/>
                  <a:pt x="2488058" y="443566"/>
                  <a:pt x="2442754" y="380140"/>
                </a:cubicBezTo>
                <a:cubicBezTo>
                  <a:pt x="2432017" y="365108"/>
                  <a:pt x="2414908" y="355534"/>
                  <a:pt x="2403566" y="340952"/>
                </a:cubicBezTo>
                <a:cubicBezTo>
                  <a:pt x="2349909" y="271965"/>
                  <a:pt x="2368314" y="270210"/>
                  <a:pt x="2312126" y="223386"/>
                </a:cubicBezTo>
                <a:cubicBezTo>
                  <a:pt x="2300065" y="213335"/>
                  <a:pt x="2286000" y="205969"/>
                  <a:pt x="2272937" y="197260"/>
                </a:cubicBezTo>
                <a:cubicBezTo>
                  <a:pt x="2264228" y="184197"/>
                  <a:pt x="2257241" y="169806"/>
                  <a:pt x="2246811" y="158072"/>
                </a:cubicBezTo>
                <a:cubicBezTo>
                  <a:pt x="2131885" y="28781"/>
                  <a:pt x="2180207" y="86686"/>
                  <a:pt x="1959429" y="53569"/>
                </a:cubicBezTo>
                <a:cubicBezTo>
                  <a:pt x="1941674" y="50906"/>
                  <a:pt x="1924782" y="44027"/>
                  <a:pt x="1907177" y="40506"/>
                </a:cubicBezTo>
                <a:cubicBezTo>
                  <a:pt x="1788539" y="16778"/>
                  <a:pt x="1776675" y="16264"/>
                  <a:pt x="1672046" y="1318"/>
                </a:cubicBezTo>
                <a:cubicBezTo>
                  <a:pt x="1602377" y="5672"/>
                  <a:pt x="1531347" y="0"/>
                  <a:pt x="1463040" y="14380"/>
                </a:cubicBezTo>
                <a:cubicBezTo>
                  <a:pt x="1444962" y="18186"/>
                  <a:pt x="1435678" y="39377"/>
                  <a:pt x="1423851" y="53569"/>
                </a:cubicBezTo>
                <a:cubicBezTo>
                  <a:pt x="1413800" y="65630"/>
                  <a:pt x="1406851" y="79983"/>
                  <a:pt x="1397726" y="92758"/>
                </a:cubicBezTo>
                <a:cubicBezTo>
                  <a:pt x="1385072" y="110474"/>
                  <a:pt x="1372706" y="128479"/>
                  <a:pt x="1358537" y="145009"/>
                </a:cubicBezTo>
                <a:cubicBezTo>
                  <a:pt x="1346515" y="159035"/>
                  <a:pt x="1332412" y="171135"/>
                  <a:pt x="1319349" y="184198"/>
                </a:cubicBezTo>
                <a:cubicBezTo>
                  <a:pt x="1314995" y="197261"/>
                  <a:pt x="1311710" y="210730"/>
                  <a:pt x="1306286" y="223386"/>
                </a:cubicBezTo>
                <a:cubicBezTo>
                  <a:pt x="1298615" y="241285"/>
                  <a:pt x="1286318" y="257164"/>
                  <a:pt x="1280160" y="275638"/>
                </a:cubicBezTo>
                <a:cubicBezTo>
                  <a:pt x="1268805" y="309701"/>
                  <a:pt x="1279423" y="354750"/>
                  <a:pt x="1254034" y="380140"/>
                </a:cubicBezTo>
                <a:cubicBezTo>
                  <a:pt x="1240971" y="393203"/>
                  <a:pt x="1230217" y="409082"/>
                  <a:pt x="1214846" y="419329"/>
                </a:cubicBezTo>
                <a:cubicBezTo>
                  <a:pt x="1203389" y="426967"/>
                  <a:pt x="1189404" y="431606"/>
                  <a:pt x="1175657" y="432392"/>
                </a:cubicBezTo>
                <a:cubicBezTo>
                  <a:pt x="1036479" y="440345"/>
                  <a:pt x="896983" y="441101"/>
                  <a:pt x="757646" y="445455"/>
                </a:cubicBezTo>
                <a:cubicBezTo>
                  <a:pt x="718457" y="449809"/>
                  <a:pt x="678500" y="449652"/>
                  <a:pt x="640080" y="458518"/>
                </a:cubicBezTo>
                <a:cubicBezTo>
                  <a:pt x="622409" y="462596"/>
                  <a:pt x="564830" y="497278"/>
                  <a:pt x="548640" y="510769"/>
                </a:cubicBezTo>
                <a:cubicBezTo>
                  <a:pt x="534448" y="522596"/>
                  <a:pt x="523643" y="538131"/>
                  <a:pt x="509451" y="549958"/>
                </a:cubicBezTo>
                <a:cubicBezTo>
                  <a:pt x="497390" y="560008"/>
                  <a:pt x="483326" y="567375"/>
                  <a:pt x="470263" y="576083"/>
                </a:cubicBezTo>
                <a:cubicBezTo>
                  <a:pt x="457200" y="593500"/>
                  <a:pt x="440811" y="608862"/>
                  <a:pt x="431074" y="628335"/>
                </a:cubicBezTo>
                <a:cubicBezTo>
                  <a:pt x="423045" y="644393"/>
                  <a:pt x="427970" y="665648"/>
                  <a:pt x="418011" y="680586"/>
                </a:cubicBezTo>
                <a:cubicBezTo>
                  <a:pt x="409303" y="693649"/>
                  <a:pt x="391886" y="698003"/>
                  <a:pt x="378823" y="706712"/>
                </a:cubicBezTo>
                <a:cubicBezTo>
                  <a:pt x="322310" y="791479"/>
                  <a:pt x="391288" y="707053"/>
                  <a:pt x="300446" y="758963"/>
                </a:cubicBezTo>
                <a:cubicBezTo>
                  <a:pt x="284406" y="768129"/>
                  <a:pt x="274320" y="785089"/>
                  <a:pt x="261257" y="798152"/>
                </a:cubicBezTo>
                <a:cubicBezTo>
                  <a:pt x="231305" y="888005"/>
                  <a:pt x="275027" y="781627"/>
                  <a:pt x="195943" y="876529"/>
                </a:cubicBezTo>
                <a:cubicBezTo>
                  <a:pt x="187128" y="887107"/>
                  <a:pt x="187234" y="902655"/>
                  <a:pt x="182880" y="915718"/>
                </a:cubicBezTo>
                <a:cubicBezTo>
                  <a:pt x="178526" y="1011512"/>
                  <a:pt x="177464" y="1107512"/>
                  <a:pt x="169817" y="1203100"/>
                </a:cubicBezTo>
                <a:cubicBezTo>
                  <a:pt x="168719" y="1216826"/>
                  <a:pt x="158574" y="1228640"/>
                  <a:pt x="156754" y="1242289"/>
                </a:cubicBezTo>
                <a:cubicBezTo>
                  <a:pt x="149824" y="1294262"/>
                  <a:pt x="153974" y="1347629"/>
                  <a:pt x="143691" y="1399043"/>
                </a:cubicBezTo>
                <a:cubicBezTo>
                  <a:pt x="140612" y="1414438"/>
                  <a:pt x="126274" y="1425169"/>
                  <a:pt x="117566" y="1438232"/>
                </a:cubicBezTo>
                <a:cubicBezTo>
                  <a:pt x="113381" y="1454972"/>
                  <a:pt x="100810" y="1510933"/>
                  <a:pt x="91440" y="1529672"/>
                </a:cubicBezTo>
                <a:cubicBezTo>
                  <a:pt x="84419" y="1543714"/>
                  <a:pt x="74023" y="1555797"/>
                  <a:pt x="65314" y="1568860"/>
                </a:cubicBezTo>
                <a:cubicBezTo>
                  <a:pt x="40211" y="1694376"/>
                  <a:pt x="69391" y="1578264"/>
                  <a:pt x="26126" y="1686426"/>
                </a:cubicBezTo>
                <a:cubicBezTo>
                  <a:pt x="15898" y="1711995"/>
                  <a:pt x="0" y="1764803"/>
                  <a:pt x="0" y="1764803"/>
                </a:cubicBezTo>
                <a:cubicBezTo>
                  <a:pt x="4354" y="1851889"/>
                  <a:pt x="5509" y="1939193"/>
                  <a:pt x="13063" y="2026060"/>
                </a:cubicBezTo>
                <a:cubicBezTo>
                  <a:pt x="21195" y="2119578"/>
                  <a:pt x="25952" y="2012649"/>
                  <a:pt x="65314" y="2091375"/>
                </a:cubicBezTo>
                <a:cubicBezTo>
                  <a:pt x="73103" y="2106953"/>
                  <a:pt x="65314" y="2145803"/>
                  <a:pt x="65314" y="215668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Полилиния 8"/>
          <p:cNvSpPr/>
          <p:nvPr/>
        </p:nvSpPr>
        <p:spPr>
          <a:xfrm>
            <a:off x="4881865" y="2886891"/>
            <a:ext cx="3360798" cy="2756263"/>
          </a:xfrm>
          <a:custGeom>
            <a:avLst/>
            <a:gdLst>
              <a:gd name="connsiteX0" fmla="*/ 82021 w 3360798"/>
              <a:gd name="connsiteY0" fmla="*/ 2155372 h 2756263"/>
              <a:gd name="connsiteX1" fmla="*/ 82021 w 3360798"/>
              <a:gd name="connsiteY1" fmla="*/ 2155372 h 2756263"/>
              <a:gd name="connsiteX2" fmla="*/ 199586 w 3360798"/>
              <a:gd name="connsiteY2" fmla="*/ 2207623 h 2756263"/>
              <a:gd name="connsiteX3" fmla="*/ 382466 w 3360798"/>
              <a:gd name="connsiteY3" fmla="*/ 2325189 h 2756263"/>
              <a:gd name="connsiteX4" fmla="*/ 421655 w 3360798"/>
              <a:gd name="connsiteY4" fmla="*/ 2351315 h 2756263"/>
              <a:gd name="connsiteX5" fmla="*/ 513095 w 3360798"/>
              <a:gd name="connsiteY5" fmla="*/ 2442755 h 2756263"/>
              <a:gd name="connsiteX6" fmla="*/ 552284 w 3360798"/>
              <a:gd name="connsiteY6" fmla="*/ 2481943 h 2756263"/>
              <a:gd name="connsiteX7" fmla="*/ 591472 w 3360798"/>
              <a:gd name="connsiteY7" fmla="*/ 2495006 h 2756263"/>
              <a:gd name="connsiteX8" fmla="*/ 669849 w 3360798"/>
              <a:gd name="connsiteY8" fmla="*/ 2573383 h 2756263"/>
              <a:gd name="connsiteX9" fmla="*/ 761289 w 3360798"/>
              <a:gd name="connsiteY9" fmla="*/ 2599509 h 2756263"/>
              <a:gd name="connsiteX10" fmla="*/ 800478 w 3360798"/>
              <a:gd name="connsiteY10" fmla="*/ 2612572 h 2756263"/>
              <a:gd name="connsiteX11" fmla="*/ 839666 w 3360798"/>
              <a:gd name="connsiteY11" fmla="*/ 2638698 h 2756263"/>
              <a:gd name="connsiteX12" fmla="*/ 957232 w 3360798"/>
              <a:gd name="connsiteY12" fmla="*/ 2664823 h 2756263"/>
              <a:gd name="connsiteX13" fmla="*/ 1074798 w 3360798"/>
              <a:gd name="connsiteY13" fmla="*/ 2717075 h 2756263"/>
              <a:gd name="connsiteX14" fmla="*/ 1127049 w 3360798"/>
              <a:gd name="connsiteY14" fmla="*/ 2743200 h 2756263"/>
              <a:gd name="connsiteX15" fmla="*/ 1244615 w 3360798"/>
              <a:gd name="connsiteY15" fmla="*/ 2756263 h 2756263"/>
              <a:gd name="connsiteX16" fmla="*/ 1531998 w 3360798"/>
              <a:gd name="connsiteY16" fmla="*/ 2730138 h 2756263"/>
              <a:gd name="connsiteX17" fmla="*/ 1623438 w 3360798"/>
              <a:gd name="connsiteY17" fmla="*/ 2704012 h 2756263"/>
              <a:gd name="connsiteX18" fmla="*/ 1649564 w 3360798"/>
              <a:gd name="connsiteY18" fmla="*/ 2664823 h 2756263"/>
              <a:gd name="connsiteX19" fmla="*/ 1727941 w 3360798"/>
              <a:gd name="connsiteY19" fmla="*/ 2612572 h 2756263"/>
              <a:gd name="connsiteX20" fmla="*/ 1793255 w 3360798"/>
              <a:gd name="connsiteY20" fmla="*/ 2521132 h 2756263"/>
              <a:gd name="connsiteX21" fmla="*/ 1845506 w 3360798"/>
              <a:gd name="connsiteY21" fmla="*/ 2508069 h 2756263"/>
              <a:gd name="connsiteX22" fmla="*/ 2237392 w 3360798"/>
              <a:gd name="connsiteY22" fmla="*/ 2534195 h 2756263"/>
              <a:gd name="connsiteX23" fmla="*/ 2289644 w 3360798"/>
              <a:gd name="connsiteY23" fmla="*/ 2547258 h 2756263"/>
              <a:gd name="connsiteX24" fmla="*/ 2433335 w 3360798"/>
              <a:gd name="connsiteY24" fmla="*/ 2560320 h 2756263"/>
              <a:gd name="connsiteX25" fmla="*/ 2825221 w 3360798"/>
              <a:gd name="connsiteY25" fmla="*/ 2560320 h 2756263"/>
              <a:gd name="connsiteX26" fmla="*/ 2864409 w 3360798"/>
              <a:gd name="connsiteY26" fmla="*/ 2534195 h 2756263"/>
              <a:gd name="connsiteX27" fmla="*/ 2929724 w 3360798"/>
              <a:gd name="connsiteY27" fmla="*/ 2455818 h 2756263"/>
              <a:gd name="connsiteX28" fmla="*/ 2968912 w 3360798"/>
              <a:gd name="connsiteY28" fmla="*/ 2351315 h 2756263"/>
              <a:gd name="connsiteX29" fmla="*/ 3008101 w 3360798"/>
              <a:gd name="connsiteY29" fmla="*/ 2220686 h 2756263"/>
              <a:gd name="connsiteX30" fmla="*/ 3034226 w 3360798"/>
              <a:gd name="connsiteY30" fmla="*/ 2181498 h 2756263"/>
              <a:gd name="connsiteX31" fmla="*/ 3047289 w 3360798"/>
              <a:gd name="connsiteY31" fmla="*/ 2142309 h 2756263"/>
              <a:gd name="connsiteX32" fmla="*/ 3073415 w 3360798"/>
              <a:gd name="connsiteY32" fmla="*/ 2090058 h 2756263"/>
              <a:gd name="connsiteX33" fmla="*/ 3112604 w 3360798"/>
              <a:gd name="connsiteY33" fmla="*/ 1998618 h 2756263"/>
              <a:gd name="connsiteX34" fmla="*/ 3125666 w 3360798"/>
              <a:gd name="connsiteY34" fmla="*/ 1959429 h 2756263"/>
              <a:gd name="connsiteX35" fmla="*/ 3151792 w 3360798"/>
              <a:gd name="connsiteY35" fmla="*/ 1907178 h 2756263"/>
              <a:gd name="connsiteX36" fmla="*/ 3164855 w 3360798"/>
              <a:gd name="connsiteY36" fmla="*/ 1854926 h 2756263"/>
              <a:gd name="connsiteX37" fmla="*/ 3190981 w 3360798"/>
              <a:gd name="connsiteY37" fmla="*/ 1815738 h 2756263"/>
              <a:gd name="connsiteX38" fmla="*/ 3217106 w 3360798"/>
              <a:gd name="connsiteY38" fmla="*/ 1763486 h 2756263"/>
              <a:gd name="connsiteX39" fmla="*/ 3256295 w 3360798"/>
              <a:gd name="connsiteY39" fmla="*/ 1698172 h 2756263"/>
              <a:gd name="connsiteX40" fmla="*/ 3282421 w 3360798"/>
              <a:gd name="connsiteY40" fmla="*/ 1606732 h 2756263"/>
              <a:gd name="connsiteX41" fmla="*/ 3295484 w 3360798"/>
              <a:gd name="connsiteY41" fmla="*/ 1567543 h 2756263"/>
              <a:gd name="connsiteX42" fmla="*/ 3308546 w 3360798"/>
              <a:gd name="connsiteY42" fmla="*/ 1502229 h 2756263"/>
              <a:gd name="connsiteX43" fmla="*/ 3334672 w 3360798"/>
              <a:gd name="connsiteY43" fmla="*/ 1423852 h 2756263"/>
              <a:gd name="connsiteX44" fmla="*/ 3347735 w 3360798"/>
              <a:gd name="connsiteY44" fmla="*/ 1332412 h 2756263"/>
              <a:gd name="connsiteX45" fmla="*/ 3360798 w 3360798"/>
              <a:gd name="connsiteY45" fmla="*/ 1293223 h 2756263"/>
              <a:gd name="connsiteX46" fmla="*/ 3347735 w 3360798"/>
              <a:gd name="connsiteY46" fmla="*/ 653143 h 2756263"/>
              <a:gd name="connsiteX47" fmla="*/ 3321609 w 3360798"/>
              <a:gd name="connsiteY47" fmla="*/ 613955 h 2756263"/>
              <a:gd name="connsiteX48" fmla="*/ 3230169 w 3360798"/>
              <a:gd name="connsiteY48" fmla="*/ 509452 h 2756263"/>
              <a:gd name="connsiteX49" fmla="*/ 3190981 w 3360798"/>
              <a:gd name="connsiteY49" fmla="*/ 483326 h 2756263"/>
              <a:gd name="connsiteX50" fmla="*/ 3125666 w 3360798"/>
              <a:gd name="connsiteY50" fmla="*/ 404949 h 2756263"/>
              <a:gd name="connsiteX51" fmla="*/ 2981975 w 3360798"/>
              <a:gd name="connsiteY51" fmla="*/ 300446 h 2756263"/>
              <a:gd name="connsiteX52" fmla="*/ 2890535 w 3360798"/>
              <a:gd name="connsiteY52" fmla="*/ 222069 h 2756263"/>
              <a:gd name="connsiteX53" fmla="*/ 2838284 w 3360798"/>
              <a:gd name="connsiteY53" fmla="*/ 209006 h 2756263"/>
              <a:gd name="connsiteX54" fmla="*/ 2733781 w 3360798"/>
              <a:gd name="connsiteY54" fmla="*/ 169818 h 2756263"/>
              <a:gd name="connsiteX55" fmla="*/ 2694592 w 3360798"/>
              <a:gd name="connsiteY55" fmla="*/ 156755 h 2756263"/>
              <a:gd name="connsiteX56" fmla="*/ 2642341 w 3360798"/>
              <a:gd name="connsiteY56" fmla="*/ 143692 h 2756263"/>
              <a:gd name="connsiteX57" fmla="*/ 2603152 w 3360798"/>
              <a:gd name="connsiteY57" fmla="*/ 130629 h 2756263"/>
              <a:gd name="connsiteX58" fmla="*/ 2433335 w 3360798"/>
              <a:gd name="connsiteY58" fmla="*/ 104503 h 2756263"/>
              <a:gd name="connsiteX59" fmla="*/ 2381084 w 3360798"/>
              <a:gd name="connsiteY59" fmla="*/ 91440 h 2756263"/>
              <a:gd name="connsiteX60" fmla="*/ 2263518 w 3360798"/>
              <a:gd name="connsiteY60" fmla="*/ 65315 h 2756263"/>
              <a:gd name="connsiteX61" fmla="*/ 2054512 w 3360798"/>
              <a:gd name="connsiteY61" fmla="*/ 13063 h 2756263"/>
              <a:gd name="connsiteX62" fmla="*/ 1910821 w 3360798"/>
              <a:gd name="connsiteY62" fmla="*/ 0 h 2756263"/>
              <a:gd name="connsiteX63" fmla="*/ 1505872 w 3360798"/>
              <a:gd name="connsiteY63" fmla="*/ 26126 h 2756263"/>
              <a:gd name="connsiteX64" fmla="*/ 1414432 w 3360798"/>
              <a:gd name="connsiteY64" fmla="*/ 39189 h 2756263"/>
              <a:gd name="connsiteX65" fmla="*/ 1296866 w 3360798"/>
              <a:gd name="connsiteY65" fmla="*/ 52252 h 2756263"/>
              <a:gd name="connsiteX66" fmla="*/ 1179301 w 3360798"/>
              <a:gd name="connsiteY66" fmla="*/ 91440 h 2756263"/>
              <a:gd name="connsiteX67" fmla="*/ 1140112 w 3360798"/>
              <a:gd name="connsiteY67" fmla="*/ 104503 h 2756263"/>
              <a:gd name="connsiteX68" fmla="*/ 1113986 w 3360798"/>
              <a:gd name="connsiteY68" fmla="*/ 143692 h 2756263"/>
              <a:gd name="connsiteX69" fmla="*/ 1074798 w 3360798"/>
              <a:gd name="connsiteY69" fmla="*/ 156755 h 2756263"/>
              <a:gd name="connsiteX70" fmla="*/ 1061735 w 3360798"/>
              <a:gd name="connsiteY70" fmla="*/ 195943 h 2756263"/>
              <a:gd name="connsiteX71" fmla="*/ 1035609 w 3360798"/>
              <a:gd name="connsiteY71" fmla="*/ 235132 h 2756263"/>
              <a:gd name="connsiteX72" fmla="*/ 1022546 w 3360798"/>
              <a:gd name="connsiteY72" fmla="*/ 274320 h 2756263"/>
              <a:gd name="connsiteX73" fmla="*/ 996421 w 3360798"/>
              <a:gd name="connsiteY73" fmla="*/ 326572 h 2756263"/>
              <a:gd name="connsiteX74" fmla="*/ 983358 w 3360798"/>
              <a:gd name="connsiteY74" fmla="*/ 391886 h 2756263"/>
              <a:gd name="connsiteX75" fmla="*/ 957232 w 3360798"/>
              <a:gd name="connsiteY75" fmla="*/ 444138 h 2756263"/>
              <a:gd name="connsiteX76" fmla="*/ 944169 w 3360798"/>
              <a:gd name="connsiteY76" fmla="*/ 587829 h 2756263"/>
              <a:gd name="connsiteX77" fmla="*/ 918044 w 3360798"/>
              <a:gd name="connsiteY77" fmla="*/ 653143 h 2756263"/>
              <a:gd name="connsiteX78" fmla="*/ 865792 w 3360798"/>
              <a:gd name="connsiteY78" fmla="*/ 744583 h 2756263"/>
              <a:gd name="connsiteX79" fmla="*/ 800478 w 3360798"/>
              <a:gd name="connsiteY79" fmla="*/ 836023 h 2756263"/>
              <a:gd name="connsiteX80" fmla="*/ 761289 w 3360798"/>
              <a:gd name="connsiteY80" fmla="*/ 849086 h 2756263"/>
              <a:gd name="connsiteX81" fmla="*/ 722101 w 3360798"/>
              <a:gd name="connsiteY81" fmla="*/ 875212 h 2756263"/>
              <a:gd name="connsiteX82" fmla="*/ 617598 w 3360798"/>
              <a:gd name="connsiteY82" fmla="*/ 901338 h 2756263"/>
              <a:gd name="connsiteX83" fmla="*/ 500032 w 3360798"/>
              <a:gd name="connsiteY83" fmla="*/ 966652 h 2756263"/>
              <a:gd name="connsiteX84" fmla="*/ 434718 w 3360798"/>
              <a:gd name="connsiteY84" fmla="*/ 1045029 h 2756263"/>
              <a:gd name="connsiteX85" fmla="*/ 395529 w 3360798"/>
              <a:gd name="connsiteY85" fmla="*/ 1071155 h 2756263"/>
              <a:gd name="connsiteX86" fmla="*/ 330215 w 3360798"/>
              <a:gd name="connsiteY86" fmla="*/ 1175658 h 2756263"/>
              <a:gd name="connsiteX87" fmla="*/ 251838 w 3360798"/>
              <a:gd name="connsiteY87" fmla="*/ 1254035 h 2756263"/>
              <a:gd name="connsiteX88" fmla="*/ 238775 w 3360798"/>
              <a:gd name="connsiteY88" fmla="*/ 1293223 h 2756263"/>
              <a:gd name="connsiteX89" fmla="*/ 199586 w 3360798"/>
              <a:gd name="connsiteY89" fmla="*/ 1319349 h 2756263"/>
              <a:gd name="connsiteX90" fmla="*/ 173461 w 3360798"/>
              <a:gd name="connsiteY90" fmla="*/ 1397726 h 2756263"/>
              <a:gd name="connsiteX91" fmla="*/ 147335 w 3360798"/>
              <a:gd name="connsiteY91" fmla="*/ 1436915 h 2756263"/>
              <a:gd name="connsiteX92" fmla="*/ 121209 w 3360798"/>
              <a:gd name="connsiteY92" fmla="*/ 1541418 h 2756263"/>
              <a:gd name="connsiteX93" fmla="*/ 108146 w 3360798"/>
              <a:gd name="connsiteY93" fmla="*/ 1606732 h 2756263"/>
              <a:gd name="connsiteX94" fmla="*/ 82021 w 3360798"/>
              <a:gd name="connsiteY94" fmla="*/ 1685109 h 2756263"/>
              <a:gd name="connsiteX95" fmla="*/ 55895 w 3360798"/>
              <a:gd name="connsiteY95" fmla="*/ 1802675 h 2756263"/>
              <a:gd name="connsiteX96" fmla="*/ 29769 w 3360798"/>
              <a:gd name="connsiteY96" fmla="*/ 1854926 h 2756263"/>
              <a:gd name="connsiteX97" fmla="*/ 42832 w 3360798"/>
              <a:gd name="connsiteY97" fmla="*/ 2103120 h 2756263"/>
              <a:gd name="connsiteX98" fmla="*/ 82021 w 3360798"/>
              <a:gd name="connsiteY98" fmla="*/ 2116183 h 2756263"/>
              <a:gd name="connsiteX99" fmla="*/ 160398 w 3360798"/>
              <a:gd name="connsiteY99" fmla="*/ 2168435 h 2756263"/>
              <a:gd name="connsiteX100" fmla="*/ 199586 w 3360798"/>
              <a:gd name="connsiteY100" fmla="*/ 2207623 h 2756263"/>
              <a:gd name="connsiteX101" fmla="*/ 199586 w 3360798"/>
              <a:gd name="connsiteY101" fmla="*/ 2207623 h 2756263"/>
              <a:gd name="connsiteX102" fmla="*/ 238775 w 3360798"/>
              <a:gd name="connsiteY102" fmla="*/ 2220686 h 2756263"/>
              <a:gd name="connsiteX103" fmla="*/ 225712 w 3360798"/>
              <a:gd name="connsiteY103" fmla="*/ 2220686 h 275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3360798" h="2756263">
                <a:moveTo>
                  <a:pt x="82021" y="2155372"/>
                </a:moveTo>
                <a:lnTo>
                  <a:pt x="82021" y="2155372"/>
                </a:lnTo>
                <a:cubicBezTo>
                  <a:pt x="121209" y="2172789"/>
                  <a:pt x="161637" y="2187650"/>
                  <a:pt x="199586" y="2207623"/>
                </a:cubicBezTo>
                <a:cubicBezTo>
                  <a:pt x="331526" y="2277065"/>
                  <a:pt x="297034" y="2264165"/>
                  <a:pt x="382466" y="2325189"/>
                </a:cubicBezTo>
                <a:cubicBezTo>
                  <a:pt x="395241" y="2334314"/>
                  <a:pt x="409985" y="2340812"/>
                  <a:pt x="421655" y="2351315"/>
                </a:cubicBezTo>
                <a:cubicBezTo>
                  <a:pt x="453695" y="2380151"/>
                  <a:pt x="482615" y="2412275"/>
                  <a:pt x="513095" y="2442755"/>
                </a:cubicBezTo>
                <a:cubicBezTo>
                  <a:pt x="526158" y="2455818"/>
                  <a:pt x="534758" y="2476101"/>
                  <a:pt x="552284" y="2481943"/>
                </a:cubicBezTo>
                <a:lnTo>
                  <a:pt x="591472" y="2495006"/>
                </a:lnTo>
                <a:cubicBezTo>
                  <a:pt x="617598" y="2521132"/>
                  <a:pt x="634798" y="2561699"/>
                  <a:pt x="669849" y="2573383"/>
                </a:cubicBezTo>
                <a:cubicBezTo>
                  <a:pt x="763811" y="2604704"/>
                  <a:pt x="646471" y="2566704"/>
                  <a:pt x="761289" y="2599509"/>
                </a:cubicBezTo>
                <a:cubicBezTo>
                  <a:pt x="774529" y="2603292"/>
                  <a:pt x="787415" y="2608218"/>
                  <a:pt x="800478" y="2612572"/>
                </a:cubicBezTo>
                <a:cubicBezTo>
                  <a:pt x="813541" y="2621281"/>
                  <a:pt x="825624" y="2631677"/>
                  <a:pt x="839666" y="2638698"/>
                </a:cubicBezTo>
                <a:cubicBezTo>
                  <a:pt x="871820" y="2654775"/>
                  <a:pt x="927138" y="2659807"/>
                  <a:pt x="957232" y="2664823"/>
                </a:cubicBezTo>
                <a:cubicBezTo>
                  <a:pt x="1072501" y="2741669"/>
                  <a:pt x="888269" y="2623812"/>
                  <a:pt x="1074798" y="2717075"/>
                </a:cubicBezTo>
                <a:cubicBezTo>
                  <a:pt x="1092215" y="2725783"/>
                  <a:pt x="1108075" y="2738821"/>
                  <a:pt x="1127049" y="2743200"/>
                </a:cubicBezTo>
                <a:cubicBezTo>
                  <a:pt x="1165469" y="2752066"/>
                  <a:pt x="1205426" y="2751909"/>
                  <a:pt x="1244615" y="2756263"/>
                </a:cubicBezTo>
                <a:cubicBezTo>
                  <a:pt x="1340409" y="2747555"/>
                  <a:pt x="1436443" y="2741163"/>
                  <a:pt x="1531998" y="2730138"/>
                </a:cubicBezTo>
                <a:cubicBezTo>
                  <a:pt x="1557082" y="2727244"/>
                  <a:pt x="1598299" y="2712392"/>
                  <a:pt x="1623438" y="2704012"/>
                </a:cubicBezTo>
                <a:cubicBezTo>
                  <a:pt x="1632147" y="2690949"/>
                  <a:pt x="1637749" y="2675161"/>
                  <a:pt x="1649564" y="2664823"/>
                </a:cubicBezTo>
                <a:cubicBezTo>
                  <a:pt x="1673194" y="2644147"/>
                  <a:pt x="1727941" y="2612572"/>
                  <a:pt x="1727941" y="2612572"/>
                </a:cubicBezTo>
                <a:cubicBezTo>
                  <a:pt x="1738528" y="2596690"/>
                  <a:pt x="1782940" y="2528500"/>
                  <a:pt x="1793255" y="2521132"/>
                </a:cubicBezTo>
                <a:cubicBezTo>
                  <a:pt x="1807864" y="2510697"/>
                  <a:pt x="1828089" y="2512423"/>
                  <a:pt x="1845506" y="2508069"/>
                </a:cubicBezTo>
                <a:cubicBezTo>
                  <a:pt x="1976135" y="2516778"/>
                  <a:pt x="2106980" y="2522688"/>
                  <a:pt x="2237392" y="2534195"/>
                </a:cubicBezTo>
                <a:cubicBezTo>
                  <a:pt x="2255276" y="2535773"/>
                  <a:pt x="2271848" y="2544885"/>
                  <a:pt x="2289644" y="2547258"/>
                </a:cubicBezTo>
                <a:cubicBezTo>
                  <a:pt x="2337317" y="2553614"/>
                  <a:pt x="2385438" y="2555966"/>
                  <a:pt x="2433335" y="2560320"/>
                </a:cubicBezTo>
                <a:cubicBezTo>
                  <a:pt x="2585081" y="2598257"/>
                  <a:pt x="2533389" y="2590509"/>
                  <a:pt x="2825221" y="2560320"/>
                </a:cubicBezTo>
                <a:cubicBezTo>
                  <a:pt x="2840837" y="2558705"/>
                  <a:pt x="2852348" y="2544245"/>
                  <a:pt x="2864409" y="2534195"/>
                </a:cubicBezTo>
                <a:cubicBezTo>
                  <a:pt x="2902126" y="2502764"/>
                  <a:pt x="2904036" y="2494350"/>
                  <a:pt x="2929724" y="2455818"/>
                </a:cubicBezTo>
                <a:cubicBezTo>
                  <a:pt x="2963250" y="2321705"/>
                  <a:pt x="2917683" y="2487924"/>
                  <a:pt x="2968912" y="2351315"/>
                </a:cubicBezTo>
                <a:cubicBezTo>
                  <a:pt x="2984561" y="2309586"/>
                  <a:pt x="2982577" y="2258973"/>
                  <a:pt x="3008101" y="2220686"/>
                </a:cubicBezTo>
                <a:cubicBezTo>
                  <a:pt x="3016809" y="2207623"/>
                  <a:pt x="3027205" y="2195540"/>
                  <a:pt x="3034226" y="2181498"/>
                </a:cubicBezTo>
                <a:cubicBezTo>
                  <a:pt x="3040384" y="2169182"/>
                  <a:pt x="3041865" y="2154965"/>
                  <a:pt x="3047289" y="2142309"/>
                </a:cubicBezTo>
                <a:cubicBezTo>
                  <a:pt x="3054960" y="2124411"/>
                  <a:pt x="3064706" y="2107475"/>
                  <a:pt x="3073415" y="2090058"/>
                </a:cubicBezTo>
                <a:cubicBezTo>
                  <a:pt x="3100603" y="1981304"/>
                  <a:pt x="3067497" y="2088834"/>
                  <a:pt x="3112604" y="1998618"/>
                </a:cubicBezTo>
                <a:cubicBezTo>
                  <a:pt x="3118762" y="1986302"/>
                  <a:pt x="3120242" y="1972085"/>
                  <a:pt x="3125666" y="1959429"/>
                </a:cubicBezTo>
                <a:cubicBezTo>
                  <a:pt x="3133337" y="1941531"/>
                  <a:pt x="3143083" y="1924595"/>
                  <a:pt x="3151792" y="1907178"/>
                </a:cubicBezTo>
                <a:cubicBezTo>
                  <a:pt x="3156146" y="1889761"/>
                  <a:pt x="3157783" y="1871428"/>
                  <a:pt x="3164855" y="1854926"/>
                </a:cubicBezTo>
                <a:cubicBezTo>
                  <a:pt x="3171039" y="1840496"/>
                  <a:pt x="3183192" y="1829369"/>
                  <a:pt x="3190981" y="1815738"/>
                </a:cubicBezTo>
                <a:cubicBezTo>
                  <a:pt x="3200642" y="1798831"/>
                  <a:pt x="3207649" y="1780509"/>
                  <a:pt x="3217106" y="1763486"/>
                </a:cubicBezTo>
                <a:cubicBezTo>
                  <a:pt x="3229436" y="1741291"/>
                  <a:pt x="3244940" y="1720881"/>
                  <a:pt x="3256295" y="1698172"/>
                </a:cubicBezTo>
                <a:cubicBezTo>
                  <a:pt x="3266735" y="1677293"/>
                  <a:pt x="3276841" y="1626262"/>
                  <a:pt x="3282421" y="1606732"/>
                </a:cubicBezTo>
                <a:cubicBezTo>
                  <a:pt x="3286204" y="1593492"/>
                  <a:pt x="3292144" y="1580902"/>
                  <a:pt x="3295484" y="1567543"/>
                </a:cubicBezTo>
                <a:cubicBezTo>
                  <a:pt x="3300869" y="1546003"/>
                  <a:pt x="3302704" y="1523649"/>
                  <a:pt x="3308546" y="1502229"/>
                </a:cubicBezTo>
                <a:cubicBezTo>
                  <a:pt x="3315792" y="1475660"/>
                  <a:pt x="3334672" y="1423852"/>
                  <a:pt x="3334672" y="1423852"/>
                </a:cubicBezTo>
                <a:cubicBezTo>
                  <a:pt x="3339026" y="1393372"/>
                  <a:pt x="3341697" y="1362604"/>
                  <a:pt x="3347735" y="1332412"/>
                </a:cubicBezTo>
                <a:cubicBezTo>
                  <a:pt x="3350435" y="1318910"/>
                  <a:pt x="3360798" y="1306993"/>
                  <a:pt x="3360798" y="1293223"/>
                </a:cubicBezTo>
                <a:cubicBezTo>
                  <a:pt x="3360798" y="1079819"/>
                  <a:pt x="3360026" y="866193"/>
                  <a:pt x="3347735" y="653143"/>
                </a:cubicBezTo>
                <a:cubicBezTo>
                  <a:pt x="3346831" y="637470"/>
                  <a:pt x="3330734" y="626730"/>
                  <a:pt x="3321609" y="613955"/>
                </a:cubicBezTo>
                <a:cubicBezTo>
                  <a:pt x="3289999" y="569701"/>
                  <a:pt x="3272522" y="545754"/>
                  <a:pt x="3230169" y="509452"/>
                </a:cubicBezTo>
                <a:cubicBezTo>
                  <a:pt x="3218249" y="499235"/>
                  <a:pt x="3203042" y="493377"/>
                  <a:pt x="3190981" y="483326"/>
                </a:cubicBezTo>
                <a:cubicBezTo>
                  <a:pt x="3128531" y="431285"/>
                  <a:pt x="3172373" y="460998"/>
                  <a:pt x="3125666" y="404949"/>
                </a:cubicBezTo>
                <a:cubicBezTo>
                  <a:pt x="3024348" y="283365"/>
                  <a:pt x="3175709" y="494175"/>
                  <a:pt x="2981975" y="300446"/>
                </a:cubicBezTo>
                <a:cubicBezTo>
                  <a:pt x="2955832" y="274304"/>
                  <a:pt x="2924047" y="238825"/>
                  <a:pt x="2890535" y="222069"/>
                </a:cubicBezTo>
                <a:cubicBezTo>
                  <a:pt x="2874477" y="214040"/>
                  <a:pt x="2855701" y="213360"/>
                  <a:pt x="2838284" y="209006"/>
                </a:cubicBezTo>
                <a:cubicBezTo>
                  <a:pt x="2773772" y="165998"/>
                  <a:pt x="2824176" y="192416"/>
                  <a:pt x="2733781" y="169818"/>
                </a:cubicBezTo>
                <a:cubicBezTo>
                  <a:pt x="2720422" y="166478"/>
                  <a:pt x="2707832" y="160538"/>
                  <a:pt x="2694592" y="156755"/>
                </a:cubicBezTo>
                <a:cubicBezTo>
                  <a:pt x="2677330" y="151823"/>
                  <a:pt x="2659603" y="148624"/>
                  <a:pt x="2642341" y="143692"/>
                </a:cubicBezTo>
                <a:cubicBezTo>
                  <a:pt x="2629101" y="139909"/>
                  <a:pt x="2616510" y="133969"/>
                  <a:pt x="2603152" y="130629"/>
                </a:cubicBezTo>
                <a:cubicBezTo>
                  <a:pt x="2543308" y="115668"/>
                  <a:pt x="2496791" y="112435"/>
                  <a:pt x="2433335" y="104503"/>
                </a:cubicBezTo>
                <a:lnTo>
                  <a:pt x="2381084" y="91440"/>
                </a:lnTo>
                <a:cubicBezTo>
                  <a:pt x="2341967" y="82413"/>
                  <a:pt x="2302307" y="75659"/>
                  <a:pt x="2263518" y="65315"/>
                </a:cubicBezTo>
                <a:cubicBezTo>
                  <a:pt x="2123241" y="27908"/>
                  <a:pt x="2244030" y="40137"/>
                  <a:pt x="2054512" y="13063"/>
                </a:cubicBezTo>
                <a:cubicBezTo>
                  <a:pt x="2006901" y="6261"/>
                  <a:pt x="1958718" y="4354"/>
                  <a:pt x="1910821" y="0"/>
                </a:cubicBezTo>
                <a:lnTo>
                  <a:pt x="1505872" y="26126"/>
                </a:lnTo>
                <a:cubicBezTo>
                  <a:pt x="1475178" y="28549"/>
                  <a:pt x="1444984" y="35370"/>
                  <a:pt x="1414432" y="39189"/>
                </a:cubicBezTo>
                <a:cubicBezTo>
                  <a:pt x="1375307" y="44080"/>
                  <a:pt x="1336055" y="47898"/>
                  <a:pt x="1296866" y="52252"/>
                </a:cubicBezTo>
                <a:lnTo>
                  <a:pt x="1179301" y="91440"/>
                </a:lnTo>
                <a:lnTo>
                  <a:pt x="1140112" y="104503"/>
                </a:lnTo>
                <a:cubicBezTo>
                  <a:pt x="1131403" y="117566"/>
                  <a:pt x="1126245" y="133884"/>
                  <a:pt x="1113986" y="143692"/>
                </a:cubicBezTo>
                <a:cubicBezTo>
                  <a:pt x="1103234" y="152294"/>
                  <a:pt x="1084534" y="147019"/>
                  <a:pt x="1074798" y="156755"/>
                </a:cubicBezTo>
                <a:cubicBezTo>
                  <a:pt x="1065062" y="166491"/>
                  <a:pt x="1067893" y="183627"/>
                  <a:pt x="1061735" y="195943"/>
                </a:cubicBezTo>
                <a:cubicBezTo>
                  <a:pt x="1054714" y="209985"/>
                  <a:pt x="1042630" y="221090"/>
                  <a:pt x="1035609" y="235132"/>
                </a:cubicBezTo>
                <a:cubicBezTo>
                  <a:pt x="1029451" y="247448"/>
                  <a:pt x="1027970" y="261664"/>
                  <a:pt x="1022546" y="274320"/>
                </a:cubicBezTo>
                <a:cubicBezTo>
                  <a:pt x="1014875" y="292219"/>
                  <a:pt x="1005129" y="309155"/>
                  <a:pt x="996421" y="326572"/>
                </a:cubicBezTo>
                <a:cubicBezTo>
                  <a:pt x="992067" y="348343"/>
                  <a:pt x="990379" y="370823"/>
                  <a:pt x="983358" y="391886"/>
                </a:cubicBezTo>
                <a:cubicBezTo>
                  <a:pt x="977200" y="410360"/>
                  <a:pt x="961051" y="425043"/>
                  <a:pt x="957232" y="444138"/>
                </a:cubicBezTo>
                <a:cubicBezTo>
                  <a:pt x="947800" y="491299"/>
                  <a:pt x="953032" y="540558"/>
                  <a:pt x="944169" y="587829"/>
                </a:cubicBezTo>
                <a:cubicBezTo>
                  <a:pt x="939848" y="610876"/>
                  <a:pt x="926277" y="631188"/>
                  <a:pt x="918044" y="653143"/>
                </a:cubicBezTo>
                <a:cubicBezTo>
                  <a:pt x="891268" y="724547"/>
                  <a:pt x="924039" y="663038"/>
                  <a:pt x="865792" y="744583"/>
                </a:cubicBezTo>
                <a:cubicBezTo>
                  <a:pt x="851777" y="764204"/>
                  <a:pt x="815545" y="823467"/>
                  <a:pt x="800478" y="836023"/>
                </a:cubicBezTo>
                <a:cubicBezTo>
                  <a:pt x="789900" y="844838"/>
                  <a:pt x="774352" y="844732"/>
                  <a:pt x="761289" y="849086"/>
                </a:cubicBezTo>
                <a:cubicBezTo>
                  <a:pt x="748226" y="857795"/>
                  <a:pt x="736855" y="869847"/>
                  <a:pt x="722101" y="875212"/>
                </a:cubicBezTo>
                <a:cubicBezTo>
                  <a:pt x="688356" y="887483"/>
                  <a:pt x="617598" y="901338"/>
                  <a:pt x="617598" y="901338"/>
                </a:cubicBezTo>
                <a:cubicBezTo>
                  <a:pt x="527764" y="961227"/>
                  <a:pt x="569009" y="943660"/>
                  <a:pt x="500032" y="966652"/>
                </a:cubicBezTo>
                <a:cubicBezTo>
                  <a:pt x="474345" y="1005182"/>
                  <a:pt x="472433" y="1013600"/>
                  <a:pt x="434718" y="1045029"/>
                </a:cubicBezTo>
                <a:cubicBezTo>
                  <a:pt x="422657" y="1055080"/>
                  <a:pt x="408592" y="1062446"/>
                  <a:pt x="395529" y="1071155"/>
                </a:cubicBezTo>
                <a:cubicBezTo>
                  <a:pt x="346285" y="1218890"/>
                  <a:pt x="402667" y="1103207"/>
                  <a:pt x="330215" y="1175658"/>
                </a:cubicBezTo>
                <a:cubicBezTo>
                  <a:pt x="232995" y="1272877"/>
                  <a:pt x="344195" y="1192462"/>
                  <a:pt x="251838" y="1254035"/>
                </a:cubicBezTo>
                <a:cubicBezTo>
                  <a:pt x="247484" y="1267098"/>
                  <a:pt x="247377" y="1282471"/>
                  <a:pt x="238775" y="1293223"/>
                </a:cubicBezTo>
                <a:cubicBezTo>
                  <a:pt x="228967" y="1305482"/>
                  <a:pt x="207907" y="1306036"/>
                  <a:pt x="199586" y="1319349"/>
                </a:cubicBezTo>
                <a:cubicBezTo>
                  <a:pt x="184991" y="1342702"/>
                  <a:pt x="188737" y="1374812"/>
                  <a:pt x="173461" y="1397726"/>
                </a:cubicBezTo>
                <a:lnTo>
                  <a:pt x="147335" y="1436915"/>
                </a:lnTo>
                <a:cubicBezTo>
                  <a:pt x="138626" y="1471749"/>
                  <a:pt x="128251" y="1506209"/>
                  <a:pt x="121209" y="1541418"/>
                </a:cubicBezTo>
                <a:cubicBezTo>
                  <a:pt x="116855" y="1563189"/>
                  <a:pt x="113988" y="1585312"/>
                  <a:pt x="108146" y="1606732"/>
                </a:cubicBezTo>
                <a:cubicBezTo>
                  <a:pt x="100900" y="1633300"/>
                  <a:pt x="89267" y="1658541"/>
                  <a:pt x="82021" y="1685109"/>
                </a:cubicBezTo>
                <a:cubicBezTo>
                  <a:pt x="73746" y="1715452"/>
                  <a:pt x="67624" y="1771397"/>
                  <a:pt x="55895" y="1802675"/>
                </a:cubicBezTo>
                <a:cubicBezTo>
                  <a:pt x="49058" y="1820908"/>
                  <a:pt x="38478" y="1837509"/>
                  <a:pt x="29769" y="1854926"/>
                </a:cubicBezTo>
                <a:cubicBezTo>
                  <a:pt x="13154" y="1954617"/>
                  <a:pt x="0" y="1983193"/>
                  <a:pt x="42832" y="2103120"/>
                </a:cubicBezTo>
                <a:cubicBezTo>
                  <a:pt x="47463" y="2116087"/>
                  <a:pt x="68958" y="2111829"/>
                  <a:pt x="82021" y="2116183"/>
                </a:cubicBezTo>
                <a:cubicBezTo>
                  <a:pt x="108147" y="2133600"/>
                  <a:pt x="138195" y="2146232"/>
                  <a:pt x="160398" y="2168435"/>
                </a:cubicBezTo>
                <a:lnTo>
                  <a:pt x="199586" y="2207623"/>
                </a:lnTo>
                <a:lnTo>
                  <a:pt x="199586" y="2207623"/>
                </a:lnTo>
                <a:lnTo>
                  <a:pt x="238775" y="2220686"/>
                </a:lnTo>
                <a:lnTo>
                  <a:pt x="225712" y="2220686"/>
                </a:lnTo>
              </a:path>
            </a:pathLst>
          </a:custGeom>
          <a:blipFill>
            <a:blip r:embed="rId2" cstate="print"/>
            <a:tile tx="0" ty="0" sx="100000" sy="100000" flip="none" algn="tl"/>
          </a:blip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1" name="Скругленная соединительная линия 10"/>
          <p:cNvCxnSpPr/>
          <p:nvPr/>
        </p:nvCxnSpPr>
        <p:spPr>
          <a:xfrm rot="16200000" flipH="1">
            <a:off x="714348" y="3143248"/>
            <a:ext cx="785818" cy="21431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/>
          <p:nvPr/>
        </p:nvCxnSpPr>
        <p:spPr>
          <a:xfrm rot="10800000">
            <a:off x="3071802" y="5214950"/>
            <a:ext cx="1000132" cy="71438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rot="5400000">
            <a:off x="3357554" y="2714620"/>
            <a:ext cx="857256" cy="57150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/>
          <p:nvPr/>
        </p:nvCxnSpPr>
        <p:spPr>
          <a:xfrm rot="16200000" flipH="1">
            <a:off x="4929190" y="3071810"/>
            <a:ext cx="714380" cy="57150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 rot="10800000">
            <a:off x="7643834" y="5500702"/>
            <a:ext cx="642942" cy="50006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кругленная соединительная линия 22"/>
          <p:cNvCxnSpPr>
            <a:stCxn id="9" idx="53"/>
          </p:cNvCxnSpPr>
          <p:nvPr/>
        </p:nvCxnSpPr>
        <p:spPr>
          <a:xfrm flipV="1">
            <a:off x="7720149" y="2571744"/>
            <a:ext cx="638065" cy="52415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Озера нашої місцевості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F:\ФОТКИ\sribnytsya_priroda_03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450056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85720" y="5429264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Що є причиною забруднення наших озер?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Фото06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077" y="1357298"/>
            <a:ext cx="453392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Очищення озер від мулу за допомогою міні-земснаряда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643050"/>
            <a:ext cx="442912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929058" y="1428736"/>
            <a:ext cx="5214942" cy="5572164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70000"/>
              </a:lnSpc>
              <a:buNone/>
            </a:pPr>
            <a:r>
              <a:rPr lang="uk-UA" dirty="0" smtClean="0"/>
              <a:t>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Міні-земснаряд - невелика і компактна система портативних насосів, що приводиться в дію бензиновими двигунами, «Хонда», потужністю 16,5 л/с.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Унікальність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обладнання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маленькі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габарити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потребують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великих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витрат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транспортування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земснаряд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важить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трохи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200 кг,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перевозити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причепі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легкового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автомобіля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продуктивність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становить 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до 30 </a:t>
            </a:r>
            <a:r>
              <a:rPr lang="ru-RU" i="1" u="sng" dirty="0" err="1" smtClean="0">
                <a:latin typeface="Times New Roman" pitchFamily="18" charset="0"/>
                <a:cs typeface="Times New Roman" pitchFamily="18" charset="0"/>
              </a:rPr>
              <a:t>кубічних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u="sng" dirty="0" err="1" smtClean="0"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i="1" u="sng" dirty="0" smtClean="0">
                <a:latin typeface="Times New Roman" pitchFamily="18" charset="0"/>
                <a:cs typeface="Times New Roman" pitchFamily="18" charset="0"/>
              </a:rPr>
              <a:t> на годину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30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літрів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бензину на день,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дальність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викиду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пульпи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350 м,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глибина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забору до 6 м,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висота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підйому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води до 32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4186238" cy="185736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Діаграма очищення озер від мулу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928802"/>
          <a:ext cx="4572032" cy="3900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86314" y="0"/>
            <a:ext cx="43576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Діаграма очищення озер від піску на 1 м.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714876" y="1928802"/>
          <a:ext cx="4143404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Сміття і гілки дерев на узбережжі озер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Відпочинок на озері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78579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Закріплення нових знань і умінь учнів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715436" cy="5929354"/>
          </a:xfrm>
        </p:spPr>
        <p:txBody>
          <a:bodyPr/>
          <a:lstStyle/>
          <a:p>
            <a:pPr algn="just">
              <a:buNone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Доповніть речення :</a:t>
            </a: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а) природне заглиблення на суходолі…</a:t>
            </a: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б) озера за походженням улоговин бувають…</a:t>
            </a: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в) найглибшим озером світу є…</a:t>
            </a: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г) найглибшим озером України є…</a:t>
            </a: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д) найбільшим озером України є…</a:t>
            </a:r>
          </a:p>
          <a:p>
            <a:pPr algn="just">
              <a:buNone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Що є зайвим?</a:t>
            </a:r>
          </a:p>
          <a:p>
            <a:pPr marL="514350" indent="-514350" algn="just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Байкал, Амазонка, Ялпуг;</a:t>
            </a:r>
          </a:p>
          <a:p>
            <a:pPr marL="514350" indent="-514350" algn="just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Синевир, Чорне, Світязь;</a:t>
            </a:r>
          </a:p>
          <a:p>
            <a:pPr marL="514350" indent="-514350" algn="just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Вікторія, Середземне, Пісочне.</a:t>
            </a:r>
          </a:p>
          <a:p>
            <a:pPr marL="514350" indent="-514350" algn="just">
              <a:buAutoNum type="arabicPeriod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AutoNum type="arabicPeriod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85720" y="214290"/>
            <a:ext cx="8429684" cy="4714908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214554"/>
            <a:ext cx="7658096" cy="1143000"/>
          </a:xfrm>
        </p:spPr>
        <p:txBody>
          <a:bodyPr>
            <a:normAutofit fontScale="90000"/>
          </a:bodyPr>
          <a:lstStyle/>
          <a:p>
            <a:r>
              <a:rPr lang="uk-UA" sz="8000" b="1" dirty="0" smtClean="0">
                <a:latin typeface="Ariston" pitchFamily="66" charset="0"/>
              </a:rPr>
              <a:t>Чим більше пізнаєш тим сильнішим стаєш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Відгадай загадку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Люблю я дуже цифру п’ять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Оцінка вищий клас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Якщо і префікс ще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додать-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Відгадай річку враз!</a:t>
            </a: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***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 що розкажуть мені дні ?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Дні – про життя твоє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Ти річку називай мені,</a:t>
            </a:r>
          </a:p>
          <a:p>
            <a:pPr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На карті вона є. 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-214338"/>
            <a:ext cx="7772400" cy="1857388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Тема.  Озера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85860"/>
            <a:ext cx="8715436" cy="292895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Мета: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сформувати в учнів поняття </a:t>
            </a:r>
            <a:r>
              <a:rPr lang="uk-UA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“озеро”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ознайомити з класифікацією озер за різними критеріями, розвивати навички роботи з географічною картою,виховувати бережливе ставлення до природи.</a:t>
            </a:r>
          </a:p>
          <a:p>
            <a:endParaRPr lang="uk-UA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 descr="IMG_032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14818"/>
            <a:ext cx="4143372" cy="2643182"/>
          </a:xfrm>
          <a:prstGeom prst="rect">
            <a:avLst/>
          </a:prstGeom>
          <a:noFill/>
          <a:ln w="22225" cmpd="sng">
            <a:solidFill>
              <a:schemeClr val="tx1"/>
            </a:solidFill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4214818"/>
            <a:ext cx="5000628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85720" y="214290"/>
            <a:ext cx="8429684" cy="4714908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214554"/>
            <a:ext cx="7658096" cy="1143000"/>
          </a:xfrm>
        </p:spPr>
        <p:txBody>
          <a:bodyPr>
            <a:normAutofit fontScale="90000"/>
          </a:bodyPr>
          <a:lstStyle/>
          <a:p>
            <a:r>
              <a:rPr lang="uk-UA" sz="8000" b="1" dirty="0" smtClean="0">
                <a:latin typeface="Ariston" pitchFamily="66" charset="0"/>
              </a:rPr>
              <a:t>Чим більше пізнаєш тим сильнішим стаєш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Походження озерних улоговин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СЮХА\Desktop\Без імені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848" y="1357298"/>
            <a:ext cx="885715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uk-UA" dirty="0" smtClean="0"/>
              <a:t>Утворення озерних улоговин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Тектонічні </a:t>
            </a:r>
            <a:r>
              <a:rPr lang="uk-UA" i="1" dirty="0" smtClean="0"/>
              <a:t>(Байкал, Танганьїка, Каспійське , Аральське)</a:t>
            </a:r>
          </a:p>
          <a:p>
            <a:pPr>
              <a:buNone/>
            </a:pPr>
            <a:endParaRPr lang="uk-UA" i="1" dirty="0"/>
          </a:p>
        </p:txBody>
      </p:sp>
      <p:pic>
        <p:nvPicPr>
          <p:cNvPr id="1026" name="Picture 2" descr="D:\ФОТО\мамі озера фото\байкал\Байкал-озер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3248"/>
            <a:ext cx="4357686" cy="3714752"/>
          </a:xfrm>
          <a:prstGeom prst="rect">
            <a:avLst/>
          </a:prstGeom>
          <a:noFill/>
        </p:spPr>
      </p:pic>
      <p:pic>
        <p:nvPicPr>
          <p:cNvPr id="1031" name="Picture 7" descr="D:\ФОТО\мамі озера фото\каспійське\kaspiiyskoe_mor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143116"/>
            <a:ext cx="4714876" cy="4714884"/>
          </a:xfrm>
          <a:prstGeom prst="rect">
            <a:avLst/>
          </a:prstGeom>
          <a:noFill/>
        </p:spPr>
      </p:pic>
      <p:pic>
        <p:nvPicPr>
          <p:cNvPr id="1032" name="Picture 8" descr="D:\ФОТО\мамі озера фото\аральське\aralskoe_more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285860"/>
            <a:ext cx="4500594" cy="292895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3143248"/>
            <a:ext cx="123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Байкал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7858148" y="2143116"/>
            <a:ext cx="128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Каспійське</a:t>
            </a:r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6143636" y="121442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Аральське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Утворення озерних улоговин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4911741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Лиманні                                      Карстові</a:t>
            </a:r>
            <a:endParaRPr lang="uk-UA" dirty="0"/>
          </a:p>
        </p:txBody>
      </p:sp>
      <p:pic>
        <p:nvPicPr>
          <p:cNvPr id="4098" name="Picture 2" descr="D:\ФОТО\мамі озера фото\світязь\Svityaz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928802"/>
            <a:ext cx="4786314" cy="49291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67285" y="1928802"/>
            <a:ext cx="876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Світязь</a:t>
            </a:r>
            <a:endParaRPr lang="uk-UA" dirty="0"/>
          </a:p>
        </p:txBody>
      </p:sp>
      <p:pic>
        <p:nvPicPr>
          <p:cNvPr id="4099" name="Picture 3" descr="D:\ФОТО\мамі озера фото\ялпуг\070706-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28802"/>
            <a:ext cx="4286248" cy="492919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1928802"/>
            <a:ext cx="73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Ялпуг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Утворення озерних улоговин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Загатні</a:t>
            </a:r>
            <a:endParaRPr lang="uk-UA" dirty="0"/>
          </a:p>
        </p:txBody>
      </p:sp>
      <p:pic>
        <p:nvPicPr>
          <p:cNvPr id="2050" name="Picture 2" descr="D:\ФОТО\мамі озера фото\синевир\eye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142984"/>
            <a:ext cx="4357686" cy="57150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7752" y="1142984"/>
            <a:ext cx="1243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Синевир</a:t>
            </a:r>
            <a:endParaRPr lang="uk-UA" dirty="0"/>
          </a:p>
        </p:txBody>
      </p:sp>
      <p:pic>
        <p:nvPicPr>
          <p:cNvPr id="2051" name="Picture 3" descr="D:\ФОТО\мамі озера фото\синевир\1605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992"/>
            <a:ext cx="4714856" cy="457200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714744" y="2143116"/>
            <a:ext cx="1029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Синевир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4000496" y="1428736"/>
            <a:ext cx="5143504" cy="40719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Овал 6"/>
          <p:cNvSpPr/>
          <p:nvPr/>
        </p:nvSpPr>
        <p:spPr>
          <a:xfrm>
            <a:off x="0" y="1500174"/>
            <a:ext cx="4429124" cy="378621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Озера поділяються </a:t>
            </a:r>
            <a:r>
              <a:rPr lang="uk-UA" u="sng" dirty="0" smtClean="0"/>
              <a:t/>
            </a:r>
            <a:br>
              <a:rPr lang="uk-UA" u="sng" dirty="0" smtClean="0"/>
            </a:br>
            <a:endParaRPr lang="uk-UA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857233"/>
            <a:ext cx="4040188" cy="714380"/>
          </a:xfrm>
        </p:spPr>
        <p:txBody>
          <a:bodyPr>
            <a:noAutofit/>
          </a:bodyPr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за глибиною 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214282" y="1928802"/>
            <a:ext cx="4071966" cy="47863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Глибокі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(Байкал, Танганьїка) </a:t>
            </a:r>
          </a:p>
          <a:p>
            <a:pPr algn="ctr"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Мілкі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(Вікторія,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Ейр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uk-UA" sz="4400" b="1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857233"/>
            <a:ext cx="4500562" cy="714380"/>
          </a:xfrm>
        </p:spPr>
        <p:txBody>
          <a:bodyPr>
            <a:noAutofit/>
          </a:bodyPr>
          <a:lstStyle/>
          <a:p>
            <a:r>
              <a:rPr lang="uk-UA" sz="4400" dirty="0" smtClean="0"/>
              <a:t>за складом води</a:t>
            </a:r>
            <a:endParaRPr lang="uk-UA" sz="4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286248" y="1000108"/>
            <a:ext cx="5357850" cy="5857892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4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Прісні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(Гурон, Верхнє)</a:t>
            </a:r>
          </a:p>
          <a:p>
            <a:pPr>
              <a:buNone/>
            </a:pP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Солоні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Ейр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,Аральське, Мертве море-озеро)</a:t>
            </a:r>
          </a:p>
          <a:p>
            <a:pPr>
              <a:buNone/>
            </a:pPr>
            <a:endParaRPr lang="uk-UA" sz="3600" dirty="0" smtClean="0"/>
          </a:p>
        </p:txBody>
      </p:sp>
      <p:sp>
        <p:nvSpPr>
          <p:cNvPr id="10" name="Стрелка вниз 9"/>
          <p:cNvSpPr/>
          <p:nvPr/>
        </p:nvSpPr>
        <p:spPr>
          <a:xfrm>
            <a:off x="642910" y="1428736"/>
            <a:ext cx="357190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елка вниз 10"/>
          <p:cNvSpPr/>
          <p:nvPr/>
        </p:nvSpPr>
        <p:spPr>
          <a:xfrm>
            <a:off x="4857752" y="1428736"/>
            <a:ext cx="357190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85818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Мертве море-озеро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ФОТО\мамі озера фото\мертве море\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6190"/>
            <a:ext cx="4286280" cy="3071810"/>
          </a:xfrm>
          <a:prstGeom prst="rect">
            <a:avLst/>
          </a:prstGeom>
          <a:noFill/>
        </p:spPr>
      </p:pic>
      <p:pic>
        <p:nvPicPr>
          <p:cNvPr id="1027" name="Picture 3" descr="D:\ФОТО\мамі озера фото\мертве море\israelsea_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714752"/>
            <a:ext cx="4714876" cy="3143248"/>
          </a:xfrm>
          <a:prstGeom prst="rect">
            <a:avLst/>
          </a:prstGeom>
          <a:noFill/>
        </p:spPr>
      </p:pic>
      <p:pic>
        <p:nvPicPr>
          <p:cNvPr id="1029" name="Picture 5" descr="D:\ФОТО\мамі озера фото\мертве море\file191_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00108"/>
            <a:ext cx="4357686" cy="2786058"/>
          </a:xfrm>
          <a:prstGeom prst="rect">
            <a:avLst/>
          </a:prstGeom>
          <a:noFill/>
        </p:spPr>
      </p:pic>
      <p:pic>
        <p:nvPicPr>
          <p:cNvPr id="1030" name="Picture 6" descr="D:\ФОТО\мамі озера фото\мертве море\1329475600_3834929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000108"/>
            <a:ext cx="4643438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408</Words>
  <Application>Microsoft Office PowerPoint</Application>
  <PresentationFormat>Экран (4:3)</PresentationFormat>
  <Paragraphs>79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Відгадай нову тему</vt:lpstr>
      <vt:lpstr>Тема.  Озера</vt:lpstr>
      <vt:lpstr>Чим більше пізнаєш тим сильнішим стаєш </vt:lpstr>
      <vt:lpstr>Походження озерних улоговин</vt:lpstr>
      <vt:lpstr>Утворення озерних улоговин</vt:lpstr>
      <vt:lpstr>Утворення озерних улоговин</vt:lpstr>
      <vt:lpstr>Утворення озерних улоговин</vt:lpstr>
      <vt:lpstr>Озера поділяються  </vt:lpstr>
      <vt:lpstr>Мертве море-озеро</vt:lpstr>
      <vt:lpstr>За стоком </vt:lpstr>
      <vt:lpstr>Озера нашої місцевості</vt:lpstr>
      <vt:lpstr>Очищення озер від мулу за допомогою міні-земснаряда</vt:lpstr>
      <vt:lpstr>Діаграма очищення озер від мулу </vt:lpstr>
      <vt:lpstr>Сміття і гілки дерев на узбережжі озер </vt:lpstr>
      <vt:lpstr>Відпочинок на озері</vt:lpstr>
      <vt:lpstr>Закріплення нових знань і умінь учнів</vt:lpstr>
      <vt:lpstr>Чим більше пізнаєш тим сильнішим стаєш </vt:lpstr>
      <vt:lpstr>Відгадай загадку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Озера</dc:title>
  <dc:creator>КСЕНЬКА</dc:creator>
  <cp:lastModifiedBy>user</cp:lastModifiedBy>
  <cp:revision>38</cp:revision>
  <dcterms:created xsi:type="dcterms:W3CDTF">2012-03-17T17:51:16Z</dcterms:created>
  <dcterms:modified xsi:type="dcterms:W3CDTF">2012-03-22T06:42:41Z</dcterms:modified>
</cp:coreProperties>
</file>