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5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9DFC4-051E-4225-B180-9BFF08F8E9A4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8638B-5930-4AFE-8124-E806C504E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9DFC4-051E-4225-B180-9BFF08F8E9A4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8638B-5930-4AFE-8124-E806C504E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9DFC4-051E-4225-B180-9BFF08F8E9A4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8638B-5930-4AFE-8124-E806C504E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9DFC4-051E-4225-B180-9BFF08F8E9A4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8638B-5930-4AFE-8124-E806C504E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9DFC4-051E-4225-B180-9BFF08F8E9A4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8638B-5930-4AFE-8124-E806C504E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9DFC4-051E-4225-B180-9BFF08F8E9A4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8638B-5930-4AFE-8124-E806C504E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9DFC4-051E-4225-B180-9BFF08F8E9A4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8638B-5930-4AFE-8124-E806C504E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9DFC4-051E-4225-B180-9BFF08F8E9A4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8638B-5930-4AFE-8124-E806C504E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9DFC4-051E-4225-B180-9BFF08F8E9A4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8638B-5930-4AFE-8124-E806C504E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9DFC4-051E-4225-B180-9BFF08F8E9A4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8638B-5930-4AFE-8124-E806C504E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9DFC4-051E-4225-B180-9BFF08F8E9A4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8638B-5930-4AFE-8124-E806C504E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9DFC4-051E-4225-B180-9BFF08F8E9A4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8638B-5930-4AFE-8124-E806C504E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doley2000.com/wp-content/uploads/puteshestvie-po-kitay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nemke.ru/assets/2014/04/pekin-zapretny-j-gorod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images.china.cn/attachement/jpg/site1005/20150215/0019b91ed92c164a7b11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relaxic.net/wp-content/uploads/2011/10/China_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 descr="Картинки по запросу терракотовая арм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0" name="Picture 4" descr="http://allcaribbean.ru/sights/terracotta_arm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://www.thetimes.co.uk/tto/multimedia/archive/00055/CHINA_55303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yteshestvia.ru/images%202/fotochina%2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7chudes.info/wp-content/uploads/2015/03/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avot.ru/wp-content/uploads/2014/08/d0-b4-d0-b2-d0-be-d1-80-d0-b5-d1-86-d0-9f-d0-be-d1-82-d0-b0-d0-bb-d0-b0-d0-a2-d0-b8-d0-b1-d0-b5-d1-821-1-980x6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374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parta-crimea.com/wp-content/uploads/2015/01/%D0%91%D0%BE%D0%BB%D1%8C%D1%88%D0%BE%D0%B5-%D0%BF%D1%83%D1%82%D0%B5%D1%88%D0%B5%D1%81%D1%82%D0%B2%D0%B8%D0%B5-%D0%BF%D0%BE-%D0%9A%D0%B8%D1%82%D0%B0%D1%8E-600x3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6177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forum-americalatina.ru/images/ext/C596C79061F1189EC525A81176A4D18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hong-kong.ru/getattachment/3e8e9121-6dff-4159-958d-56ffc129eca3/Coloane-Island_Macao_XX9TFR_XX9TPX_XX9TBM_XX9TEX.jpg.aspx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hotelalara.com/wp-content/uploads/2014/04/39_mar_cat_954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www.outdoorukraine.com/images/stories/articles/snaryaga/kitaj/spisok-odezhda-puteshestvie-kitaj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Экран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ТОХА</dc:creator>
  <cp:lastModifiedBy>ТОХА</cp:lastModifiedBy>
  <cp:revision>5</cp:revision>
  <dcterms:created xsi:type="dcterms:W3CDTF">2015-05-12T19:18:15Z</dcterms:created>
  <dcterms:modified xsi:type="dcterms:W3CDTF">2015-05-12T19:59:28Z</dcterms:modified>
</cp:coreProperties>
</file>