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8" r:id="rId2"/>
    <p:sldId id="256" r:id="rId3"/>
    <p:sldId id="269" r:id="rId4"/>
    <p:sldId id="257" r:id="rId5"/>
    <p:sldId id="272" r:id="rId6"/>
    <p:sldId id="279" r:id="rId7"/>
    <p:sldId id="265" r:id="rId8"/>
    <p:sldId id="264" r:id="rId9"/>
    <p:sldId id="271" r:id="rId10"/>
    <p:sldId id="260" r:id="rId11"/>
    <p:sldId id="266" r:id="rId12"/>
    <p:sldId id="273" r:id="rId13"/>
    <p:sldId id="274" r:id="rId14"/>
    <p:sldId id="259" r:id="rId15"/>
    <p:sldId id="270" r:id="rId16"/>
    <p:sldId id="267" r:id="rId17"/>
    <p:sldId id="263" r:id="rId18"/>
    <p:sldId id="262" r:id="rId19"/>
    <p:sldId id="277" r:id="rId20"/>
    <p:sldId id="278" r:id="rId21"/>
    <p:sldId id="275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09" autoAdjust="0"/>
    <p:restoredTop sz="94660"/>
  </p:normalViewPr>
  <p:slideViewPr>
    <p:cSldViewPr>
      <p:cViewPr varScale="1">
        <p:scale>
          <a:sx n="55" d="100"/>
          <a:sy n="55" d="100"/>
        </p:scale>
        <p:origin x="-174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uk.wikipedia.org/wiki/%D0%A4%D0%B0%D0%B9%D0%BB:Wood-Buffalo-NP_Waldbison_98-07-02.jp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ÐÐ°ÑÑÐ¸Ð½ÐºÐ¸ Ð¿Ð¾ Ð·Ð°Ð¿ÑÐ¾ÑÑ ÐºÐ°Ð½Ð°Ð´ÑÐºÐ¸Ð¹ Ð½Ð°ÑÐ¸Ð¾Ð½Ð°Ð»ÑÐ½ÑÐ¹ Ð¿Ð°ÑÐº Ð²ÑÐ´-Ð±Ð°ÑÑÐ°Ð»Ð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994" y="0"/>
            <a:ext cx="8033848" cy="6515071"/>
          </a:xfrm>
          <a:prstGeom prst="rect">
            <a:avLst/>
          </a:prstGeom>
          <a:noFill/>
        </p:spPr>
      </p:pic>
      <p:sp>
        <p:nvSpPr>
          <p:cNvPr id="5" name="Блок-схема: узел 4"/>
          <p:cNvSpPr/>
          <p:nvPr/>
        </p:nvSpPr>
        <p:spPr>
          <a:xfrm>
            <a:off x="3000364" y="3429000"/>
            <a:ext cx="214314" cy="214314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62" name="AutoShape 2" descr="ÐÐ°ÑÑÐ¸Ð½ÐºÐ¸ Ð¿Ð¾ Ð·Ð°Ð¿ÑÐ¾ÑÑ Ð¤Ð»Ð°Ð³ ÐºÐ°Ð½Ð°Ð´Ñ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ÐÐ°ÑÑÐ¸Ð½ÐºÐ¸ Ð¿Ð¾ Ð·Ð°Ð¿ÑÐ¾ÑÑ Ð¤Ð»Ð°Ð³ ÐºÐ°Ð½Ð°Ð´Ñ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ÐÐ°ÑÑÐ¸Ð½ÐºÐ¸ Ð¿Ð¾ Ð·Ð°Ð¿ÑÐ¾ÑÑ Ð¤Ð»Ð°Ð³ ÐºÐ°Ð½Ð°Ð´Ñ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Picture 2" descr="Flag of Canada (Pantone).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975" y="0"/>
            <a:ext cx="3429025" cy="1714513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0" y="5786454"/>
            <a:ext cx="4786314" cy="107154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Расположен в центральной части Канады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0"/>
            <a:ext cx="3714744" cy="6429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Вуд - </a:t>
            </a:r>
            <a:r>
              <a:rPr lang="ru-RU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Баффало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Пейзаж лесотундры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natsionalnij_park_vud-baffal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9004777" cy="55007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1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Осенью и зимой посетители парка имеют уникальную возможность наблюдать в небе чудесные переливы света – северное сияние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ÐÐ°ÑÑÐ¸Ð½ÐºÐ¸ Ð¿Ð¾ Ð·Ð°Ð¿ÑÐ¾ÑÑ ÐºÐ°Ð½Ð°Ð´ÑÐºÐ¸Ð¹ Ð½Ð°ÑÐ¸Ð¾Ð½Ð°Ð»ÑÐ½ÑÐ¹ Ð¿Ð°ÑÐº Ð²ÑÐ´-Ð±Ð°ÑÑÐ°Ð»Ð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4488"/>
            <a:ext cx="9265818" cy="514351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5715016"/>
            <a:ext cx="7358114" cy="9144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Национальный парк Вуд –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Баффало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59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с.ш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113 з. д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38872"/>
          </a:xfrm>
        </p:spPr>
        <p:txBody>
          <a:bodyPr/>
          <a:lstStyle/>
          <a:p>
            <a:endParaRPr lang="ru-RU" u="sng" dirty="0" smtClean="0"/>
          </a:p>
          <a:p>
            <a:r>
              <a:rPr lang="ru-RU" u="sng" dirty="0" smtClean="0"/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Флора Вуд-Баффало богата и разнообразна. Здесь встречаются смешанные и хвойные леса, кустарники, в тундре -  редколесье,  луговые травы и цветы, а также типичная травянистая растительность диких прерий.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Климатические особенности: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долгие холодные зимы, которые сменяются теплым коротким летом – создают благоприятные условия для обитания многочисленных животных и птиц.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ÐÐ°ÑÑÐ¸Ð½ÐºÐ¸ Ð¿Ð¾ Ð·Ð°Ð¿ÑÐ¾ÑÑ Ð²Ð¸Ð·Ð¸ÑÐºÐ°, ÑÐ¼Ð±Ð»ÐµÐ¼Ð° Ð½Ð°Ñ. Ð¿Ð°ÑÐºÐ° Ð²ÑÐ´ Ð±Ð°ÑÑÐ°Ð»Ð¾ ÐºÐ°ÑÑÐ¸Ð½Ðº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natsionalnyy-park-vud-baffalo_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214290"/>
            <a:ext cx="492922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Лесной бизон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8674" name="AutoShape 2" descr="ÐÐ°ÑÑÐ¸Ð½ÐºÐ¸ Ð¿Ð¾ Ð·Ð°Ð¿ÑÐ¾ÑÑ ÐºÐ°Ð½Ð°Ð´ÑÐºÐ¸Ð¹ Ð½Ð°ÑÐ¸Ð¾Ð½Ð°Ð»ÑÐ½ÑÐ¹ Ð¿Ð°ÑÐº Ð²ÑÐ´-Ð±Ð°ÑÑÐ°Ð»Ð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 descr="ÐÐ°ÑÑÐ¸Ð½ÐºÐ¸ Ð¿Ð¾ Ð·Ð°Ð¿ÑÐ¾ÑÑ ÐºÐ°Ð½Ð°Ð´ÑÐºÐ¸Ð¹ Ð½Ð°ÑÐ¸Ð¾Ð½Ð°Ð»ÑÐ½ÑÐ¹ Ð¿Ð°ÑÐº Ð²ÑÐ´-Ð±Ð°ÑÑÐ°Ð»Ð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8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71472" y="357166"/>
            <a:ext cx="607223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Стая </a:t>
            </a:r>
            <a:r>
              <a:rPr lang="ru-RU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маккензийских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волков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Ондатра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4" name="Picture 4" descr="ÐÐ°ÑÑÐ¸Ð½ÐºÐ¸ Ð¿Ð¾ Ð·Ð°Ð¿ÑÐ¾ÑÑ ÐºÐ°Ð½Ð°Ð´ÑÐºÐ¸Ð¹ Ð½Ð°ÑÐ¸Ð¾Ð½Ð°Ð»ÑÐ½ÑÐ¹ Ð¿Ð°ÑÐº Ð²ÑÐ´-Ð±Ð°ÑÑÐ°Ð»Ð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228194" cy="5715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928694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Благородный олень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file1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53073"/>
            <a:ext cx="8715404" cy="53858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natsionalnyy-park-vud-baffalo_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8986150" cy="60007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9286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Северный олень карибу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Чёрный медведь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82151"/>
            <a:ext cx="9144000" cy="56758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70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Национальный </a:t>
            </a:r>
            <a:br>
              <a:rPr lang="ru-RU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природный парк </a:t>
            </a:r>
            <a:br>
              <a:rPr lang="ru-RU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лесного бизона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57158" y="1447800"/>
            <a:ext cx="8576530" cy="4800600"/>
          </a:xfrm>
        </p:spPr>
        <p:txBody>
          <a:bodyPr>
            <a:normAutofit/>
          </a:bodyPr>
          <a:lstStyle/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Wood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Buffalo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National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Park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-  именно так переводится название заповедника. 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6" name="AutoShape 2" descr="ÐÐ°ÑÑÐ¸Ð½ÐºÐ¸ Ð¿Ð¾ Ð·Ð°Ð¿ÑÐ¾ÑÑ ÐºÐ°Ð½Ð°Ð´ÑÐºÐ¸Ð¹ Ð½Ð°ÑÐ¸Ð¾Ð½Ð°Ð»ÑÐ½ÑÐ¹ Ð¿Ð°ÑÐº Ð²ÑÐ´-Ð±Ð°ÑÑÐ°Ð»Ð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ÐÐ°ÑÑÐ¸Ð½ÐºÐ¸ Ð¿Ð¾ Ð·Ð°Ð¿ÑÐ¾ÑÑ ÐºÐ°Ð½Ð°Ð´ÑÐºÐ¸Ð¹ Ð½Ð°ÑÐ¸Ð¾Ð½Ð°Ð»ÑÐ½ÑÐ¹ Ð¿Ð°ÑÐº Ð²ÑÐ´-Ð±Ð°ÑÑÐ°Ð»Ð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Wood-Buffalo-NP Waldbison 98-07-02.jp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0"/>
            <a:ext cx="2000232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428992" y="4000504"/>
            <a:ext cx="2428892" cy="2500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44000 кв.км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072198" y="4000504"/>
            <a:ext cx="2357454" cy="242889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Обитает 2500 особей лесного бизона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4000504"/>
            <a:ext cx="2357454" cy="2500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Дата основания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 декабря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1922 г.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Скунс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ÐÐ°ÑÑÐ¸Ð½ÐºÐ¸ Ð¿Ð¾ Ð·Ð°Ð¿ÑÐ¾ÑÑ ÑÐ¾ÑÐ¾ Ð°Ð¼ÐµÑÐ¸ÐºÐ°Ð½ÑÐºÐ¸Ðµ Ð¶ÑÑÐ°Ð²Ð»Ð¸, ÑÐºÑÐ½ÑÑ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19767"/>
            <a:ext cx="9144000" cy="57382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Белые пеликаны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upload.wikimedia.org/wikipedia/commons/thumb/f/f5/Fort_Smith_Nashornpelikane_3_98-07-01.jpg/800px-Fort_Smith_Nashornpelikane_3_98-07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2524"/>
            <a:ext cx="8929718" cy="5705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8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Американские журавли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ÐÐ°ÑÑÐ¸Ð½ÐºÐ¸ Ð¿Ð¾ Ð·Ð°Ð¿ÑÐ¾ÑÑ ÑÐ¾ÑÐ¾ Ð°Ð¼ÐµÑÐ¸ÐºÐ°Ð½ÑÐºÐ¸Ðµ Ð¶ÑÑÐ°Ð²Ð»Ð¸, ÑÐºÑÐ½ÑÑ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ÐÐ°ÑÑÐ¸Ð½ÐºÐ¸ Ð¿Ð¾ Ð·Ð°Ð¿ÑÐ¾ÑÑ ÑÐ¾ÑÐ¾ Ð°Ð¼ÐµÑÐ¸ÐºÐ°Ð½ÑÐºÐ¸Ðµ Ð¶ÑÑÐ°Ð²Ð»Ð¸, ÑÐºÑÐ½ÑÑ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9144000" cy="5357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ÐÐ°ÑÑÐ¸Ð½ÐºÐ¸ Ð¿Ð¾ Ð·Ð°Ð¿ÑÐ¾ÑÑ ÐºÐ°Ð½Ð°Ð´ÑÐºÐ¸Ð¹ Ð½Ð°ÑÐ¸Ð¾Ð½Ð°Ð»ÑÐ½ÑÐ¹ Ð¿Ð°ÑÐº Ð²ÑÐ´-Ð±Ð°ÑÑÐ°Ð»Ð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714356"/>
            <a:ext cx="4500594" cy="585791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Американский бизон похож на европейского зубра.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достигает высоты до 2 метров, длины – 3 метров, весит 900 кг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natsionalnyy-park-vud-baffalo_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57227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 территории парка преобладают равнины,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ближе к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западу,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расположены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горы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Карибу, </a:t>
            </a:r>
          </a:p>
        </p:txBody>
      </p:sp>
      <p:pic>
        <p:nvPicPr>
          <p:cNvPr id="21506" name="Picture 2" descr="ÐÐ°ÑÑÐ¸Ð½ÐºÐ¸ Ð¿Ð¾ Ð·Ð°Ð¿ÑÐ¾ÑÑ ÐÐµÐ¹Ð·Ð°Ð¶ Ð¿Ð°ÑÐºÐ° Ð²ÑÐ´ Ð±Ð°ÑÑÐ°Ð»Ð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7"/>
            <a:ext cx="9144000" cy="5429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214290"/>
            <a:ext cx="7858180" cy="3643338"/>
          </a:xfrm>
        </p:spPr>
        <p:txBody>
          <a:bodyPr>
            <a:normAutofit fontScale="92500"/>
          </a:bodyPr>
          <a:lstStyle/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Посетив Вуд-Баффало, можно увидеть одну из огромнейших и красивейших внутренних дельт, созданных природой. </a:t>
            </a: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Ее образовали реки Пис-Ривер и Атабаска.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endParaRPr lang="ru-RU" sz="2400" b="1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ÐÐ°ÑÑÐ¸Ð½ÐºÐ¸ Ð¿Ð¾ Ð·Ð°Ð¿ÑÐ¾ÑÑ ÐºÐ°ÑÑÐ° Ð´ÐµÐ»ÑÑÑ  ÑÐµÐº ÐÑÐ°Ð±Ð°ÑÐºÐ° Ð¸ ÐÐ¸Ñ ÑÐ¸Ð²ÐµÑ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2285992"/>
            <a:ext cx="6072198" cy="4572008"/>
          </a:xfrm>
          <a:prstGeom prst="rect">
            <a:avLst/>
          </a:prstGeom>
          <a:noFill/>
        </p:spPr>
      </p:pic>
      <p:sp>
        <p:nvSpPr>
          <p:cNvPr id="5" name="Блок-схема: узел 4"/>
          <p:cNvSpPr/>
          <p:nvPr/>
        </p:nvSpPr>
        <p:spPr>
          <a:xfrm>
            <a:off x="5572132" y="5143512"/>
            <a:ext cx="285752" cy="28575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2096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6072206"/>
            <a:ext cx="4714908" cy="7857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Река  Пис - Ривер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86834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Выход базальтов на поверхность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 descr="natsionalnyy-park-vud-baffalo_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8986150" cy="55721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6143644"/>
            <a:ext cx="4143404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Река Атабаска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285992"/>
          </a:xfrm>
        </p:spPr>
        <p:txBody>
          <a:bodyPr>
            <a:normAutofit/>
          </a:bodyPr>
          <a:lstStyle/>
          <a:p>
            <a:r>
              <a:rPr lang="ru-RU" u="sng" dirty="0" smtClean="0"/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Значительную часть национального парка занимают водоемы: реки, озера, болота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ÐÐ°ÑÑÐ¸Ð½ÐºÐ¸ Ð¿Ð¾ Ð·Ð°Ð¿ÑÐ¾ÑÑ ÐºÐ°Ð½Ð°Ð´ÑÐºÐ¸Ð¹ Ð½Ð°ÑÐ¸Ð¾Ð½Ð°Ð»ÑÐ½ÑÐ¹ Ð¿Ð°ÑÐº Ð²ÑÐ´-Ð±Ð°ÑÑÐ°Ð»Ð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14554"/>
            <a:ext cx="9232247" cy="4643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391</TotalTime>
  <Words>218</Words>
  <PresentationFormat>Экран (4:3)</PresentationFormat>
  <Paragraphs>37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Солнцестояние</vt:lpstr>
      <vt:lpstr>Слайд 1</vt:lpstr>
      <vt:lpstr>Национальный  природный парк  лесного бизона</vt:lpstr>
      <vt:lpstr>Слайд 3</vt:lpstr>
      <vt:lpstr>Слайд 4</vt:lpstr>
      <vt:lpstr>Слайд 5</vt:lpstr>
      <vt:lpstr>Слайд 6</vt:lpstr>
      <vt:lpstr>Слайд 7</vt:lpstr>
      <vt:lpstr>Выход базальтов на поверхность</vt:lpstr>
      <vt:lpstr> Значительную часть национального парка занимают водоемы: реки, озера, болота</vt:lpstr>
      <vt:lpstr>Пейзаж лесотундры</vt:lpstr>
      <vt:lpstr>Осенью и зимой посетители парка имеют уникальную возможность наблюдать в небе чудесные переливы света – северное сияние.</vt:lpstr>
      <vt:lpstr>Слайд 12</vt:lpstr>
      <vt:lpstr>Слайд 13</vt:lpstr>
      <vt:lpstr>Слайд 14</vt:lpstr>
      <vt:lpstr>Слайд 15</vt:lpstr>
      <vt:lpstr>Ондатра</vt:lpstr>
      <vt:lpstr>Благородный олень</vt:lpstr>
      <vt:lpstr>Слайд 18</vt:lpstr>
      <vt:lpstr>Чёрный медведь</vt:lpstr>
      <vt:lpstr>Скунс</vt:lpstr>
      <vt:lpstr>Белые пеликаны</vt:lpstr>
      <vt:lpstr>Американские журавли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46</cp:revision>
  <dcterms:created xsi:type="dcterms:W3CDTF">2019-01-20T15:42:19Z</dcterms:created>
  <dcterms:modified xsi:type="dcterms:W3CDTF">2019-02-27T20:13:10Z</dcterms:modified>
</cp:coreProperties>
</file>