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57" r:id="rId4"/>
    <p:sldId id="261" r:id="rId5"/>
    <p:sldId id="262" r:id="rId6"/>
    <p:sldId id="264" r:id="rId7"/>
    <p:sldId id="263" r:id="rId8"/>
    <p:sldId id="258" r:id="rId9"/>
    <p:sldId id="260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67C841-A81F-412B-8B0D-CBFE9256396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048748-9566-4D3F-84FF-E42742C78F02}">
      <dgm:prSet phldrT="[Текст]"/>
      <dgm:spPr/>
      <dgm:t>
        <a:bodyPr/>
        <a:lstStyle/>
        <a:p>
          <a:r>
            <a:rPr lang="ru-RU" dirty="0">
              <a:solidFill>
                <a:srgbClr val="FFFF00"/>
              </a:solidFill>
            </a:rPr>
            <a:t>ОПАДИ </a:t>
          </a:r>
        </a:p>
        <a:p>
          <a:r>
            <a:rPr lang="ru-RU" dirty="0">
              <a:solidFill>
                <a:srgbClr val="FFFF00"/>
              </a:solidFill>
            </a:rPr>
            <a:t>за характером </a:t>
          </a:r>
          <a:r>
            <a:rPr lang="ru-RU" dirty="0" err="1">
              <a:solidFill>
                <a:srgbClr val="FFFF00"/>
              </a:solidFill>
            </a:rPr>
            <a:t>утворення</a:t>
          </a:r>
          <a:endParaRPr lang="ru-RU" dirty="0">
            <a:solidFill>
              <a:srgbClr val="FFFF00"/>
            </a:solidFill>
          </a:endParaRPr>
        </a:p>
      </dgm:t>
    </dgm:pt>
    <dgm:pt modelId="{FC94BF4F-5AF7-4D18-B760-CC16253D6729}" type="parTrans" cxnId="{73534009-60BA-47B7-B177-506982F017BB}">
      <dgm:prSet/>
      <dgm:spPr/>
      <dgm:t>
        <a:bodyPr/>
        <a:lstStyle/>
        <a:p>
          <a:endParaRPr lang="ru-RU"/>
        </a:p>
      </dgm:t>
    </dgm:pt>
    <dgm:pt modelId="{1D837106-2B51-440B-8BE8-4CBFA817A932}" type="sibTrans" cxnId="{73534009-60BA-47B7-B177-506982F017BB}">
      <dgm:prSet/>
      <dgm:spPr/>
      <dgm:t>
        <a:bodyPr/>
        <a:lstStyle/>
        <a:p>
          <a:endParaRPr lang="ru-RU"/>
        </a:p>
      </dgm:t>
    </dgm:pt>
    <dgm:pt modelId="{967695D9-F1B9-4450-BAD2-0CCDE1D56269}">
      <dgm:prSet phldrT="[Текст]"/>
      <dgm:spPr/>
      <dgm:t>
        <a:bodyPr/>
        <a:lstStyle/>
        <a:p>
          <a:r>
            <a:rPr lang="ru-RU"/>
            <a:t>тверді</a:t>
          </a:r>
        </a:p>
      </dgm:t>
    </dgm:pt>
    <dgm:pt modelId="{0A3770B4-13A8-4CE7-9DF2-64E0FA8B0296}" type="parTrans" cxnId="{8E6B04C0-BD6B-4D52-B877-AE07B2BF06D6}">
      <dgm:prSet/>
      <dgm:spPr/>
      <dgm:t>
        <a:bodyPr/>
        <a:lstStyle/>
        <a:p>
          <a:endParaRPr lang="ru-RU"/>
        </a:p>
      </dgm:t>
    </dgm:pt>
    <dgm:pt modelId="{C9179C14-8C85-44DF-885B-B88A218B3FE6}" type="sibTrans" cxnId="{8E6B04C0-BD6B-4D52-B877-AE07B2BF06D6}">
      <dgm:prSet/>
      <dgm:spPr/>
      <dgm:t>
        <a:bodyPr/>
        <a:lstStyle/>
        <a:p>
          <a:endParaRPr lang="ru-RU"/>
        </a:p>
      </dgm:t>
    </dgm:pt>
    <dgm:pt modelId="{7BB12FE2-F38C-4AD5-A255-7B2D110D78BF}">
      <dgm:prSet phldrT="[Текст]"/>
      <dgm:spPr/>
      <dgm:t>
        <a:bodyPr/>
        <a:lstStyle/>
        <a:p>
          <a:r>
            <a:rPr lang="ru-RU"/>
            <a:t>сніг</a:t>
          </a:r>
        </a:p>
      </dgm:t>
    </dgm:pt>
    <dgm:pt modelId="{01F877CC-A331-42B2-9BED-AF6EE8981AE5}" type="parTrans" cxnId="{16331CB8-5259-42F2-A2E6-62257A4948AE}">
      <dgm:prSet/>
      <dgm:spPr/>
      <dgm:t>
        <a:bodyPr/>
        <a:lstStyle/>
        <a:p>
          <a:endParaRPr lang="ru-RU"/>
        </a:p>
      </dgm:t>
    </dgm:pt>
    <dgm:pt modelId="{9F59E874-C460-4C0D-9BB2-1B512DA3DB2B}" type="sibTrans" cxnId="{16331CB8-5259-42F2-A2E6-62257A4948AE}">
      <dgm:prSet/>
      <dgm:spPr/>
      <dgm:t>
        <a:bodyPr/>
        <a:lstStyle/>
        <a:p>
          <a:endParaRPr lang="ru-RU"/>
        </a:p>
      </dgm:t>
    </dgm:pt>
    <dgm:pt modelId="{2FBF8C56-9D8A-49A9-AD12-F0739FD14F03}">
      <dgm:prSet phldrT="[Текст]"/>
      <dgm:spPr/>
      <dgm:t>
        <a:bodyPr/>
        <a:lstStyle/>
        <a:p>
          <a:r>
            <a:rPr lang="ru-RU"/>
            <a:t>сніжна крупа</a:t>
          </a:r>
        </a:p>
      </dgm:t>
    </dgm:pt>
    <dgm:pt modelId="{77ED0D31-0920-4145-BDB6-9A0099CB6641}" type="parTrans" cxnId="{F5E9C0EA-EC44-4BD2-A6B3-D722D624CDBA}">
      <dgm:prSet/>
      <dgm:spPr/>
      <dgm:t>
        <a:bodyPr/>
        <a:lstStyle/>
        <a:p>
          <a:endParaRPr lang="ru-RU"/>
        </a:p>
      </dgm:t>
    </dgm:pt>
    <dgm:pt modelId="{F868F421-4FC0-4D4E-AC1B-1C492B755DBB}" type="sibTrans" cxnId="{F5E9C0EA-EC44-4BD2-A6B3-D722D624CDBA}">
      <dgm:prSet/>
      <dgm:spPr/>
      <dgm:t>
        <a:bodyPr/>
        <a:lstStyle/>
        <a:p>
          <a:endParaRPr lang="ru-RU"/>
        </a:p>
      </dgm:t>
    </dgm:pt>
    <dgm:pt modelId="{1DFEB203-5160-4EE9-931D-3E8E063D6326}">
      <dgm:prSet phldrT="[Текст]"/>
      <dgm:spPr/>
      <dgm:t>
        <a:bodyPr/>
        <a:lstStyle/>
        <a:p>
          <a:r>
            <a:rPr lang="ru-RU"/>
            <a:t>рідкі</a:t>
          </a:r>
        </a:p>
      </dgm:t>
    </dgm:pt>
    <dgm:pt modelId="{C5970E94-FC70-4607-8BC9-2AE14B34594F}" type="parTrans" cxnId="{0C8F3AC0-6FEA-4294-9306-BA9BEE039C30}">
      <dgm:prSet/>
      <dgm:spPr/>
      <dgm:t>
        <a:bodyPr/>
        <a:lstStyle/>
        <a:p>
          <a:endParaRPr lang="ru-RU"/>
        </a:p>
      </dgm:t>
    </dgm:pt>
    <dgm:pt modelId="{8B6B6745-E7BD-4E70-A57E-D15D8C3F0A5C}" type="sibTrans" cxnId="{0C8F3AC0-6FEA-4294-9306-BA9BEE039C30}">
      <dgm:prSet/>
      <dgm:spPr/>
      <dgm:t>
        <a:bodyPr/>
        <a:lstStyle/>
        <a:p>
          <a:endParaRPr lang="ru-RU"/>
        </a:p>
      </dgm:t>
    </dgm:pt>
    <dgm:pt modelId="{745EFDD0-1B5A-4B2D-B3A4-F58679A9FBE8}">
      <dgm:prSet phldrT="[Текст]"/>
      <dgm:spPr/>
      <dgm:t>
        <a:bodyPr/>
        <a:lstStyle/>
        <a:p>
          <a:r>
            <a:rPr lang="ru-RU"/>
            <a:t>дощ</a:t>
          </a:r>
        </a:p>
      </dgm:t>
    </dgm:pt>
    <dgm:pt modelId="{500F1E84-D308-4F71-86E0-C6CA2E15E37E}" type="parTrans" cxnId="{C5497C86-DD97-4B18-889E-7346658251EA}">
      <dgm:prSet/>
      <dgm:spPr/>
      <dgm:t>
        <a:bodyPr/>
        <a:lstStyle/>
        <a:p>
          <a:endParaRPr lang="ru-RU"/>
        </a:p>
      </dgm:t>
    </dgm:pt>
    <dgm:pt modelId="{903BA032-41CE-4336-8D4D-8AE49355A247}" type="sibTrans" cxnId="{C5497C86-DD97-4B18-889E-7346658251EA}">
      <dgm:prSet/>
      <dgm:spPr/>
      <dgm:t>
        <a:bodyPr/>
        <a:lstStyle/>
        <a:p>
          <a:endParaRPr lang="ru-RU"/>
        </a:p>
      </dgm:t>
    </dgm:pt>
    <dgm:pt modelId="{754AC2B8-DCEF-4DFB-AB73-A45B550BDA7C}">
      <dgm:prSet/>
      <dgm:spPr/>
      <dgm:t>
        <a:bodyPr/>
        <a:lstStyle/>
        <a:p>
          <a:r>
            <a:rPr lang="ru-RU"/>
            <a:t>змішані</a:t>
          </a:r>
        </a:p>
      </dgm:t>
    </dgm:pt>
    <dgm:pt modelId="{B0F83E24-5D38-46AD-9567-7C33F5C74627}" type="parTrans" cxnId="{DF49214D-D17B-4F18-8D9C-BF77315744F3}">
      <dgm:prSet/>
      <dgm:spPr/>
      <dgm:t>
        <a:bodyPr/>
        <a:lstStyle/>
        <a:p>
          <a:endParaRPr lang="ru-RU"/>
        </a:p>
      </dgm:t>
    </dgm:pt>
    <dgm:pt modelId="{58A288AE-CA35-4989-B1BE-CA7840D8FD17}" type="sibTrans" cxnId="{DF49214D-D17B-4F18-8D9C-BF77315744F3}">
      <dgm:prSet/>
      <dgm:spPr/>
      <dgm:t>
        <a:bodyPr/>
        <a:lstStyle/>
        <a:p>
          <a:endParaRPr lang="ru-RU"/>
        </a:p>
      </dgm:t>
    </dgm:pt>
    <dgm:pt modelId="{78161AC9-D5CD-4BD5-948C-DBC949AFB864}">
      <dgm:prSet/>
      <dgm:spPr/>
      <dgm:t>
        <a:bodyPr/>
        <a:lstStyle/>
        <a:p>
          <a:r>
            <a:rPr lang="ru-RU"/>
            <a:t>льодяна крупа</a:t>
          </a:r>
        </a:p>
      </dgm:t>
    </dgm:pt>
    <dgm:pt modelId="{FC73527D-CBF9-4DFF-8A86-C68B943E80B0}" type="parTrans" cxnId="{5496630D-4765-4281-935F-E11189F3FA85}">
      <dgm:prSet/>
      <dgm:spPr/>
      <dgm:t>
        <a:bodyPr/>
        <a:lstStyle/>
        <a:p>
          <a:endParaRPr lang="ru-RU"/>
        </a:p>
      </dgm:t>
    </dgm:pt>
    <dgm:pt modelId="{FC6A501B-8791-4045-8ED3-28F7454670E6}" type="sibTrans" cxnId="{5496630D-4765-4281-935F-E11189F3FA85}">
      <dgm:prSet/>
      <dgm:spPr/>
      <dgm:t>
        <a:bodyPr/>
        <a:lstStyle/>
        <a:p>
          <a:endParaRPr lang="ru-RU"/>
        </a:p>
      </dgm:t>
    </dgm:pt>
    <dgm:pt modelId="{16B8BA7F-AECC-4484-8A70-DF60F8330741}">
      <dgm:prSet/>
      <dgm:spPr/>
      <dgm:t>
        <a:bodyPr/>
        <a:lstStyle/>
        <a:p>
          <a:r>
            <a:rPr lang="ru-RU"/>
            <a:t>град</a:t>
          </a:r>
        </a:p>
      </dgm:t>
    </dgm:pt>
    <dgm:pt modelId="{5AA8280B-3FB7-4ABF-9DB6-80056E74A0DA}" type="parTrans" cxnId="{E14D32FA-D98C-4D5D-8500-2B5013C3725F}">
      <dgm:prSet/>
      <dgm:spPr/>
      <dgm:t>
        <a:bodyPr/>
        <a:lstStyle/>
        <a:p>
          <a:endParaRPr lang="ru-RU"/>
        </a:p>
      </dgm:t>
    </dgm:pt>
    <dgm:pt modelId="{A888C2AF-8586-4E3F-B73D-1794957233D4}" type="sibTrans" cxnId="{E14D32FA-D98C-4D5D-8500-2B5013C3725F}">
      <dgm:prSet/>
      <dgm:spPr/>
      <dgm:t>
        <a:bodyPr/>
        <a:lstStyle/>
        <a:p>
          <a:endParaRPr lang="ru-RU"/>
        </a:p>
      </dgm:t>
    </dgm:pt>
    <dgm:pt modelId="{670A4396-EF5C-44AF-A9C4-1FD8E0779E84}">
      <dgm:prSet/>
      <dgm:spPr/>
      <dgm:t>
        <a:bodyPr/>
        <a:lstStyle/>
        <a:p>
          <a:r>
            <a:rPr lang="ru-RU"/>
            <a:t>сніжні зерна</a:t>
          </a:r>
        </a:p>
      </dgm:t>
    </dgm:pt>
    <dgm:pt modelId="{1A3A5F5C-5A9C-494B-8A9D-7D5FB0F03CE0}" type="parTrans" cxnId="{6C9DF693-40C5-4936-B3D4-8FDB7A69FE48}">
      <dgm:prSet/>
      <dgm:spPr/>
      <dgm:t>
        <a:bodyPr/>
        <a:lstStyle/>
        <a:p>
          <a:endParaRPr lang="ru-RU"/>
        </a:p>
      </dgm:t>
    </dgm:pt>
    <dgm:pt modelId="{0C0C9C94-5202-470C-B056-EBF90BD06983}" type="sibTrans" cxnId="{6C9DF693-40C5-4936-B3D4-8FDB7A69FE48}">
      <dgm:prSet/>
      <dgm:spPr/>
      <dgm:t>
        <a:bodyPr/>
        <a:lstStyle/>
        <a:p>
          <a:endParaRPr lang="ru-RU"/>
        </a:p>
      </dgm:t>
    </dgm:pt>
    <dgm:pt modelId="{308B707C-188A-4F14-A746-649664F14C19}">
      <dgm:prSet/>
      <dgm:spPr/>
      <dgm:t>
        <a:bodyPr/>
        <a:lstStyle/>
        <a:p>
          <a:r>
            <a:rPr lang="ru-RU"/>
            <a:t>льодяний дощ</a:t>
          </a:r>
        </a:p>
      </dgm:t>
    </dgm:pt>
    <dgm:pt modelId="{E5BB1280-6A68-4DEA-BEFE-F3AC428CFEEE}" type="parTrans" cxnId="{75E111D9-480A-4AAD-AC5A-90CA500FA085}">
      <dgm:prSet/>
      <dgm:spPr/>
      <dgm:t>
        <a:bodyPr/>
        <a:lstStyle/>
        <a:p>
          <a:endParaRPr lang="ru-RU"/>
        </a:p>
      </dgm:t>
    </dgm:pt>
    <dgm:pt modelId="{6C667047-689B-4D4A-B266-272FF25F972D}" type="sibTrans" cxnId="{75E111D9-480A-4AAD-AC5A-90CA500FA085}">
      <dgm:prSet/>
      <dgm:spPr/>
      <dgm:t>
        <a:bodyPr/>
        <a:lstStyle/>
        <a:p>
          <a:endParaRPr lang="ru-RU"/>
        </a:p>
      </dgm:t>
    </dgm:pt>
    <dgm:pt modelId="{F68C2575-4646-4041-946B-2A8D17883E4F}">
      <dgm:prSet/>
      <dgm:spPr/>
      <dgm:t>
        <a:bodyPr/>
        <a:lstStyle/>
        <a:p>
          <a:r>
            <a:rPr lang="ru-RU"/>
            <a:t>морось</a:t>
          </a:r>
        </a:p>
      </dgm:t>
    </dgm:pt>
    <dgm:pt modelId="{AAF4EF97-5F02-435F-B986-E1EDA2B90EE5}" type="parTrans" cxnId="{FEACAEF4-904C-46E4-A26C-0E61F63D7718}">
      <dgm:prSet/>
      <dgm:spPr/>
      <dgm:t>
        <a:bodyPr/>
        <a:lstStyle/>
        <a:p>
          <a:endParaRPr lang="ru-RU"/>
        </a:p>
      </dgm:t>
    </dgm:pt>
    <dgm:pt modelId="{1720FB25-770F-48A3-B255-A044C7C5A5A9}" type="sibTrans" cxnId="{FEACAEF4-904C-46E4-A26C-0E61F63D7718}">
      <dgm:prSet/>
      <dgm:spPr/>
      <dgm:t>
        <a:bodyPr/>
        <a:lstStyle/>
        <a:p>
          <a:endParaRPr lang="ru-RU"/>
        </a:p>
      </dgm:t>
    </dgm:pt>
    <dgm:pt modelId="{391A982A-0C64-412A-8E7B-A522CD83341E}">
      <dgm:prSet/>
      <dgm:spPr/>
      <dgm:t>
        <a:bodyPr/>
        <a:lstStyle/>
        <a:p>
          <a:r>
            <a:rPr lang="ru-RU"/>
            <a:t>мокрий сніг</a:t>
          </a:r>
        </a:p>
      </dgm:t>
    </dgm:pt>
    <dgm:pt modelId="{C3170E5F-B820-40F0-8070-2A75B01F45A2}" type="parTrans" cxnId="{FEC87185-9E3E-4052-AB19-BEA2EE56C3E3}">
      <dgm:prSet/>
      <dgm:spPr/>
      <dgm:t>
        <a:bodyPr/>
        <a:lstStyle/>
        <a:p>
          <a:endParaRPr lang="ru-RU"/>
        </a:p>
      </dgm:t>
    </dgm:pt>
    <dgm:pt modelId="{04D61A12-185E-41BA-B4E9-A559B8665192}" type="sibTrans" cxnId="{FEC87185-9E3E-4052-AB19-BEA2EE56C3E3}">
      <dgm:prSet/>
      <dgm:spPr/>
      <dgm:t>
        <a:bodyPr/>
        <a:lstStyle/>
        <a:p>
          <a:endParaRPr lang="ru-RU"/>
        </a:p>
      </dgm:t>
    </dgm:pt>
    <dgm:pt modelId="{EFA69A09-20B8-46C6-93F5-076C6B29F2B0}" type="pres">
      <dgm:prSet presAssocID="{7267C841-A81F-412B-8B0D-CBFE9256396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3A4E3F0-B714-43A4-8D62-CA1B017EB31C}" type="pres">
      <dgm:prSet presAssocID="{EA048748-9566-4D3F-84FF-E42742C78F02}" presName="hierRoot1" presStyleCnt="0">
        <dgm:presLayoutVars>
          <dgm:hierBranch val="init"/>
        </dgm:presLayoutVars>
      </dgm:prSet>
      <dgm:spPr/>
    </dgm:pt>
    <dgm:pt modelId="{5336CA01-2457-4C8D-B124-DE2A95098E1A}" type="pres">
      <dgm:prSet presAssocID="{EA048748-9566-4D3F-84FF-E42742C78F02}" presName="rootComposite1" presStyleCnt="0"/>
      <dgm:spPr/>
    </dgm:pt>
    <dgm:pt modelId="{1E755E8E-D4EA-49EE-94F4-47AF53DB32A9}" type="pres">
      <dgm:prSet presAssocID="{EA048748-9566-4D3F-84FF-E42742C78F02}" presName="rootText1" presStyleLbl="node0" presStyleIdx="0" presStyleCnt="1" custScaleX="2979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075BEA-52E2-4E74-9CC2-7B421906F2F1}" type="pres">
      <dgm:prSet presAssocID="{EA048748-9566-4D3F-84FF-E42742C78F0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16D416F-1BCA-48F8-82A1-66A5A151EFF3}" type="pres">
      <dgm:prSet presAssocID="{EA048748-9566-4D3F-84FF-E42742C78F02}" presName="hierChild2" presStyleCnt="0"/>
      <dgm:spPr/>
    </dgm:pt>
    <dgm:pt modelId="{9C3DC08C-AF03-42F1-812F-227C7452AACF}" type="pres">
      <dgm:prSet presAssocID="{0A3770B4-13A8-4CE7-9DF2-64E0FA8B0296}" presName="Name37" presStyleLbl="parChTrans1D2" presStyleIdx="0" presStyleCnt="3"/>
      <dgm:spPr/>
      <dgm:t>
        <a:bodyPr/>
        <a:lstStyle/>
        <a:p>
          <a:endParaRPr lang="ru-RU"/>
        </a:p>
      </dgm:t>
    </dgm:pt>
    <dgm:pt modelId="{80525568-E5A5-4875-AE27-7D5AD2DA6378}" type="pres">
      <dgm:prSet presAssocID="{967695D9-F1B9-4450-BAD2-0CCDE1D56269}" presName="hierRoot2" presStyleCnt="0">
        <dgm:presLayoutVars>
          <dgm:hierBranch val="init"/>
        </dgm:presLayoutVars>
      </dgm:prSet>
      <dgm:spPr/>
    </dgm:pt>
    <dgm:pt modelId="{92F750B9-B28B-49D5-A19B-1078230AB43D}" type="pres">
      <dgm:prSet presAssocID="{967695D9-F1B9-4450-BAD2-0CCDE1D56269}" presName="rootComposite" presStyleCnt="0"/>
      <dgm:spPr/>
    </dgm:pt>
    <dgm:pt modelId="{9F15112A-4FFA-46DD-A57C-02A2E536AE8F}" type="pres">
      <dgm:prSet presAssocID="{967695D9-F1B9-4450-BAD2-0CCDE1D56269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BA0D61C-CB99-4931-82F0-25E551AAE92C}" type="pres">
      <dgm:prSet presAssocID="{967695D9-F1B9-4450-BAD2-0CCDE1D56269}" presName="rootConnector" presStyleLbl="node2" presStyleIdx="0" presStyleCnt="3"/>
      <dgm:spPr/>
      <dgm:t>
        <a:bodyPr/>
        <a:lstStyle/>
        <a:p>
          <a:endParaRPr lang="ru-RU"/>
        </a:p>
      </dgm:t>
    </dgm:pt>
    <dgm:pt modelId="{C0EE56BF-CDEE-4495-A5EE-8F80AFED436D}" type="pres">
      <dgm:prSet presAssocID="{967695D9-F1B9-4450-BAD2-0CCDE1D56269}" presName="hierChild4" presStyleCnt="0"/>
      <dgm:spPr/>
    </dgm:pt>
    <dgm:pt modelId="{6D8BA248-64B3-4D1E-9E48-609D70A61D2B}" type="pres">
      <dgm:prSet presAssocID="{01F877CC-A331-42B2-9BED-AF6EE8981AE5}" presName="Name37" presStyleLbl="parChTrans1D3" presStyleIdx="0" presStyleCnt="9"/>
      <dgm:spPr/>
      <dgm:t>
        <a:bodyPr/>
        <a:lstStyle/>
        <a:p>
          <a:endParaRPr lang="ru-RU"/>
        </a:p>
      </dgm:t>
    </dgm:pt>
    <dgm:pt modelId="{61DF25DF-9BFA-4FB8-8EE3-4206D6C273DB}" type="pres">
      <dgm:prSet presAssocID="{7BB12FE2-F38C-4AD5-A255-7B2D110D78BF}" presName="hierRoot2" presStyleCnt="0">
        <dgm:presLayoutVars>
          <dgm:hierBranch val="init"/>
        </dgm:presLayoutVars>
      </dgm:prSet>
      <dgm:spPr/>
    </dgm:pt>
    <dgm:pt modelId="{47728577-8F0B-4D4E-B78E-5B9CBA83582B}" type="pres">
      <dgm:prSet presAssocID="{7BB12FE2-F38C-4AD5-A255-7B2D110D78BF}" presName="rootComposite" presStyleCnt="0"/>
      <dgm:spPr/>
    </dgm:pt>
    <dgm:pt modelId="{9875AAFA-252C-41AE-B95E-DB7C5F0233A9}" type="pres">
      <dgm:prSet presAssocID="{7BB12FE2-F38C-4AD5-A255-7B2D110D78BF}" presName="rootText" presStyleLbl="node3" presStyleIdx="0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5690A4-EB56-492B-8D32-AC586E447DCE}" type="pres">
      <dgm:prSet presAssocID="{7BB12FE2-F38C-4AD5-A255-7B2D110D78BF}" presName="rootConnector" presStyleLbl="node3" presStyleIdx="0" presStyleCnt="9"/>
      <dgm:spPr/>
      <dgm:t>
        <a:bodyPr/>
        <a:lstStyle/>
        <a:p>
          <a:endParaRPr lang="ru-RU"/>
        </a:p>
      </dgm:t>
    </dgm:pt>
    <dgm:pt modelId="{1533F1FF-A4B7-4723-87E1-EB1D7227753B}" type="pres">
      <dgm:prSet presAssocID="{7BB12FE2-F38C-4AD5-A255-7B2D110D78BF}" presName="hierChild4" presStyleCnt="0"/>
      <dgm:spPr/>
    </dgm:pt>
    <dgm:pt modelId="{CC3B04D0-C675-4403-AA59-28C2A69CB3C9}" type="pres">
      <dgm:prSet presAssocID="{7BB12FE2-F38C-4AD5-A255-7B2D110D78BF}" presName="hierChild5" presStyleCnt="0"/>
      <dgm:spPr/>
    </dgm:pt>
    <dgm:pt modelId="{8E74597D-8524-4E6C-89CE-A6F43A75C105}" type="pres">
      <dgm:prSet presAssocID="{77ED0D31-0920-4145-BDB6-9A0099CB6641}" presName="Name37" presStyleLbl="parChTrans1D3" presStyleIdx="1" presStyleCnt="9"/>
      <dgm:spPr/>
      <dgm:t>
        <a:bodyPr/>
        <a:lstStyle/>
        <a:p>
          <a:endParaRPr lang="ru-RU"/>
        </a:p>
      </dgm:t>
    </dgm:pt>
    <dgm:pt modelId="{69AF7DEF-BDB0-4BEA-8A3C-6E9563FFD80D}" type="pres">
      <dgm:prSet presAssocID="{2FBF8C56-9D8A-49A9-AD12-F0739FD14F03}" presName="hierRoot2" presStyleCnt="0">
        <dgm:presLayoutVars>
          <dgm:hierBranch val="init"/>
        </dgm:presLayoutVars>
      </dgm:prSet>
      <dgm:spPr/>
    </dgm:pt>
    <dgm:pt modelId="{C6A21CE7-9DE3-4FC4-AEC7-07B295A0ABCE}" type="pres">
      <dgm:prSet presAssocID="{2FBF8C56-9D8A-49A9-AD12-F0739FD14F03}" presName="rootComposite" presStyleCnt="0"/>
      <dgm:spPr/>
    </dgm:pt>
    <dgm:pt modelId="{3F94D47B-3788-4CA8-B127-793AC5C52ADD}" type="pres">
      <dgm:prSet presAssocID="{2FBF8C56-9D8A-49A9-AD12-F0739FD14F03}" presName="rootText" presStyleLbl="node3" presStyleIdx="1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AC7149-271E-4E87-BF66-5309FC8975AF}" type="pres">
      <dgm:prSet presAssocID="{2FBF8C56-9D8A-49A9-AD12-F0739FD14F03}" presName="rootConnector" presStyleLbl="node3" presStyleIdx="1" presStyleCnt="9"/>
      <dgm:spPr/>
      <dgm:t>
        <a:bodyPr/>
        <a:lstStyle/>
        <a:p>
          <a:endParaRPr lang="ru-RU"/>
        </a:p>
      </dgm:t>
    </dgm:pt>
    <dgm:pt modelId="{93DBB87B-C85A-41E4-831B-8EAB5DBECF07}" type="pres">
      <dgm:prSet presAssocID="{2FBF8C56-9D8A-49A9-AD12-F0739FD14F03}" presName="hierChild4" presStyleCnt="0"/>
      <dgm:spPr/>
    </dgm:pt>
    <dgm:pt modelId="{BC998167-9C2D-4F8C-8B6B-F5487817F2F5}" type="pres">
      <dgm:prSet presAssocID="{2FBF8C56-9D8A-49A9-AD12-F0739FD14F03}" presName="hierChild5" presStyleCnt="0"/>
      <dgm:spPr/>
    </dgm:pt>
    <dgm:pt modelId="{C1C066E4-A805-4BDA-9959-5B36EF264614}" type="pres">
      <dgm:prSet presAssocID="{FC73527D-CBF9-4DFF-8A86-C68B943E80B0}" presName="Name37" presStyleLbl="parChTrans1D3" presStyleIdx="2" presStyleCnt="9"/>
      <dgm:spPr/>
      <dgm:t>
        <a:bodyPr/>
        <a:lstStyle/>
        <a:p>
          <a:endParaRPr lang="ru-RU"/>
        </a:p>
      </dgm:t>
    </dgm:pt>
    <dgm:pt modelId="{DF20A4BC-7AD1-403E-90DA-8900D8681D8A}" type="pres">
      <dgm:prSet presAssocID="{78161AC9-D5CD-4BD5-948C-DBC949AFB864}" presName="hierRoot2" presStyleCnt="0">
        <dgm:presLayoutVars>
          <dgm:hierBranch val="init"/>
        </dgm:presLayoutVars>
      </dgm:prSet>
      <dgm:spPr/>
    </dgm:pt>
    <dgm:pt modelId="{C0AC210F-1BAA-4FA4-BF1C-B11ED3DECB1C}" type="pres">
      <dgm:prSet presAssocID="{78161AC9-D5CD-4BD5-948C-DBC949AFB864}" presName="rootComposite" presStyleCnt="0"/>
      <dgm:spPr/>
    </dgm:pt>
    <dgm:pt modelId="{61346805-09AF-4549-8C4F-CEF9E20B401B}" type="pres">
      <dgm:prSet presAssocID="{78161AC9-D5CD-4BD5-948C-DBC949AFB864}" presName="rootText" presStyleLbl="node3" presStyleIdx="2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2FFA44-8B9E-4932-89A8-7D5D9A8E9346}" type="pres">
      <dgm:prSet presAssocID="{78161AC9-D5CD-4BD5-948C-DBC949AFB864}" presName="rootConnector" presStyleLbl="node3" presStyleIdx="2" presStyleCnt="9"/>
      <dgm:spPr/>
      <dgm:t>
        <a:bodyPr/>
        <a:lstStyle/>
        <a:p>
          <a:endParaRPr lang="ru-RU"/>
        </a:p>
      </dgm:t>
    </dgm:pt>
    <dgm:pt modelId="{2FAFB795-391B-40F1-86BC-BA8BC3F3FE0B}" type="pres">
      <dgm:prSet presAssocID="{78161AC9-D5CD-4BD5-948C-DBC949AFB864}" presName="hierChild4" presStyleCnt="0"/>
      <dgm:spPr/>
    </dgm:pt>
    <dgm:pt modelId="{7F901BFD-489A-4880-B4E7-4FBD4335796F}" type="pres">
      <dgm:prSet presAssocID="{78161AC9-D5CD-4BD5-948C-DBC949AFB864}" presName="hierChild5" presStyleCnt="0"/>
      <dgm:spPr/>
    </dgm:pt>
    <dgm:pt modelId="{29E7AC5C-F646-4135-802F-E7CF9DB399F1}" type="pres">
      <dgm:prSet presAssocID="{5AA8280B-3FB7-4ABF-9DB6-80056E74A0DA}" presName="Name37" presStyleLbl="parChTrans1D3" presStyleIdx="3" presStyleCnt="9"/>
      <dgm:spPr/>
      <dgm:t>
        <a:bodyPr/>
        <a:lstStyle/>
        <a:p>
          <a:endParaRPr lang="ru-RU"/>
        </a:p>
      </dgm:t>
    </dgm:pt>
    <dgm:pt modelId="{CDF20608-90AA-4CC4-9480-B148F6D44C59}" type="pres">
      <dgm:prSet presAssocID="{16B8BA7F-AECC-4484-8A70-DF60F8330741}" presName="hierRoot2" presStyleCnt="0">
        <dgm:presLayoutVars>
          <dgm:hierBranch val="init"/>
        </dgm:presLayoutVars>
      </dgm:prSet>
      <dgm:spPr/>
    </dgm:pt>
    <dgm:pt modelId="{14FFA5D0-2F0F-42F8-8B91-BAB3390B8B81}" type="pres">
      <dgm:prSet presAssocID="{16B8BA7F-AECC-4484-8A70-DF60F8330741}" presName="rootComposite" presStyleCnt="0"/>
      <dgm:spPr/>
    </dgm:pt>
    <dgm:pt modelId="{81236244-6C16-4B46-AA44-8F9689643D94}" type="pres">
      <dgm:prSet presAssocID="{16B8BA7F-AECC-4484-8A70-DF60F8330741}" presName="rootText" presStyleLbl="node3" presStyleIdx="3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1757115-93B5-4B5D-88B8-A9F0E29E0D0A}" type="pres">
      <dgm:prSet presAssocID="{16B8BA7F-AECC-4484-8A70-DF60F8330741}" presName="rootConnector" presStyleLbl="node3" presStyleIdx="3" presStyleCnt="9"/>
      <dgm:spPr/>
      <dgm:t>
        <a:bodyPr/>
        <a:lstStyle/>
        <a:p>
          <a:endParaRPr lang="ru-RU"/>
        </a:p>
      </dgm:t>
    </dgm:pt>
    <dgm:pt modelId="{371AFC38-DC1A-4AB2-9A6A-9393BAD9B32E}" type="pres">
      <dgm:prSet presAssocID="{16B8BA7F-AECC-4484-8A70-DF60F8330741}" presName="hierChild4" presStyleCnt="0"/>
      <dgm:spPr/>
    </dgm:pt>
    <dgm:pt modelId="{9C852D8E-CEDB-45AC-A168-ACCDB97A9860}" type="pres">
      <dgm:prSet presAssocID="{16B8BA7F-AECC-4484-8A70-DF60F8330741}" presName="hierChild5" presStyleCnt="0"/>
      <dgm:spPr/>
    </dgm:pt>
    <dgm:pt modelId="{E6C3CCFF-F7C9-4159-893F-0977AA7177B6}" type="pres">
      <dgm:prSet presAssocID="{1A3A5F5C-5A9C-494B-8A9D-7D5FB0F03CE0}" presName="Name37" presStyleLbl="parChTrans1D3" presStyleIdx="4" presStyleCnt="9"/>
      <dgm:spPr/>
      <dgm:t>
        <a:bodyPr/>
        <a:lstStyle/>
        <a:p>
          <a:endParaRPr lang="ru-RU"/>
        </a:p>
      </dgm:t>
    </dgm:pt>
    <dgm:pt modelId="{24C3E6F2-2761-4508-8D1E-A611420D794E}" type="pres">
      <dgm:prSet presAssocID="{670A4396-EF5C-44AF-A9C4-1FD8E0779E84}" presName="hierRoot2" presStyleCnt="0">
        <dgm:presLayoutVars>
          <dgm:hierBranch val="init"/>
        </dgm:presLayoutVars>
      </dgm:prSet>
      <dgm:spPr/>
    </dgm:pt>
    <dgm:pt modelId="{42C3AF07-4320-4327-AE87-47FEBE087F5C}" type="pres">
      <dgm:prSet presAssocID="{670A4396-EF5C-44AF-A9C4-1FD8E0779E84}" presName="rootComposite" presStyleCnt="0"/>
      <dgm:spPr/>
    </dgm:pt>
    <dgm:pt modelId="{4E327275-4C3B-4D41-BDA5-3600FC1E3D40}" type="pres">
      <dgm:prSet presAssocID="{670A4396-EF5C-44AF-A9C4-1FD8E0779E84}" presName="rootText" presStyleLbl="node3" presStyleIdx="4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EC4206-7102-44C3-B2A5-D20C662A0A98}" type="pres">
      <dgm:prSet presAssocID="{670A4396-EF5C-44AF-A9C4-1FD8E0779E84}" presName="rootConnector" presStyleLbl="node3" presStyleIdx="4" presStyleCnt="9"/>
      <dgm:spPr/>
      <dgm:t>
        <a:bodyPr/>
        <a:lstStyle/>
        <a:p>
          <a:endParaRPr lang="ru-RU"/>
        </a:p>
      </dgm:t>
    </dgm:pt>
    <dgm:pt modelId="{3F6604B6-2806-4BC1-96C1-95B556F13086}" type="pres">
      <dgm:prSet presAssocID="{670A4396-EF5C-44AF-A9C4-1FD8E0779E84}" presName="hierChild4" presStyleCnt="0"/>
      <dgm:spPr/>
    </dgm:pt>
    <dgm:pt modelId="{5F54FB19-CCC8-4866-AF60-1709241DA001}" type="pres">
      <dgm:prSet presAssocID="{670A4396-EF5C-44AF-A9C4-1FD8E0779E84}" presName="hierChild5" presStyleCnt="0"/>
      <dgm:spPr/>
    </dgm:pt>
    <dgm:pt modelId="{10CC56B6-3E6D-4520-A63E-864777C53764}" type="pres">
      <dgm:prSet presAssocID="{E5BB1280-6A68-4DEA-BEFE-F3AC428CFEEE}" presName="Name37" presStyleLbl="parChTrans1D3" presStyleIdx="5" presStyleCnt="9"/>
      <dgm:spPr/>
      <dgm:t>
        <a:bodyPr/>
        <a:lstStyle/>
        <a:p>
          <a:endParaRPr lang="ru-RU"/>
        </a:p>
      </dgm:t>
    </dgm:pt>
    <dgm:pt modelId="{DD6CF50D-89F8-4FE5-8B1A-38B1E5EEDFB7}" type="pres">
      <dgm:prSet presAssocID="{308B707C-188A-4F14-A746-649664F14C19}" presName="hierRoot2" presStyleCnt="0">
        <dgm:presLayoutVars>
          <dgm:hierBranch val="init"/>
        </dgm:presLayoutVars>
      </dgm:prSet>
      <dgm:spPr/>
    </dgm:pt>
    <dgm:pt modelId="{1CAD5039-56A4-4711-B2D8-10268329804C}" type="pres">
      <dgm:prSet presAssocID="{308B707C-188A-4F14-A746-649664F14C19}" presName="rootComposite" presStyleCnt="0"/>
      <dgm:spPr/>
    </dgm:pt>
    <dgm:pt modelId="{660E3A66-A5C4-409A-9D2B-4A67971952E3}" type="pres">
      <dgm:prSet presAssocID="{308B707C-188A-4F14-A746-649664F14C19}" presName="rootText" presStyleLbl="node3" presStyleIdx="5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E68183-A071-4EA2-B9D7-93E78A930B2B}" type="pres">
      <dgm:prSet presAssocID="{308B707C-188A-4F14-A746-649664F14C19}" presName="rootConnector" presStyleLbl="node3" presStyleIdx="5" presStyleCnt="9"/>
      <dgm:spPr/>
      <dgm:t>
        <a:bodyPr/>
        <a:lstStyle/>
        <a:p>
          <a:endParaRPr lang="ru-RU"/>
        </a:p>
      </dgm:t>
    </dgm:pt>
    <dgm:pt modelId="{9EEBB60C-F5B3-44DC-B141-903113E97E59}" type="pres">
      <dgm:prSet presAssocID="{308B707C-188A-4F14-A746-649664F14C19}" presName="hierChild4" presStyleCnt="0"/>
      <dgm:spPr/>
    </dgm:pt>
    <dgm:pt modelId="{25D80947-F4F9-4A5D-B7F8-139B1ED71835}" type="pres">
      <dgm:prSet presAssocID="{308B707C-188A-4F14-A746-649664F14C19}" presName="hierChild5" presStyleCnt="0"/>
      <dgm:spPr/>
    </dgm:pt>
    <dgm:pt modelId="{2186A411-C79C-4984-95F3-42C428368071}" type="pres">
      <dgm:prSet presAssocID="{967695D9-F1B9-4450-BAD2-0CCDE1D56269}" presName="hierChild5" presStyleCnt="0"/>
      <dgm:spPr/>
    </dgm:pt>
    <dgm:pt modelId="{A4776B9B-864F-434C-A55C-30ADE311D98D}" type="pres">
      <dgm:prSet presAssocID="{C5970E94-FC70-4607-8BC9-2AE14B34594F}" presName="Name37" presStyleLbl="parChTrans1D2" presStyleIdx="1" presStyleCnt="3"/>
      <dgm:spPr/>
      <dgm:t>
        <a:bodyPr/>
        <a:lstStyle/>
        <a:p>
          <a:endParaRPr lang="ru-RU"/>
        </a:p>
      </dgm:t>
    </dgm:pt>
    <dgm:pt modelId="{111B6C2D-D05B-418B-BBEA-A6D1FA9564ED}" type="pres">
      <dgm:prSet presAssocID="{1DFEB203-5160-4EE9-931D-3E8E063D6326}" presName="hierRoot2" presStyleCnt="0">
        <dgm:presLayoutVars>
          <dgm:hierBranch val="init"/>
        </dgm:presLayoutVars>
      </dgm:prSet>
      <dgm:spPr/>
    </dgm:pt>
    <dgm:pt modelId="{72BA26B6-CDC4-4D97-89A6-AEB3D70E5511}" type="pres">
      <dgm:prSet presAssocID="{1DFEB203-5160-4EE9-931D-3E8E063D6326}" presName="rootComposite" presStyleCnt="0"/>
      <dgm:spPr/>
    </dgm:pt>
    <dgm:pt modelId="{71059310-A5BD-41A1-83ED-4AE15A4A190A}" type="pres">
      <dgm:prSet presAssocID="{1DFEB203-5160-4EE9-931D-3E8E063D6326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73BE32-DCED-4523-A0C2-396FAD18FFC1}" type="pres">
      <dgm:prSet presAssocID="{1DFEB203-5160-4EE9-931D-3E8E063D6326}" presName="rootConnector" presStyleLbl="node2" presStyleIdx="1" presStyleCnt="3"/>
      <dgm:spPr/>
      <dgm:t>
        <a:bodyPr/>
        <a:lstStyle/>
        <a:p>
          <a:endParaRPr lang="ru-RU"/>
        </a:p>
      </dgm:t>
    </dgm:pt>
    <dgm:pt modelId="{8E4D4DA4-E5E7-4DF5-99AA-E944E52867AA}" type="pres">
      <dgm:prSet presAssocID="{1DFEB203-5160-4EE9-931D-3E8E063D6326}" presName="hierChild4" presStyleCnt="0"/>
      <dgm:spPr/>
    </dgm:pt>
    <dgm:pt modelId="{063DCFC3-1109-42A8-B1D1-B68E03BFD4C3}" type="pres">
      <dgm:prSet presAssocID="{500F1E84-D308-4F71-86E0-C6CA2E15E37E}" presName="Name37" presStyleLbl="parChTrans1D3" presStyleIdx="6" presStyleCnt="9"/>
      <dgm:spPr/>
      <dgm:t>
        <a:bodyPr/>
        <a:lstStyle/>
        <a:p>
          <a:endParaRPr lang="ru-RU"/>
        </a:p>
      </dgm:t>
    </dgm:pt>
    <dgm:pt modelId="{92750206-4B3F-4FD9-9513-F69637F6FE43}" type="pres">
      <dgm:prSet presAssocID="{745EFDD0-1B5A-4B2D-B3A4-F58679A9FBE8}" presName="hierRoot2" presStyleCnt="0">
        <dgm:presLayoutVars>
          <dgm:hierBranch val="init"/>
        </dgm:presLayoutVars>
      </dgm:prSet>
      <dgm:spPr/>
    </dgm:pt>
    <dgm:pt modelId="{244DAA34-2BAB-474A-828E-6D457789E631}" type="pres">
      <dgm:prSet presAssocID="{745EFDD0-1B5A-4B2D-B3A4-F58679A9FBE8}" presName="rootComposite" presStyleCnt="0"/>
      <dgm:spPr/>
    </dgm:pt>
    <dgm:pt modelId="{B729A9A9-F0B4-426F-9D6F-7A73EFED1DCB}" type="pres">
      <dgm:prSet presAssocID="{745EFDD0-1B5A-4B2D-B3A4-F58679A9FBE8}" presName="rootText" presStyleLbl="node3" presStyleIdx="6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7B7CD2-B128-4AC2-90CC-3CE59763391D}" type="pres">
      <dgm:prSet presAssocID="{745EFDD0-1B5A-4B2D-B3A4-F58679A9FBE8}" presName="rootConnector" presStyleLbl="node3" presStyleIdx="6" presStyleCnt="9"/>
      <dgm:spPr/>
      <dgm:t>
        <a:bodyPr/>
        <a:lstStyle/>
        <a:p>
          <a:endParaRPr lang="ru-RU"/>
        </a:p>
      </dgm:t>
    </dgm:pt>
    <dgm:pt modelId="{39B88831-A0AD-43CC-A2EB-9B0CE34D0E2A}" type="pres">
      <dgm:prSet presAssocID="{745EFDD0-1B5A-4B2D-B3A4-F58679A9FBE8}" presName="hierChild4" presStyleCnt="0"/>
      <dgm:spPr/>
    </dgm:pt>
    <dgm:pt modelId="{D7A85755-A705-4265-84C7-643B357E5D12}" type="pres">
      <dgm:prSet presAssocID="{745EFDD0-1B5A-4B2D-B3A4-F58679A9FBE8}" presName="hierChild5" presStyleCnt="0"/>
      <dgm:spPr/>
    </dgm:pt>
    <dgm:pt modelId="{86866675-3C50-41F3-B4A7-D905AC228CB5}" type="pres">
      <dgm:prSet presAssocID="{AAF4EF97-5F02-435F-B986-E1EDA2B90EE5}" presName="Name37" presStyleLbl="parChTrans1D3" presStyleIdx="7" presStyleCnt="9"/>
      <dgm:spPr/>
      <dgm:t>
        <a:bodyPr/>
        <a:lstStyle/>
        <a:p>
          <a:endParaRPr lang="ru-RU"/>
        </a:p>
      </dgm:t>
    </dgm:pt>
    <dgm:pt modelId="{ECD67744-40A1-479C-8E2C-42610DE243B7}" type="pres">
      <dgm:prSet presAssocID="{F68C2575-4646-4041-946B-2A8D17883E4F}" presName="hierRoot2" presStyleCnt="0">
        <dgm:presLayoutVars>
          <dgm:hierBranch val="init"/>
        </dgm:presLayoutVars>
      </dgm:prSet>
      <dgm:spPr/>
    </dgm:pt>
    <dgm:pt modelId="{8E99E324-F14B-4576-ACD9-FF0448E82C13}" type="pres">
      <dgm:prSet presAssocID="{F68C2575-4646-4041-946B-2A8D17883E4F}" presName="rootComposite" presStyleCnt="0"/>
      <dgm:spPr/>
    </dgm:pt>
    <dgm:pt modelId="{73CA75E8-F521-4166-95C7-157740A8AC6C}" type="pres">
      <dgm:prSet presAssocID="{F68C2575-4646-4041-946B-2A8D17883E4F}" presName="rootText" presStyleLbl="node3" presStyleIdx="7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F6F6552-5887-4456-9ACC-B05A21E5DBF6}" type="pres">
      <dgm:prSet presAssocID="{F68C2575-4646-4041-946B-2A8D17883E4F}" presName="rootConnector" presStyleLbl="node3" presStyleIdx="7" presStyleCnt="9"/>
      <dgm:spPr/>
      <dgm:t>
        <a:bodyPr/>
        <a:lstStyle/>
        <a:p>
          <a:endParaRPr lang="ru-RU"/>
        </a:p>
      </dgm:t>
    </dgm:pt>
    <dgm:pt modelId="{BB531031-C1FC-4E9E-AD45-E5212418FE84}" type="pres">
      <dgm:prSet presAssocID="{F68C2575-4646-4041-946B-2A8D17883E4F}" presName="hierChild4" presStyleCnt="0"/>
      <dgm:spPr/>
    </dgm:pt>
    <dgm:pt modelId="{0A417050-6F3A-4ADB-BECB-C0A62E6D43F7}" type="pres">
      <dgm:prSet presAssocID="{F68C2575-4646-4041-946B-2A8D17883E4F}" presName="hierChild5" presStyleCnt="0"/>
      <dgm:spPr/>
    </dgm:pt>
    <dgm:pt modelId="{C705C2E4-5059-4E55-8212-97C9910C5892}" type="pres">
      <dgm:prSet presAssocID="{1DFEB203-5160-4EE9-931D-3E8E063D6326}" presName="hierChild5" presStyleCnt="0"/>
      <dgm:spPr/>
    </dgm:pt>
    <dgm:pt modelId="{092467DA-259C-4CC0-8AD2-7A48EA554042}" type="pres">
      <dgm:prSet presAssocID="{B0F83E24-5D38-46AD-9567-7C33F5C74627}" presName="Name37" presStyleLbl="parChTrans1D2" presStyleIdx="2" presStyleCnt="3"/>
      <dgm:spPr/>
      <dgm:t>
        <a:bodyPr/>
        <a:lstStyle/>
        <a:p>
          <a:endParaRPr lang="ru-RU"/>
        </a:p>
      </dgm:t>
    </dgm:pt>
    <dgm:pt modelId="{09160221-5835-4B26-B545-F9332AEEACDD}" type="pres">
      <dgm:prSet presAssocID="{754AC2B8-DCEF-4DFB-AB73-A45B550BDA7C}" presName="hierRoot2" presStyleCnt="0">
        <dgm:presLayoutVars>
          <dgm:hierBranch val="init"/>
        </dgm:presLayoutVars>
      </dgm:prSet>
      <dgm:spPr/>
    </dgm:pt>
    <dgm:pt modelId="{97B793F3-7D35-4DF2-9BA1-72B1CF561641}" type="pres">
      <dgm:prSet presAssocID="{754AC2B8-DCEF-4DFB-AB73-A45B550BDA7C}" presName="rootComposite" presStyleCnt="0"/>
      <dgm:spPr/>
    </dgm:pt>
    <dgm:pt modelId="{A44E1B25-1D5E-4495-934F-5600529ABBB5}" type="pres">
      <dgm:prSet presAssocID="{754AC2B8-DCEF-4DFB-AB73-A45B550BDA7C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8EA99A-35DD-48D2-B7B8-E8C3AAD0A578}" type="pres">
      <dgm:prSet presAssocID="{754AC2B8-DCEF-4DFB-AB73-A45B550BDA7C}" presName="rootConnector" presStyleLbl="node2" presStyleIdx="2" presStyleCnt="3"/>
      <dgm:spPr/>
      <dgm:t>
        <a:bodyPr/>
        <a:lstStyle/>
        <a:p>
          <a:endParaRPr lang="ru-RU"/>
        </a:p>
      </dgm:t>
    </dgm:pt>
    <dgm:pt modelId="{A4208A72-7B3B-4689-A250-E7C37552FB9E}" type="pres">
      <dgm:prSet presAssocID="{754AC2B8-DCEF-4DFB-AB73-A45B550BDA7C}" presName="hierChild4" presStyleCnt="0"/>
      <dgm:spPr/>
    </dgm:pt>
    <dgm:pt modelId="{B6921DDD-84D3-4CEE-BD99-793ECB202673}" type="pres">
      <dgm:prSet presAssocID="{C3170E5F-B820-40F0-8070-2A75B01F45A2}" presName="Name37" presStyleLbl="parChTrans1D3" presStyleIdx="8" presStyleCnt="9"/>
      <dgm:spPr/>
      <dgm:t>
        <a:bodyPr/>
        <a:lstStyle/>
        <a:p>
          <a:endParaRPr lang="ru-RU"/>
        </a:p>
      </dgm:t>
    </dgm:pt>
    <dgm:pt modelId="{0DDEE37E-7659-4CE5-BCAB-E3C95D38A503}" type="pres">
      <dgm:prSet presAssocID="{391A982A-0C64-412A-8E7B-A522CD83341E}" presName="hierRoot2" presStyleCnt="0">
        <dgm:presLayoutVars>
          <dgm:hierBranch val="init"/>
        </dgm:presLayoutVars>
      </dgm:prSet>
      <dgm:spPr/>
    </dgm:pt>
    <dgm:pt modelId="{220812E6-867E-43CA-AEF9-99492A3C5DB4}" type="pres">
      <dgm:prSet presAssocID="{391A982A-0C64-412A-8E7B-A522CD83341E}" presName="rootComposite" presStyleCnt="0"/>
      <dgm:spPr/>
    </dgm:pt>
    <dgm:pt modelId="{FF8F5CAE-CED8-4909-A8D2-05E8A24574CD}" type="pres">
      <dgm:prSet presAssocID="{391A982A-0C64-412A-8E7B-A522CD83341E}" presName="rootText" presStyleLbl="node3" presStyleIdx="8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BA75F0-C1B3-420C-8887-AA1E81255E98}" type="pres">
      <dgm:prSet presAssocID="{391A982A-0C64-412A-8E7B-A522CD83341E}" presName="rootConnector" presStyleLbl="node3" presStyleIdx="8" presStyleCnt="9"/>
      <dgm:spPr/>
      <dgm:t>
        <a:bodyPr/>
        <a:lstStyle/>
        <a:p>
          <a:endParaRPr lang="ru-RU"/>
        </a:p>
      </dgm:t>
    </dgm:pt>
    <dgm:pt modelId="{1C06BDCC-C2E1-4588-B0C3-1F29BCBEA8B8}" type="pres">
      <dgm:prSet presAssocID="{391A982A-0C64-412A-8E7B-A522CD83341E}" presName="hierChild4" presStyleCnt="0"/>
      <dgm:spPr/>
    </dgm:pt>
    <dgm:pt modelId="{85ABEEC7-AECE-4990-BBC1-EFE797A63535}" type="pres">
      <dgm:prSet presAssocID="{391A982A-0C64-412A-8E7B-A522CD83341E}" presName="hierChild5" presStyleCnt="0"/>
      <dgm:spPr/>
    </dgm:pt>
    <dgm:pt modelId="{62EB4A95-87F8-49DE-A08B-74360CF73CD6}" type="pres">
      <dgm:prSet presAssocID="{754AC2B8-DCEF-4DFB-AB73-A45B550BDA7C}" presName="hierChild5" presStyleCnt="0"/>
      <dgm:spPr/>
    </dgm:pt>
    <dgm:pt modelId="{3AEE5FE0-C3F0-4D4D-B5D0-CA8D1A5403F8}" type="pres">
      <dgm:prSet presAssocID="{EA048748-9566-4D3F-84FF-E42742C78F02}" presName="hierChild3" presStyleCnt="0"/>
      <dgm:spPr/>
    </dgm:pt>
  </dgm:ptLst>
  <dgm:cxnLst>
    <dgm:cxn modelId="{A6C557AF-D310-4578-9D25-117CE3F4BB02}" type="presOf" srcId="{670A4396-EF5C-44AF-A9C4-1FD8E0779E84}" destId="{03EC4206-7102-44C3-B2A5-D20C662A0A98}" srcOrd="1" destOrd="0" presId="urn:microsoft.com/office/officeart/2005/8/layout/orgChart1"/>
    <dgm:cxn modelId="{EF3CACFA-A42E-4FC0-94BC-96F8D25F82F6}" type="presOf" srcId="{77ED0D31-0920-4145-BDB6-9A0099CB6641}" destId="{8E74597D-8524-4E6C-89CE-A6F43A75C105}" srcOrd="0" destOrd="0" presId="urn:microsoft.com/office/officeart/2005/8/layout/orgChart1"/>
    <dgm:cxn modelId="{E5308B1D-F979-4704-BA09-21C87A5E6871}" type="presOf" srcId="{16B8BA7F-AECC-4484-8A70-DF60F8330741}" destId="{81236244-6C16-4B46-AA44-8F9689643D94}" srcOrd="0" destOrd="0" presId="urn:microsoft.com/office/officeart/2005/8/layout/orgChart1"/>
    <dgm:cxn modelId="{5496630D-4765-4281-935F-E11189F3FA85}" srcId="{967695D9-F1B9-4450-BAD2-0CCDE1D56269}" destId="{78161AC9-D5CD-4BD5-948C-DBC949AFB864}" srcOrd="2" destOrd="0" parTransId="{FC73527D-CBF9-4DFF-8A86-C68B943E80B0}" sibTransId="{FC6A501B-8791-4045-8ED3-28F7454670E6}"/>
    <dgm:cxn modelId="{E1857DA3-7C17-4276-87BF-89775E2C0DF9}" type="presOf" srcId="{745EFDD0-1B5A-4B2D-B3A4-F58679A9FBE8}" destId="{B729A9A9-F0B4-426F-9D6F-7A73EFED1DCB}" srcOrd="0" destOrd="0" presId="urn:microsoft.com/office/officeart/2005/8/layout/orgChart1"/>
    <dgm:cxn modelId="{EC57D13C-E7E0-47CF-A810-611FD2D16370}" type="presOf" srcId="{2FBF8C56-9D8A-49A9-AD12-F0739FD14F03}" destId="{E5AC7149-271E-4E87-BF66-5309FC8975AF}" srcOrd="1" destOrd="0" presId="urn:microsoft.com/office/officeart/2005/8/layout/orgChart1"/>
    <dgm:cxn modelId="{5BC16ADB-61D8-4644-8473-32D631AFDE43}" type="presOf" srcId="{754AC2B8-DCEF-4DFB-AB73-A45B550BDA7C}" destId="{638EA99A-35DD-48D2-B7B8-E8C3AAD0A578}" srcOrd="1" destOrd="0" presId="urn:microsoft.com/office/officeart/2005/8/layout/orgChart1"/>
    <dgm:cxn modelId="{96C6371D-BDCA-4C2E-BFFE-5216413CCBF9}" type="presOf" srcId="{16B8BA7F-AECC-4484-8A70-DF60F8330741}" destId="{E1757115-93B5-4B5D-88B8-A9F0E29E0D0A}" srcOrd="1" destOrd="0" presId="urn:microsoft.com/office/officeart/2005/8/layout/orgChart1"/>
    <dgm:cxn modelId="{B24F3DFC-F441-4B5A-A2A7-53868C5D6F7C}" type="presOf" srcId="{745EFDD0-1B5A-4B2D-B3A4-F58679A9FBE8}" destId="{947B7CD2-B128-4AC2-90CC-3CE59763391D}" srcOrd="1" destOrd="0" presId="urn:microsoft.com/office/officeart/2005/8/layout/orgChart1"/>
    <dgm:cxn modelId="{6A56AE2E-AD73-4B80-9803-957FFA3A4075}" type="presOf" srcId="{B0F83E24-5D38-46AD-9567-7C33F5C74627}" destId="{092467DA-259C-4CC0-8AD2-7A48EA554042}" srcOrd="0" destOrd="0" presId="urn:microsoft.com/office/officeart/2005/8/layout/orgChart1"/>
    <dgm:cxn modelId="{75E111D9-480A-4AAD-AC5A-90CA500FA085}" srcId="{967695D9-F1B9-4450-BAD2-0CCDE1D56269}" destId="{308B707C-188A-4F14-A746-649664F14C19}" srcOrd="5" destOrd="0" parTransId="{E5BB1280-6A68-4DEA-BEFE-F3AC428CFEEE}" sibTransId="{6C667047-689B-4D4A-B266-272FF25F972D}"/>
    <dgm:cxn modelId="{919C143C-693E-4115-91C4-B07264AE1CAF}" type="presOf" srcId="{1A3A5F5C-5A9C-494B-8A9D-7D5FB0F03CE0}" destId="{E6C3CCFF-F7C9-4159-893F-0977AA7177B6}" srcOrd="0" destOrd="0" presId="urn:microsoft.com/office/officeart/2005/8/layout/orgChart1"/>
    <dgm:cxn modelId="{7BCD4281-A736-4F0C-9A69-19333FF9B6CA}" type="presOf" srcId="{F68C2575-4646-4041-946B-2A8D17883E4F}" destId="{73CA75E8-F521-4166-95C7-157740A8AC6C}" srcOrd="0" destOrd="0" presId="urn:microsoft.com/office/officeart/2005/8/layout/orgChart1"/>
    <dgm:cxn modelId="{6C9DF693-40C5-4936-B3D4-8FDB7A69FE48}" srcId="{967695D9-F1B9-4450-BAD2-0CCDE1D56269}" destId="{670A4396-EF5C-44AF-A9C4-1FD8E0779E84}" srcOrd="4" destOrd="0" parTransId="{1A3A5F5C-5A9C-494B-8A9D-7D5FB0F03CE0}" sibTransId="{0C0C9C94-5202-470C-B056-EBF90BD06983}"/>
    <dgm:cxn modelId="{F17DCE84-7248-480D-8C6B-AF96E56BCCA8}" type="presOf" srcId="{78161AC9-D5CD-4BD5-948C-DBC949AFB864}" destId="{61346805-09AF-4549-8C4F-CEF9E20B401B}" srcOrd="0" destOrd="0" presId="urn:microsoft.com/office/officeart/2005/8/layout/orgChart1"/>
    <dgm:cxn modelId="{7F9AA104-B0BA-4BF7-AB44-80EC5857A4A1}" type="presOf" srcId="{EA048748-9566-4D3F-84FF-E42742C78F02}" destId="{C2075BEA-52E2-4E74-9CC2-7B421906F2F1}" srcOrd="1" destOrd="0" presId="urn:microsoft.com/office/officeart/2005/8/layout/orgChart1"/>
    <dgm:cxn modelId="{BB0B8643-4341-4D91-B140-89D2C40BB564}" type="presOf" srcId="{5AA8280B-3FB7-4ABF-9DB6-80056E74A0DA}" destId="{29E7AC5C-F646-4135-802F-E7CF9DB399F1}" srcOrd="0" destOrd="0" presId="urn:microsoft.com/office/officeart/2005/8/layout/orgChart1"/>
    <dgm:cxn modelId="{73534009-60BA-47B7-B177-506982F017BB}" srcId="{7267C841-A81F-412B-8B0D-CBFE92563969}" destId="{EA048748-9566-4D3F-84FF-E42742C78F02}" srcOrd="0" destOrd="0" parTransId="{FC94BF4F-5AF7-4D18-B760-CC16253D6729}" sibTransId="{1D837106-2B51-440B-8BE8-4CBFA817A932}"/>
    <dgm:cxn modelId="{12E47787-D863-4521-B7F2-483E855737AD}" type="presOf" srcId="{967695D9-F1B9-4450-BAD2-0CCDE1D56269}" destId="{9F15112A-4FFA-46DD-A57C-02A2E536AE8F}" srcOrd="0" destOrd="0" presId="urn:microsoft.com/office/officeart/2005/8/layout/orgChart1"/>
    <dgm:cxn modelId="{16331CB8-5259-42F2-A2E6-62257A4948AE}" srcId="{967695D9-F1B9-4450-BAD2-0CCDE1D56269}" destId="{7BB12FE2-F38C-4AD5-A255-7B2D110D78BF}" srcOrd="0" destOrd="0" parTransId="{01F877CC-A331-42B2-9BED-AF6EE8981AE5}" sibTransId="{9F59E874-C460-4C0D-9BB2-1B512DA3DB2B}"/>
    <dgm:cxn modelId="{57EF4A12-8963-4E3E-9F1F-CA63D12F92A5}" type="presOf" srcId="{FC73527D-CBF9-4DFF-8A86-C68B943E80B0}" destId="{C1C066E4-A805-4BDA-9959-5B36EF264614}" srcOrd="0" destOrd="0" presId="urn:microsoft.com/office/officeart/2005/8/layout/orgChart1"/>
    <dgm:cxn modelId="{895C32C6-3375-45D3-B981-8DC94615CE24}" type="presOf" srcId="{F68C2575-4646-4041-946B-2A8D17883E4F}" destId="{6F6F6552-5887-4456-9ACC-B05A21E5DBF6}" srcOrd="1" destOrd="0" presId="urn:microsoft.com/office/officeart/2005/8/layout/orgChart1"/>
    <dgm:cxn modelId="{F142C37A-F29B-4FFA-9785-3ADCC501063E}" type="presOf" srcId="{01F877CC-A331-42B2-9BED-AF6EE8981AE5}" destId="{6D8BA248-64B3-4D1E-9E48-609D70A61D2B}" srcOrd="0" destOrd="0" presId="urn:microsoft.com/office/officeart/2005/8/layout/orgChart1"/>
    <dgm:cxn modelId="{FEAB04F1-F4E1-4554-AA6B-1A0A34582910}" type="presOf" srcId="{391A982A-0C64-412A-8E7B-A522CD83341E}" destId="{77BA75F0-C1B3-420C-8887-AA1E81255E98}" srcOrd="1" destOrd="0" presId="urn:microsoft.com/office/officeart/2005/8/layout/orgChart1"/>
    <dgm:cxn modelId="{C5497C86-DD97-4B18-889E-7346658251EA}" srcId="{1DFEB203-5160-4EE9-931D-3E8E063D6326}" destId="{745EFDD0-1B5A-4B2D-B3A4-F58679A9FBE8}" srcOrd="0" destOrd="0" parTransId="{500F1E84-D308-4F71-86E0-C6CA2E15E37E}" sibTransId="{903BA032-41CE-4336-8D4D-8AE49355A247}"/>
    <dgm:cxn modelId="{2ADE0452-C39A-4E1E-AC9D-DE951D2B9535}" type="presOf" srcId="{967695D9-F1B9-4450-BAD2-0CCDE1D56269}" destId="{1BA0D61C-CB99-4931-82F0-25E551AAE92C}" srcOrd="1" destOrd="0" presId="urn:microsoft.com/office/officeart/2005/8/layout/orgChart1"/>
    <dgm:cxn modelId="{95248B5C-00F0-4F08-8479-C40853CEB35E}" type="presOf" srcId="{670A4396-EF5C-44AF-A9C4-1FD8E0779E84}" destId="{4E327275-4C3B-4D41-BDA5-3600FC1E3D40}" srcOrd="0" destOrd="0" presId="urn:microsoft.com/office/officeart/2005/8/layout/orgChart1"/>
    <dgm:cxn modelId="{74135AA0-5720-4D35-B4EA-8E544359C6D0}" type="presOf" srcId="{E5BB1280-6A68-4DEA-BEFE-F3AC428CFEEE}" destId="{10CC56B6-3E6D-4520-A63E-864777C53764}" srcOrd="0" destOrd="0" presId="urn:microsoft.com/office/officeart/2005/8/layout/orgChart1"/>
    <dgm:cxn modelId="{FEACAEF4-904C-46E4-A26C-0E61F63D7718}" srcId="{1DFEB203-5160-4EE9-931D-3E8E063D6326}" destId="{F68C2575-4646-4041-946B-2A8D17883E4F}" srcOrd="1" destOrd="0" parTransId="{AAF4EF97-5F02-435F-B986-E1EDA2B90EE5}" sibTransId="{1720FB25-770F-48A3-B255-A044C7C5A5A9}"/>
    <dgm:cxn modelId="{9FDA385C-53BE-44F4-8CA7-032E9B0AF6C7}" type="presOf" srcId="{1DFEB203-5160-4EE9-931D-3E8E063D6326}" destId="{71059310-A5BD-41A1-83ED-4AE15A4A190A}" srcOrd="0" destOrd="0" presId="urn:microsoft.com/office/officeart/2005/8/layout/orgChart1"/>
    <dgm:cxn modelId="{60059A99-1800-40E8-AB9D-1435A8B491CB}" type="presOf" srcId="{1DFEB203-5160-4EE9-931D-3E8E063D6326}" destId="{9673BE32-DCED-4523-A0C2-396FAD18FFC1}" srcOrd="1" destOrd="0" presId="urn:microsoft.com/office/officeart/2005/8/layout/orgChart1"/>
    <dgm:cxn modelId="{FD783284-3170-4247-8B69-A59E96D22266}" type="presOf" srcId="{391A982A-0C64-412A-8E7B-A522CD83341E}" destId="{FF8F5CAE-CED8-4909-A8D2-05E8A24574CD}" srcOrd="0" destOrd="0" presId="urn:microsoft.com/office/officeart/2005/8/layout/orgChart1"/>
    <dgm:cxn modelId="{41032B95-3BF8-4DE8-910B-F54F3A6213D2}" type="presOf" srcId="{7BB12FE2-F38C-4AD5-A255-7B2D110D78BF}" destId="{AA5690A4-EB56-492B-8D32-AC586E447DCE}" srcOrd="1" destOrd="0" presId="urn:microsoft.com/office/officeart/2005/8/layout/orgChart1"/>
    <dgm:cxn modelId="{0C8F3AC0-6FEA-4294-9306-BA9BEE039C30}" srcId="{EA048748-9566-4D3F-84FF-E42742C78F02}" destId="{1DFEB203-5160-4EE9-931D-3E8E063D6326}" srcOrd="1" destOrd="0" parTransId="{C5970E94-FC70-4607-8BC9-2AE14B34594F}" sibTransId="{8B6B6745-E7BD-4E70-A57E-D15D8C3F0A5C}"/>
    <dgm:cxn modelId="{CAD8EDCD-C5F5-4122-A73D-3846766B3EDC}" type="presOf" srcId="{754AC2B8-DCEF-4DFB-AB73-A45B550BDA7C}" destId="{A44E1B25-1D5E-4495-934F-5600529ABBB5}" srcOrd="0" destOrd="0" presId="urn:microsoft.com/office/officeart/2005/8/layout/orgChart1"/>
    <dgm:cxn modelId="{8E6B04C0-BD6B-4D52-B877-AE07B2BF06D6}" srcId="{EA048748-9566-4D3F-84FF-E42742C78F02}" destId="{967695D9-F1B9-4450-BAD2-0CCDE1D56269}" srcOrd="0" destOrd="0" parTransId="{0A3770B4-13A8-4CE7-9DF2-64E0FA8B0296}" sibTransId="{C9179C14-8C85-44DF-885B-B88A218B3FE6}"/>
    <dgm:cxn modelId="{13D50E6F-08B1-4D82-BB5A-43B70740B22A}" type="presOf" srcId="{C3170E5F-B820-40F0-8070-2A75B01F45A2}" destId="{B6921DDD-84D3-4CEE-BD99-793ECB202673}" srcOrd="0" destOrd="0" presId="urn:microsoft.com/office/officeart/2005/8/layout/orgChart1"/>
    <dgm:cxn modelId="{F5E9C0EA-EC44-4BD2-A6B3-D722D624CDBA}" srcId="{967695D9-F1B9-4450-BAD2-0CCDE1D56269}" destId="{2FBF8C56-9D8A-49A9-AD12-F0739FD14F03}" srcOrd="1" destOrd="0" parTransId="{77ED0D31-0920-4145-BDB6-9A0099CB6641}" sibTransId="{F868F421-4FC0-4D4E-AC1B-1C492B755DBB}"/>
    <dgm:cxn modelId="{F00B32D5-E553-45E3-9C48-06343E7ED6F5}" type="presOf" srcId="{0A3770B4-13A8-4CE7-9DF2-64E0FA8B0296}" destId="{9C3DC08C-AF03-42F1-812F-227C7452AACF}" srcOrd="0" destOrd="0" presId="urn:microsoft.com/office/officeart/2005/8/layout/orgChart1"/>
    <dgm:cxn modelId="{A17C6E42-9D64-4D29-A3DD-27BEB6E5FDBE}" type="presOf" srcId="{EA048748-9566-4D3F-84FF-E42742C78F02}" destId="{1E755E8E-D4EA-49EE-94F4-47AF53DB32A9}" srcOrd="0" destOrd="0" presId="urn:microsoft.com/office/officeart/2005/8/layout/orgChart1"/>
    <dgm:cxn modelId="{DF49214D-D17B-4F18-8D9C-BF77315744F3}" srcId="{EA048748-9566-4D3F-84FF-E42742C78F02}" destId="{754AC2B8-DCEF-4DFB-AB73-A45B550BDA7C}" srcOrd="2" destOrd="0" parTransId="{B0F83E24-5D38-46AD-9567-7C33F5C74627}" sibTransId="{58A288AE-CA35-4989-B1BE-CA7840D8FD17}"/>
    <dgm:cxn modelId="{9402B745-B9D3-4D9F-A8CF-FA571D9A8139}" type="presOf" srcId="{500F1E84-D308-4F71-86E0-C6CA2E15E37E}" destId="{063DCFC3-1109-42A8-B1D1-B68E03BFD4C3}" srcOrd="0" destOrd="0" presId="urn:microsoft.com/office/officeart/2005/8/layout/orgChart1"/>
    <dgm:cxn modelId="{FEC87185-9E3E-4052-AB19-BEA2EE56C3E3}" srcId="{754AC2B8-DCEF-4DFB-AB73-A45B550BDA7C}" destId="{391A982A-0C64-412A-8E7B-A522CD83341E}" srcOrd="0" destOrd="0" parTransId="{C3170E5F-B820-40F0-8070-2A75B01F45A2}" sibTransId="{04D61A12-185E-41BA-B4E9-A559B8665192}"/>
    <dgm:cxn modelId="{6C2FCB9E-0179-44B2-8538-34DDB443E7E0}" type="presOf" srcId="{C5970E94-FC70-4607-8BC9-2AE14B34594F}" destId="{A4776B9B-864F-434C-A55C-30ADE311D98D}" srcOrd="0" destOrd="0" presId="urn:microsoft.com/office/officeart/2005/8/layout/orgChart1"/>
    <dgm:cxn modelId="{C7F9366B-AF20-405E-A76B-77B4FDA54D7D}" type="presOf" srcId="{2FBF8C56-9D8A-49A9-AD12-F0739FD14F03}" destId="{3F94D47B-3788-4CA8-B127-793AC5C52ADD}" srcOrd="0" destOrd="0" presId="urn:microsoft.com/office/officeart/2005/8/layout/orgChart1"/>
    <dgm:cxn modelId="{C9A23A69-29E6-40F2-9C51-C8A5AD64C394}" type="presOf" srcId="{308B707C-188A-4F14-A746-649664F14C19}" destId="{D5E68183-A071-4EA2-B9D7-93E78A930B2B}" srcOrd="1" destOrd="0" presId="urn:microsoft.com/office/officeart/2005/8/layout/orgChart1"/>
    <dgm:cxn modelId="{FFB840D3-C702-47DD-AAB5-DCA4A211AEE1}" type="presOf" srcId="{7BB12FE2-F38C-4AD5-A255-7B2D110D78BF}" destId="{9875AAFA-252C-41AE-B95E-DB7C5F0233A9}" srcOrd="0" destOrd="0" presId="urn:microsoft.com/office/officeart/2005/8/layout/orgChart1"/>
    <dgm:cxn modelId="{E14D32FA-D98C-4D5D-8500-2B5013C3725F}" srcId="{967695D9-F1B9-4450-BAD2-0CCDE1D56269}" destId="{16B8BA7F-AECC-4484-8A70-DF60F8330741}" srcOrd="3" destOrd="0" parTransId="{5AA8280B-3FB7-4ABF-9DB6-80056E74A0DA}" sibTransId="{A888C2AF-8586-4E3F-B73D-1794957233D4}"/>
    <dgm:cxn modelId="{35CDEF4C-A776-463A-B03F-FC0D710AF194}" type="presOf" srcId="{AAF4EF97-5F02-435F-B986-E1EDA2B90EE5}" destId="{86866675-3C50-41F3-B4A7-D905AC228CB5}" srcOrd="0" destOrd="0" presId="urn:microsoft.com/office/officeart/2005/8/layout/orgChart1"/>
    <dgm:cxn modelId="{206D8C09-339A-446E-A6D9-C7E9BD4065C3}" type="presOf" srcId="{7267C841-A81F-412B-8B0D-CBFE92563969}" destId="{EFA69A09-20B8-46C6-93F5-076C6B29F2B0}" srcOrd="0" destOrd="0" presId="urn:microsoft.com/office/officeart/2005/8/layout/orgChart1"/>
    <dgm:cxn modelId="{A13F99F7-40BC-416A-87B8-D096C8F83BE1}" type="presOf" srcId="{308B707C-188A-4F14-A746-649664F14C19}" destId="{660E3A66-A5C4-409A-9D2B-4A67971952E3}" srcOrd="0" destOrd="0" presId="urn:microsoft.com/office/officeart/2005/8/layout/orgChart1"/>
    <dgm:cxn modelId="{DD2A37E5-D112-4A31-B4E9-C6E4024AE619}" type="presOf" srcId="{78161AC9-D5CD-4BD5-948C-DBC949AFB864}" destId="{382FFA44-8B9E-4932-89A8-7D5D9A8E9346}" srcOrd="1" destOrd="0" presId="urn:microsoft.com/office/officeart/2005/8/layout/orgChart1"/>
    <dgm:cxn modelId="{9C7B5DFD-7D39-4B5B-8942-456EDF61EBEE}" type="presParOf" srcId="{EFA69A09-20B8-46C6-93F5-076C6B29F2B0}" destId="{C3A4E3F0-B714-43A4-8D62-CA1B017EB31C}" srcOrd="0" destOrd="0" presId="urn:microsoft.com/office/officeart/2005/8/layout/orgChart1"/>
    <dgm:cxn modelId="{DB946C73-1540-47BC-9D78-63DF80FC05EA}" type="presParOf" srcId="{C3A4E3F0-B714-43A4-8D62-CA1B017EB31C}" destId="{5336CA01-2457-4C8D-B124-DE2A95098E1A}" srcOrd="0" destOrd="0" presId="urn:microsoft.com/office/officeart/2005/8/layout/orgChart1"/>
    <dgm:cxn modelId="{8861D1F2-4A56-4A9C-AB52-292039D8AC65}" type="presParOf" srcId="{5336CA01-2457-4C8D-B124-DE2A95098E1A}" destId="{1E755E8E-D4EA-49EE-94F4-47AF53DB32A9}" srcOrd="0" destOrd="0" presId="urn:microsoft.com/office/officeart/2005/8/layout/orgChart1"/>
    <dgm:cxn modelId="{EC3F8AEE-B919-48D2-B2A3-5F03B8EB8F2C}" type="presParOf" srcId="{5336CA01-2457-4C8D-B124-DE2A95098E1A}" destId="{C2075BEA-52E2-4E74-9CC2-7B421906F2F1}" srcOrd="1" destOrd="0" presId="urn:microsoft.com/office/officeart/2005/8/layout/orgChart1"/>
    <dgm:cxn modelId="{4AC99CF3-B5C9-492C-A1C3-A5A5DB732B0F}" type="presParOf" srcId="{C3A4E3F0-B714-43A4-8D62-CA1B017EB31C}" destId="{216D416F-1BCA-48F8-82A1-66A5A151EFF3}" srcOrd="1" destOrd="0" presId="urn:microsoft.com/office/officeart/2005/8/layout/orgChart1"/>
    <dgm:cxn modelId="{09DF04E2-738D-4D33-BA62-77AFB12DB9CA}" type="presParOf" srcId="{216D416F-1BCA-48F8-82A1-66A5A151EFF3}" destId="{9C3DC08C-AF03-42F1-812F-227C7452AACF}" srcOrd="0" destOrd="0" presId="urn:microsoft.com/office/officeart/2005/8/layout/orgChart1"/>
    <dgm:cxn modelId="{CED42D21-4ADC-4A50-9A43-B631D21565B9}" type="presParOf" srcId="{216D416F-1BCA-48F8-82A1-66A5A151EFF3}" destId="{80525568-E5A5-4875-AE27-7D5AD2DA6378}" srcOrd="1" destOrd="0" presId="urn:microsoft.com/office/officeart/2005/8/layout/orgChart1"/>
    <dgm:cxn modelId="{A9B25CC3-55F1-458E-9FC7-AECDAEEC9FBB}" type="presParOf" srcId="{80525568-E5A5-4875-AE27-7D5AD2DA6378}" destId="{92F750B9-B28B-49D5-A19B-1078230AB43D}" srcOrd="0" destOrd="0" presId="urn:microsoft.com/office/officeart/2005/8/layout/orgChart1"/>
    <dgm:cxn modelId="{72AC6D6F-AC92-4015-9149-DA490C1AD8FB}" type="presParOf" srcId="{92F750B9-B28B-49D5-A19B-1078230AB43D}" destId="{9F15112A-4FFA-46DD-A57C-02A2E536AE8F}" srcOrd="0" destOrd="0" presId="urn:microsoft.com/office/officeart/2005/8/layout/orgChart1"/>
    <dgm:cxn modelId="{DF95E2B6-DBCB-4A61-B3BA-624006305E69}" type="presParOf" srcId="{92F750B9-B28B-49D5-A19B-1078230AB43D}" destId="{1BA0D61C-CB99-4931-82F0-25E551AAE92C}" srcOrd="1" destOrd="0" presId="urn:microsoft.com/office/officeart/2005/8/layout/orgChart1"/>
    <dgm:cxn modelId="{14FCCE82-E87C-4AB2-B74D-88F75E46A194}" type="presParOf" srcId="{80525568-E5A5-4875-AE27-7D5AD2DA6378}" destId="{C0EE56BF-CDEE-4495-A5EE-8F80AFED436D}" srcOrd="1" destOrd="0" presId="urn:microsoft.com/office/officeart/2005/8/layout/orgChart1"/>
    <dgm:cxn modelId="{F2F6125E-6F84-43F0-9D2C-48C1C30BC37C}" type="presParOf" srcId="{C0EE56BF-CDEE-4495-A5EE-8F80AFED436D}" destId="{6D8BA248-64B3-4D1E-9E48-609D70A61D2B}" srcOrd="0" destOrd="0" presId="urn:microsoft.com/office/officeart/2005/8/layout/orgChart1"/>
    <dgm:cxn modelId="{F06A1199-5194-457C-936A-92F398F6F9E0}" type="presParOf" srcId="{C0EE56BF-CDEE-4495-A5EE-8F80AFED436D}" destId="{61DF25DF-9BFA-4FB8-8EE3-4206D6C273DB}" srcOrd="1" destOrd="0" presId="urn:microsoft.com/office/officeart/2005/8/layout/orgChart1"/>
    <dgm:cxn modelId="{F51A59AA-640E-41D8-AAD6-A92840D74877}" type="presParOf" srcId="{61DF25DF-9BFA-4FB8-8EE3-4206D6C273DB}" destId="{47728577-8F0B-4D4E-B78E-5B9CBA83582B}" srcOrd="0" destOrd="0" presId="urn:microsoft.com/office/officeart/2005/8/layout/orgChart1"/>
    <dgm:cxn modelId="{75AC7640-107B-4D0E-A497-4DA828C1C1F8}" type="presParOf" srcId="{47728577-8F0B-4D4E-B78E-5B9CBA83582B}" destId="{9875AAFA-252C-41AE-B95E-DB7C5F0233A9}" srcOrd="0" destOrd="0" presId="urn:microsoft.com/office/officeart/2005/8/layout/orgChart1"/>
    <dgm:cxn modelId="{B7CECB74-FF48-479F-8E82-A3732154CC55}" type="presParOf" srcId="{47728577-8F0B-4D4E-B78E-5B9CBA83582B}" destId="{AA5690A4-EB56-492B-8D32-AC586E447DCE}" srcOrd="1" destOrd="0" presId="urn:microsoft.com/office/officeart/2005/8/layout/orgChart1"/>
    <dgm:cxn modelId="{52521FB9-56EB-4D6C-AE38-5B8BC1A2179B}" type="presParOf" srcId="{61DF25DF-9BFA-4FB8-8EE3-4206D6C273DB}" destId="{1533F1FF-A4B7-4723-87E1-EB1D7227753B}" srcOrd="1" destOrd="0" presId="urn:microsoft.com/office/officeart/2005/8/layout/orgChart1"/>
    <dgm:cxn modelId="{2B9F2C5A-F05E-4212-B3CD-FC33225DE44A}" type="presParOf" srcId="{61DF25DF-9BFA-4FB8-8EE3-4206D6C273DB}" destId="{CC3B04D0-C675-4403-AA59-28C2A69CB3C9}" srcOrd="2" destOrd="0" presId="urn:microsoft.com/office/officeart/2005/8/layout/orgChart1"/>
    <dgm:cxn modelId="{C23453E7-2C59-4EFC-AEC2-DB9D0624051E}" type="presParOf" srcId="{C0EE56BF-CDEE-4495-A5EE-8F80AFED436D}" destId="{8E74597D-8524-4E6C-89CE-A6F43A75C105}" srcOrd="2" destOrd="0" presId="urn:microsoft.com/office/officeart/2005/8/layout/orgChart1"/>
    <dgm:cxn modelId="{998F5DAD-1694-49B9-A5F3-04AB09EAE5C2}" type="presParOf" srcId="{C0EE56BF-CDEE-4495-A5EE-8F80AFED436D}" destId="{69AF7DEF-BDB0-4BEA-8A3C-6E9563FFD80D}" srcOrd="3" destOrd="0" presId="urn:microsoft.com/office/officeart/2005/8/layout/orgChart1"/>
    <dgm:cxn modelId="{689197CE-80CA-4716-9C2F-8BAAE52EDF88}" type="presParOf" srcId="{69AF7DEF-BDB0-4BEA-8A3C-6E9563FFD80D}" destId="{C6A21CE7-9DE3-4FC4-AEC7-07B295A0ABCE}" srcOrd="0" destOrd="0" presId="urn:microsoft.com/office/officeart/2005/8/layout/orgChart1"/>
    <dgm:cxn modelId="{01B0759E-CF36-4D71-8395-AEE0B3BC22E9}" type="presParOf" srcId="{C6A21CE7-9DE3-4FC4-AEC7-07B295A0ABCE}" destId="{3F94D47B-3788-4CA8-B127-793AC5C52ADD}" srcOrd="0" destOrd="0" presId="urn:microsoft.com/office/officeart/2005/8/layout/orgChart1"/>
    <dgm:cxn modelId="{B3F0AA6D-9E96-44E7-A711-9E74C7C1F4BF}" type="presParOf" srcId="{C6A21CE7-9DE3-4FC4-AEC7-07B295A0ABCE}" destId="{E5AC7149-271E-4E87-BF66-5309FC8975AF}" srcOrd="1" destOrd="0" presId="urn:microsoft.com/office/officeart/2005/8/layout/orgChart1"/>
    <dgm:cxn modelId="{B52B6D06-3824-4253-B654-63A677168DE8}" type="presParOf" srcId="{69AF7DEF-BDB0-4BEA-8A3C-6E9563FFD80D}" destId="{93DBB87B-C85A-41E4-831B-8EAB5DBECF07}" srcOrd="1" destOrd="0" presId="urn:microsoft.com/office/officeart/2005/8/layout/orgChart1"/>
    <dgm:cxn modelId="{A0BCE831-9D8E-4D35-919F-7420801C63F0}" type="presParOf" srcId="{69AF7DEF-BDB0-4BEA-8A3C-6E9563FFD80D}" destId="{BC998167-9C2D-4F8C-8B6B-F5487817F2F5}" srcOrd="2" destOrd="0" presId="urn:microsoft.com/office/officeart/2005/8/layout/orgChart1"/>
    <dgm:cxn modelId="{946DC5D7-452A-43AB-AC14-2BDDDFC6AD58}" type="presParOf" srcId="{C0EE56BF-CDEE-4495-A5EE-8F80AFED436D}" destId="{C1C066E4-A805-4BDA-9959-5B36EF264614}" srcOrd="4" destOrd="0" presId="urn:microsoft.com/office/officeart/2005/8/layout/orgChart1"/>
    <dgm:cxn modelId="{E230CD45-8C34-4249-9A99-A891F3478DC3}" type="presParOf" srcId="{C0EE56BF-CDEE-4495-A5EE-8F80AFED436D}" destId="{DF20A4BC-7AD1-403E-90DA-8900D8681D8A}" srcOrd="5" destOrd="0" presId="urn:microsoft.com/office/officeart/2005/8/layout/orgChart1"/>
    <dgm:cxn modelId="{2D202940-FE71-4CDC-A2BA-2387CE66DF11}" type="presParOf" srcId="{DF20A4BC-7AD1-403E-90DA-8900D8681D8A}" destId="{C0AC210F-1BAA-4FA4-BF1C-B11ED3DECB1C}" srcOrd="0" destOrd="0" presId="urn:microsoft.com/office/officeart/2005/8/layout/orgChart1"/>
    <dgm:cxn modelId="{E1A005C0-5F30-47E2-A3A6-12FFEDFE1E64}" type="presParOf" srcId="{C0AC210F-1BAA-4FA4-BF1C-B11ED3DECB1C}" destId="{61346805-09AF-4549-8C4F-CEF9E20B401B}" srcOrd="0" destOrd="0" presId="urn:microsoft.com/office/officeart/2005/8/layout/orgChart1"/>
    <dgm:cxn modelId="{E464A063-0BCF-46D3-8134-CC52459054D6}" type="presParOf" srcId="{C0AC210F-1BAA-4FA4-BF1C-B11ED3DECB1C}" destId="{382FFA44-8B9E-4932-89A8-7D5D9A8E9346}" srcOrd="1" destOrd="0" presId="urn:microsoft.com/office/officeart/2005/8/layout/orgChart1"/>
    <dgm:cxn modelId="{D4B26587-36CE-4D55-A731-994E02FE2DC7}" type="presParOf" srcId="{DF20A4BC-7AD1-403E-90DA-8900D8681D8A}" destId="{2FAFB795-391B-40F1-86BC-BA8BC3F3FE0B}" srcOrd="1" destOrd="0" presId="urn:microsoft.com/office/officeart/2005/8/layout/orgChart1"/>
    <dgm:cxn modelId="{959A0A6F-879F-4403-B80A-E3E5B48949A5}" type="presParOf" srcId="{DF20A4BC-7AD1-403E-90DA-8900D8681D8A}" destId="{7F901BFD-489A-4880-B4E7-4FBD4335796F}" srcOrd="2" destOrd="0" presId="urn:microsoft.com/office/officeart/2005/8/layout/orgChart1"/>
    <dgm:cxn modelId="{2ABBF804-095C-41C9-A7C0-83300F09ABF7}" type="presParOf" srcId="{C0EE56BF-CDEE-4495-A5EE-8F80AFED436D}" destId="{29E7AC5C-F646-4135-802F-E7CF9DB399F1}" srcOrd="6" destOrd="0" presId="urn:microsoft.com/office/officeart/2005/8/layout/orgChart1"/>
    <dgm:cxn modelId="{20A017C7-25C3-448B-9125-A62D2614AB9E}" type="presParOf" srcId="{C0EE56BF-CDEE-4495-A5EE-8F80AFED436D}" destId="{CDF20608-90AA-4CC4-9480-B148F6D44C59}" srcOrd="7" destOrd="0" presId="urn:microsoft.com/office/officeart/2005/8/layout/orgChart1"/>
    <dgm:cxn modelId="{D72D383F-88EC-4729-85BF-C4D448CB9420}" type="presParOf" srcId="{CDF20608-90AA-4CC4-9480-B148F6D44C59}" destId="{14FFA5D0-2F0F-42F8-8B91-BAB3390B8B81}" srcOrd="0" destOrd="0" presId="urn:microsoft.com/office/officeart/2005/8/layout/orgChart1"/>
    <dgm:cxn modelId="{6B8A3601-3E4F-4F8D-9CF9-CCA64F88CB06}" type="presParOf" srcId="{14FFA5D0-2F0F-42F8-8B91-BAB3390B8B81}" destId="{81236244-6C16-4B46-AA44-8F9689643D94}" srcOrd="0" destOrd="0" presId="urn:microsoft.com/office/officeart/2005/8/layout/orgChart1"/>
    <dgm:cxn modelId="{F3C46ABE-CDE4-463C-BA64-75834FDB1F6A}" type="presParOf" srcId="{14FFA5D0-2F0F-42F8-8B91-BAB3390B8B81}" destId="{E1757115-93B5-4B5D-88B8-A9F0E29E0D0A}" srcOrd="1" destOrd="0" presId="urn:microsoft.com/office/officeart/2005/8/layout/orgChart1"/>
    <dgm:cxn modelId="{726AD8B3-70A5-4ABC-95E9-A854ABF1E395}" type="presParOf" srcId="{CDF20608-90AA-4CC4-9480-B148F6D44C59}" destId="{371AFC38-DC1A-4AB2-9A6A-9393BAD9B32E}" srcOrd="1" destOrd="0" presId="urn:microsoft.com/office/officeart/2005/8/layout/orgChart1"/>
    <dgm:cxn modelId="{54498D6C-1DF5-48BF-96DB-9341A9473CFF}" type="presParOf" srcId="{CDF20608-90AA-4CC4-9480-B148F6D44C59}" destId="{9C852D8E-CEDB-45AC-A168-ACCDB97A9860}" srcOrd="2" destOrd="0" presId="urn:microsoft.com/office/officeart/2005/8/layout/orgChart1"/>
    <dgm:cxn modelId="{7659CD41-B3FF-4389-AF44-11CCA8AFCE69}" type="presParOf" srcId="{C0EE56BF-CDEE-4495-A5EE-8F80AFED436D}" destId="{E6C3CCFF-F7C9-4159-893F-0977AA7177B6}" srcOrd="8" destOrd="0" presId="urn:microsoft.com/office/officeart/2005/8/layout/orgChart1"/>
    <dgm:cxn modelId="{8D1CF461-F9FE-4F0A-B704-552D270480A4}" type="presParOf" srcId="{C0EE56BF-CDEE-4495-A5EE-8F80AFED436D}" destId="{24C3E6F2-2761-4508-8D1E-A611420D794E}" srcOrd="9" destOrd="0" presId="urn:microsoft.com/office/officeart/2005/8/layout/orgChart1"/>
    <dgm:cxn modelId="{27DD16BE-FE41-4951-921F-CED4F112BC6C}" type="presParOf" srcId="{24C3E6F2-2761-4508-8D1E-A611420D794E}" destId="{42C3AF07-4320-4327-AE87-47FEBE087F5C}" srcOrd="0" destOrd="0" presId="urn:microsoft.com/office/officeart/2005/8/layout/orgChart1"/>
    <dgm:cxn modelId="{5E98DD0D-E9E5-44C2-8E0B-722C43C031BD}" type="presParOf" srcId="{42C3AF07-4320-4327-AE87-47FEBE087F5C}" destId="{4E327275-4C3B-4D41-BDA5-3600FC1E3D40}" srcOrd="0" destOrd="0" presId="urn:microsoft.com/office/officeart/2005/8/layout/orgChart1"/>
    <dgm:cxn modelId="{00E7AA29-40BB-4081-86F1-27195EC15258}" type="presParOf" srcId="{42C3AF07-4320-4327-AE87-47FEBE087F5C}" destId="{03EC4206-7102-44C3-B2A5-D20C662A0A98}" srcOrd="1" destOrd="0" presId="urn:microsoft.com/office/officeart/2005/8/layout/orgChart1"/>
    <dgm:cxn modelId="{FB03A9E1-C5E0-4A86-AF87-C631069A7CA1}" type="presParOf" srcId="{24C3E6F2-2761-4508-8D1E-A611420D794E}" destId="{3F6604B6-2806-4BC1-96C1-95B556F13086}" srcOrd="1" destOrd="0" presId="urn:microsoft.com/office/officeart/2005/8/layout/orgChart1"/>
    <dgm:cxn modelId="{81FD6B45-9B4A-48F9-A24F-A2E26E5A4A7C}" type="presParOf" srcId="{24C3E6F2-2761-4508-8D1E-A611420D794E}" destId="{5F54FB19-CCC8-4866-AF60-1709241DA001}" srcOrd="2" destOrd="0" presId="urn:microsoft.com/office/officeart/2005/8/layout/orgChart1"/>
    <dgm:cxn modelId="{A6D75A6F-AC11-4AF6-AE88-C2C5F446EE99}" type="presParOf" srcId="{C0EE56BF-CDEE-4495-A5EE-8F80AFED436D}" destId="{10CC56B6-3E6D-4520-A63E-864777C53764}" srcOrd="10" destOrd="0" presId="urn:microsoft.com/office/officeart/2005/8/layout/orgChart1"/>
    <dgm:cxn modelId="{566ABA9B-D463-4C13-8E7D-BC171A00EF34}" type="presParOf" srcId="{C0EE56BF-CDEE-4495-A5EE-8F80AFED436D}" destId="{DD6CF50D-89F8-4FE5-8B1A-38B1E5EEDFB7}" srcOrd="11" destOrd="0" presId="urn:microsoft.com/office/officeart/2005/8/layout/orgChart1"/>
    <dgm:cxn modelId="{F704622E-CE65-4AF1-9D1F-E5DB0910CD63}" type="presParOf" srcId="{DD6CF50D-89F8-4FE5-8B1A-38B1E5EEDFB7}" destId="{1CAD5039-56A4-4711-B2D8-10268329804C}" srcOrd="0" destOrd="0" presId="urn:microsoft.com/office/officeart/2005/8/layout/orgChart1"/>
    <dgm:cxn modelId="{7E399E73-B315-4488-B19C-9B1FD6999DAB}" type="presParOf" srcId="{1CAD5039-56A4-4711-B2D8-10268329804C}" destId="{660E3A66-A5C4-409A-9D2B-4A67971952E3}" srcOrd="0" destOrd="0" presId="urn:microsoft.com/office/officeart/2005/8/layout/orgChart1"/>
    <dgm:cxn modelId="{E69C1B92-93C6-4469-A355-972997940683}" type="presParOf" srcId="{1CAD5039-56A4-4711-B2D8-10268329804C}" destId="{D5E68183-A071-4EA2-B9D7-93E78A930B2B}" srcOrd="1" destOrd="0" presId="urn:microsoft.com/office/officeart/2005/8/layout/orgChart1"/>
    <dgm:cxn modelId="{7C38346E-2329-44C1-879A-DCC3731F616E}" type="presParOf" srcId="{DD6CF50D-89F8-4FE5-8B1A-38B1E5EEDFB7}" destId="{9EEBB60C-F5B3-44DC-B141-903113E97E59}" srcOrd="1" destOrd="0" presId="urn:microsoft.com/office/officeart/2005/8/layout/orgChart1"/>
    <dgm:cxn modelId="{7C550411-4C27-4D3A-B697-CF8F800D60E6}" type="presParOf" srcId="{DD6CF50D-89F8-4FE5-8B1A-38B1E5EEDFB7}" destId="{25D80947-F4F9-4A5D-B7F8-139B1ED71835}" srcOrd="2" destOrd="0" presId="urn:microsoft.com/office/officeart/2005/8/layout/orgChart1"/>
    <dgm:cxn modelId="{CF60DE0A-1186-437D-BEAC-BD69E76CB5EF}" type="presParOf" srcId="{80525568-E5A5-4875-AE27-7D5AD2DA6378}" destId="{2186A411-C79C-4984-95F3-42C428368071}" srcOrd="2" destOrd="0" presId="urn:microsoft.com/office/officeart/2005/8/layout/orgChart1"/>
    <dgm:cxn modelId="{B4A5050D-6A78-4A30-90C8-0E43432B16DD}" type="presParOf" srcId="{216D416F-1BCA-48F8-82A1-66A5A151EFF3}" destId="{A4776B9B-864F-434C-A55C-30ADE311D98D}" srcOrd="2" destOrd="0" presId="urn:microsoft.com/office/officeart/2005/8/layout/orgChart1"/>
    <dgm:cxn modelId="{E4F74B63-2CD0-4A2E-88CA-809081CE4A91}" type="presParOf" srcId="{216D416F-1BCA-48F8-82A1-66A5A151EFF3}" destId="{111B6C2D-D05B-418B-BBEA-A6D1FA9564ED}" srcOrd="3" destOrd="0" presId="urn:microsoft.com/office/officeart/2005/8/layout/orgChart1"/>
    <dgm:cxn modelId="{DD7E679B-4712-4516-B433-E877BA648BA2}" type="presParOf" srcId="{111B6C2D-D05B-418B-BBEA-A6D1FA9564ED}" destId="{72BA26B6-CDC4-4D97-89A6-AEB3D70E5511}" srcOrd="0" destOrd="0" presId="urn:microsoft.com/office/officeart/2005/8/layout/orgChart1"/>
    <dgm:cxn modelId="{77E81B05-1A00-4DA4-BA35-C4C6164245E1}" type="presParOf" srcId="{72BA26B6-CDC4-4D97-89A6-AEB3D70E5511}" destId="{71059310-A5BD-41A1-83ED-4AE15A4A190A}" srcOrd="0" destOrd="0" presId="urn:microsoft.com/office/officeart/2005/8/layout/orgChart1"/>
    <dgm:cxn modelId="{6435DBC3-5F75-43F1-B547-CC6026A47606}" type="presParOf" srcId="{72BA26B6-CDC4-4D97-89A6-AEB3D70E5511}" destId="{9673BE32-DCED-4523-A0C2-396FAD18FFC1}" srcOrd="1" destOrd="0" presId="urn:microsoft.com/office/officeart/2005/8/layout/orgChart1"/>
    <dgm:cxn modelId="{CBEA00CE-CB3A-4595-AA57-38964B0E504C}" type="presParOf" srcId="{111B6C2D-D05B-418B-BBEA-A6D1FA9564ED}" destId="{8E4D4DA4-E5E7-4DF5-99AA-E944E52867AA}" srcOrd="1" destOrd="0" presId="urn:microsoft.com/office/officeart/2005/8/layout/orgChart1"/>
    <dgm:cxn modelId="{B64ECE3B-B01C-42FF-AD49-C612299CAEBA}" type="presParOf" srcId="{8E4D4DA4-E5E7-4DF5-99AA-E944E52867AA}" destId="{063DCFC3-1109-42A8-B1D1-B68E03BFD4C3}" srcOrd="0" destOrd="0" presId="urn:microsoft.com/office/officeart/2005/8/layout/orgChart1"/>
    <dgm:cxn modelId="{B8D64A1C-F61E-44A1-B40F-B23E5722B268}" type="presParOf" srcId="{8E4D4DA4-E5E7-4DF5-99AA-E944E52867AA}" destId="{92750206-4B3F-4FD9-9513-F69637F6FE43}" srcOrd="1" destOrd="0" presId="urn:microsoft.com/office/officeart/2005/8/layout/orgChart1"/>
    <dgm:cxn modelId="{5E1013B0-0A94-438E-B2E8-D870B84736C2}" type="presParOf" srcId="{92750206-4B3F-4FD9-9513-F69637F6FE43}" destId="{244DAA34-2BAB-474A-828E-6D457789E631}" srcOrd="0" destOrd="0" presId="urn:microsoft.com/office/officeart/2005/8/layout/orgChart1"/>
    <dgm:cxn modelId="{C4BC4403-0272-4330-B8D2-9CBCD3EE1BED}" type="presParOf" srcId="{244DAA34-2BAB-474A-828E-6D457789E631}" destId="{B729A9A9-F0B4-426F-9D6F-7A73EFED1DCB}" srcOrd="0" destOrd="0" presId="urn:microsoft.com/office/officeart/2005/8/layout/orgChart1"/>
    <dgm:cxn modelId="{49FF75CA-2920-40D9-A7F9-765E8041631E}" type="presParOf" srcId="{244DAA34-2BAB-474A-828E-6D457789E631}" destId="{947B7CD2-B128-4AC2-90CC-3CE59763391D}" srcOrd="1" destOrd="0" presId="urn:microsoft.com/office/officeart/2005/8/layout/orgChart1"/>
    <dgm:cxn modelId="{F9B9BAB8-0565-409F-8FA0-FD9D217AB58B}" type="presParOf" srcId="{92750206-4B3F-4FD9-9513-F69637F6FE43}" destId="{39B88831-A0AD-43CC-A2EB-9B0CE34D0E2A}" srcOrd="1" destOrd="0" presId="urn:microsoft.com/office/officeart/2005/8/layout/orgChart1"/>
    <dgm:cxn modelId="{D0982642-4A6D-41F8-9F4A-B44B7034E370}" type="presParOf" srcId="{92750206-4B3F-4FD9-9513-F69637F6FE43}" destId="{D7A85755-A705-4265-84C7-643B357E5D12}" srcOrd="2" destOrd="0" presId="urn:microsoft.com/office/officeart/2005/8/layout/orgChart1"/>
    <dgm:cxn modelId="{61E0FB19-763B-4320-8D34-8C0965DF61D5}" type="presParOf" srcId="{8E4D4DA4-E5E7-4DF5-99AA-E944E52867AA}" destId="{86866675-3C50-41F3-B4A7-D905AC228CB5}" srcOrd="2" destOrd="0" presId="urn:microsoft.com/office/officeart/2005/8/layout/orgChart1"/>
    <dgm:cxn modelId="{100491B5-E819-4106-A682-9A33AD966008}" type="presParOf" srcId="{8E4D4DA4-E5E7-4DF5-99AA-E944E52867AA}" destId="{ECD67744-40A1-479C-8E2C-42610DE243B7}" srcOrd="3" destOrd="0" presId="urn:microsoft.com/office/officeart/2005/8/layout/orgChart1"/>
    <dgm:cxn modelId="{447FA66C-2320-4D52-8BDA-0C3D8790C8E6}" type="presParOf" srcId="{ECD67744-40A1-479C-8E2C-42610DE243B7}" destId="{8E99E324-F14B-4576-ACD9-FF0448E82C13}" srcOrd="0" destOrd="0" presId="urn:microsoft.com/office/officeart/2005/8/layout/orgChart1"/>
    <dgm:cxn modelId="{0E458EA4-BC35-4A7A-A353-0085E90B4563}" type="presParOf" srcId="{8E99E324-F14B-4576-ACD9-FF0448E82C13}" destId="{73CA75E8-F521-4166-95C7-157740A8AC6C}" srcOrd="0" destOrd="0" presId="urn:microsoft.com/office/officeart/2005/8/layout/orgChart1"/>
    <dgm:cxn modelId="{1C3E5942-E9CE-4DFC-988B-3961C32C6D0C}" type="presParOf" srcId="{8E99E324-F14B-4576-ACD9-FF0448E82C13}" destId="{6F6F6552-5887-4456-9ACC-B05A21E5DBF6}" srcOrd="1" destOrd="0" presId="urn:microsoft.com/office/officeart/2005/8/layout/orgChart1"/>
    <dgm:cxn modelId="{C14B8B9D-D66F-4D15-A1E1-592C30FBECD5}" type="presParOf" srcId="{ECD67744-40A1-479C-8E2C-42610DE243B7}" destId="{BB531031-C1FC-4E9E-AD45-E5212418FE84}" srcOrd="1" destOrd="0" presId="urn:microsoft.com/office/officeart/2005/8/layout/orgChart1"/>
    <dgm:cxn modelId="{4800956F-F99B-47DC-9245-FF4DE8CCAB56}" type="presParOf" srcId="{ECD67744-40A1-479C-8E2C-42610DE243B7}" destId="{0A417050-6F3A-4ADB-BECB-C0A62E6D43F7}" srcOrd="2" destOrd="0" presId="urn:microsoft.com/office/officeart/2005/8/layout/orgChart1"/>
    <dgm:cxn modelId="{5702DB90-CC4F-42A2-A1CA-BCFACEA7F9B5}" type="presParOf" srcId="{111B6C2D-D05B-418B-BBEA-A6D1FA9564ED}" destId="{C705C2E4-5059-4E55-8212-97C9910C5892}" srcOrd="2" destOrd="0" presId="urn:microsoft.com/office/officeart/2005/8/layout/orgChart1"/>
    <dgm:cxn modelId="{ECC77445-487A-4D75-8260-F2C886207A2B}" type="presParOf" srcId="{216D416F-1BCA-48F8-82A1-66A5A151EFF3}" destId="{092467DA-259C-4CC0-8AD2-7A48EA554042}" srcOrd="4" destOrd="0" presId="urn:microsoft.com/office/officeart/2005/8/layout/orgChart1"/>
    <dgm:cxn modelId="{70FD8555-E31C-4B60-BB3C-3EE9D6651E39}" type="presParOf" srcId="{216D416F-1BCA-48F8-82A1-66A5A151EFF3}" destId="{09160221-5835-4B26-B545-F9332AEEACDD}" srcOrd="5" destOrd="0" presId="urn:microsoft.com/office/officeart/2005/8/layout/orgChart1"/>
    <dgm:cxn modelId="{1855BAA2-BAB1-40E8-AE21-E877CC354B60}" type="presParOf" srcId="{09160221-5835-4B26-B545-F9332AEEACDD}" destId="{97B793F3-7D35-4DF2-9BA1-72B1CF561641}" srcOrd="0" destOrd="0" presId="urn:microsoft.com/office/officeart/2005/8/layout/orgChart1"/>
    <dgm:cxn modelId="{D1CF6023-8480-4238-BEFE-639F9C27CE14}" type="presParOf" srcId="{97B793F3-7D35-4DF2-9BA1-72B1CF561641}" destId="{A44E1B25-1D5E-4495-934F-5600529ABBB5}" srcOrd="0" destOrd="0" presId="urn:microsoft.com/office/officeart/2005/8/layout/orgChart1"/>
    <dgm:cxn modelId="{4302B897-460D-4677-97D6-7A74D6F3FA55}" type="presParOf" srcId="{97B793F3-7D35-4DF2-9BA1-72B1CF561641}" destId="{638EA99A-35DD-48D2-B7B8-E8C3AAD0A578}" srcOrd="1" destOrd="0" presId="urn:microsoft.com/office/officeart/2005/8/layout/orgChart1"/>
    <dgm:cxn modelId="{D99F4676-4D04-4F81-80F6-24DD495BCF06}" type="presParOf" srcId="{09160221-5835-4B26-B545-F9332AEEACDD}" destId="{A4208A72-7B3B-4689-A250-E7C37552FB9E}" srcOrd="1" destOrd="0" presId="urn:microsoft.com/office/officeart/2005/8/layout/orgChart1"/>
    <dgm:cxn modelId="{ABE60A02-919A-43CF-A784-7CE25AD12FC4}" type="presParOf" srcId="{A4208A72-7B3B-4689-A250-E7C37552FB9E}" destId="{B6921DDD-84D3-4CEE-BD99-793ECB202673}" srcOrd="0" destOrd="0" presId="urn:microsoft.com/office/officeart/2005/8/layout/orgChart1"/>
    <dgm:cxn modelId="{983086FE-9A4C-4A71-B2DC-9999DA7E327B}" type="presParOf" srcId="{A4208A72-7B3B-4689-A250-E7C37552FB9E}" destId="{0DDEE37E-7659-4CE5-BCAB-E3C95D38A503}" srcOrd="1" destOrd="0" presId="urn:microsoft.com/office/officeart/2005/8/layout/orgChart1"/>
    <dgm:cxn modelId="{8D5AA56B-A72F-48CE-8E12-127D7E745B9B}" type="presParOf" srcId="{0DDEE37E-7659-4CE5-BCAB-E3C95D38A503}" destId="{220812E6-867E-43CA-AEF9-99492A3C5DB4}" srcOrd="0" destOrd="0" presId="urn:microsoft.com/office/officeart/2005/8/layout/orgChart1"/>
    <dgm:cxn modelId="{FAB8E7DA-81A1-4767-9D5C-A18D3F000BB6}" type="presParOf" srcId="{220812E6-867E-43CA-AEF9-99492A3C5DB4}" destId="{FF8F5CAE-CED8-4909-A8D2-05E8A24574CD}" srcOrd="0" destOrd="0" presId="urn:microsoft.com/office/officeart/2005/8/layout/orgChart1"/>
    <dgm:cxn modelId="{71A9479E-3331-443E-BD85-CBEBF9987D1C}" type="presParOf" srcId="{220812E6-867E-43CA-AEF9-99492A3C5DB4}" destId="{77BA75F0-C1B3-420C-8887-AA1E81255E98}" srcOrd="1" destOrd="0" presId="urn:microsoft.com/office/officeart/2005/8/layout/orgChart1"/>
    <dgm:cxn modelId="{16721D2E-94D1-462A-9994-8BA5B867BC2F}" type="presParOf" srcId="{0DDEE37E-7659-4CE5-BCAB-E3C95D38A503}" destId="{1C06BDCC-C2E1-4588-B0C3-1F29BCBEA8B8}" srcOrd="1" destOrd="0" presId="urn:microsoft.com/office/officeart/2005/8/layout/orgChart1"/>
    <dgm:cxn modelId="{E998F930-029C-4566-BB38-4AB81D5E8C1B}" type="presParOf" srcId="{0DDEE37E-7659-4CE5-BCAB-E3C95D38A503}" destId="{85ABEEC7-AECE-4990-BBC1-EFE797A63535}" srcOrd="2" destOrd="0" presId="urn:microsoft.com/office/officeart/2005/8/layout/orgChart1"/>
    <dgm:cxn modelId="{33D55C12-38D8-43BC-8531-8DA720E10963}" type="presParOf" srcId="{09160221-5835-4B26-B545-F9332AEEACDD}" destId="{62EB4A95-87F8-49DE-A08B-74360CF73CD6}" srcOrd="2" destOrd="0" presId="urn:microsoft.com/office/officeart/2005/8/layout/orgChart1"/>
    <dgm:cxn modelId="{21860B14-27D7-4D66-9318-C4723106ADA8}" type="presParOf" srcId="{C3A4E3F0-B714-43A4-8D62-CA1B017EB31C}" destId="{3AEE5FE0-C3F0-4D4D-B5D0-CA8D1A5403F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01D152-A705-4DEB-8878-C52F92B611C7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CE5A9D-C9FE-4847-B04C-12F6F492C5AB}">
      <dgm:prSet phldrT="[Текст]"/>
      <dgm:spPr/>
      <dgm:t>
        <a:bodyPr/>
        <a:lstStyle/>
        <a:p>
          <a:pPr algn="ctr"/>
          <a:r>
            <a:rPr lang="ru-RU" dirty="0">
              <a:solidFill>
                <a:srgbClr val="FFFF00"/>
              </a:solidFill>
            </a:rPr>
            <a:t>ОПАДИ</a:t>
          </a:r>
        </a:p>
        <a:p>
          <a:pPr algn="ctr"/>
          <a:r>
            <a:rPr lang="ru-RU" dirty="0">
              <a:solidFill>
                <a:srgbClr val="FFFF00"/>
              </a:solidFill>
            </a:rPr>
            <a:t>за характером </a:t>
          </a:r>
          <a:r>
            <a:rPr lang="ru-RU" dirty="0" err="1">
              <a:solidFill>
                <a:srgbClr val="FFFF00"/>
              </a:solidFill>
            </a:rPr>
            <a:t>випадання</a:t>
          </a:r>
          <a:endParaRPr lang="ru-RU" dirty="0">
            <a:solidFill>
              <a:srgbClr val="FFFF00"/>
            </a:solidFill>
          </a:endParaRPr>
        </a:p>
      </dgm:t>
    </dgm:pt>
    <dgm:pt modelId="{4066B408-79DF-41B9-9B4D-CFD62EE0735A}" type="parTrans" cxnId="{30FF7539-2237-4743-8555-74427E42A26D}">
      <dgm:prSet/>
      <dgm:spPr/>
      <dgm:t>
        <a:bodyPr/>
        <a:lstStyle/>
        <a:p>
          <a:pPr algn="ctr"/>
          <a:endParaRPr lang="ru-RU"/>
        </a:p>
      </dgm:t>
    </dgm:pt>
    <dgm:pt modelId="{B32637FF-C78E-41B3-A135-1E403C7D8C64}" type="sibTrans" cxnId="{30FF7539-2237-4743-8555-74427E42A26D}">
      <dgm:prSet/>
      <dgm:spPr/>
      <dgm:t>
        <a:bodyPr/>
        <a:lstStyle/>
        <a:p>
          <a:pPr algn="ctr"/>
          <a:endParaRPr lang="ru-RU"/>
        </a:p>
      </dgm:t>
    </dgm:pt>
    <dgm:pt modelId="{FC7CF72D-6E26-48D5-9BAC-F0D62B3338F8}">
      <dgm:prSet phldrT="[Текст]"/>
      <dgm:spPr/>
      <dgm:t>
        <a:bodyPr/>
        <a:lstStyle/>
        <a:p>
          <a:pPr algn="ctr"/>
          <a:r>
            <a:rPr lang="ru-RU"/>
            <a:t>обложні</a:t>
          </a:r>
        </a:p>
      </dgm:t>
    </dgm:pt>
    <dgm:pt modelId="{DDD7EB85-2214-46D4-A55C-A67AA5EA64A6}" type="parTrans" cxnId="{56D88901-3245-42F6-8DD8-9DC18BAE7572}">
      <dgm:prSet/>
      <dgm:spPr/>
      <dgm:t>
        <a:bodyPr/>
        <a:lstStyle/>
        <a:p>
          <a:pPr algn="ctr"/>
          <a:endParaRPr lang="ru-RU"/>
        </a:p>
      </dgm:t>
    </dgm:pt>
    <dgm:pt modelId="{39F85A11-57BF-4632-BD48-CD4E90735657}" type="sibTrans" cxnId="{56D88901-3245-42F6-8DD8-9DC18BAE7572}">
      <dgm:prSet/>
      <dgm:spPr/>
      <dgm:t>
        <a:bodyPr/>
        <a:lstStyle/>
        <a:p>
          <a:pPr algn="ctr"/>
          <a:endParaRPr lang="ru-RU"/>
        </a:p>
      </dgm:t>
    </dgm:pt>
    <dgm:pt modelId="{AFA8AA76-224A-4572-A21D-030F6DAB24EB}">
      <dgm:prSet phldrT="[Текст]"/>
      <dgm:spPr/>
      <dgm:t>
        <a:bodyPr/>
        <a:lstStyle/>
        <a:p>
          <a:pPr algn="ctr"/>
          <a:r>
            <a:rPr lang="ru-RU"/>
            <a:t>зливові</a:t>
          </a:r>
        </a:p>
      </dgm:t>
    </dgm:pt>
    <dgm:pt modelId="{E8671A86-BBEF-4D00-974B-7B011D678AEC}" type="parTrans" cxnId="{A1A6F9D5-3701-48BD-896B-A9A8C634EBD5}">
      <dgm:prSet/>
      <dgm:spPr/>
      <dgm:t>
        <a:bodyPr/>
        <a:lstStyle/>
        <a:p>
          <a:pPr algn="ctr"/>
          <a:endParaRPr lang="ru-RU"/>
        </a:p>
      </dgm:t>
    </dgm:pt>
    <dgm:pt modelId="{D2308564-3611-4525-B0FC-6BAEE6F13D24}" type="sibTrans" cxnId="{A1A6F9D5-3701-48BD-896B-A9A8C634EBD5}">
      <dgm:prSet/>
      <dgm:spPr/>
      <dgm:t>
        <a:bodyPr/>
        <a:lstStyle/>
        <a:p>
          <a:pPr algn="ctr"/>
          <a:endParaRPr lang="ru-RU"/>
        </a:p>
      </dgm:t>
    </dgm:pt>
    <dgm:pt modelId="{52C47F08-70B8-4785-A6D9-93882CA7F3D0}">
      <dgm:prSet phldrT="[Текст]"/>
      <dgm:spPr/>
      <dgm:t>
        <a:bodyPr/>
        <a:lstStyle/>
        <a:p>
          <a:pPr algn="ctr"/>
          <a:r>
            <a:rPr lang="ru-RU"/>
            <a:t>ті, що моросять</a:t>
          </a:r>
        </a:p>
      </dgm:t>
    </dgm:pt>
    <dgm:pt modelId="{A500201F-7C17-462D-B057-A31C8DE8B87B}" type="parTrans" cxnId="{E8727EE7-11D8-485D-B3B1-20758E8B9C6F}">
      <dgm:prSet/>
      <dgm:spPr/>
      <dgm:t>
        <a:bodyPr/>
        <a:lstStyle/>
        <a:p>
          <a:pPr algn="ctr"/>
          <a:endParaRPr lang="ru-RU"/>
        </a:p>
      </dgm:t>
    </dgm:pt>
    <dgm:pt modelId="{1AFA532B-90B5-429F-AEC9-79F79AF9F71E}" type="sibTrans" cxnId="{E8727EE7-11D8-485D-B3B1-20758E8B9C6F}">
      <dgm:prSet/>
      <dgm:spPr/>
      <dgm:t>
        <a:bodyPr/>
        <a:lstStyle/>
        <a:p>
          <a:pPr algn="ctr"/>
          <a:endParaRPr lang="ru-RU"/>
        </a:p>
      </dgm:t>
    </dgm:pt>
    <dgm:pt modelId="{882F8D6F-EF1F-4A73-9F41-A359C1005A6B}" type="pres">
      <dgm:prSet presAssocID="{A701D152-A705-4DEB-8878-C52F92B611C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001FF1-D54A-4775-9764-02FD997DD0A6}" type="pres">
      <dgm:prSet presAssocID="{A701D152-A705-4DEB-8878-C52F92B611C7}" presName="hierFlow" presStyleCnt="0"/>
      <dgm:spPr/>
    </dgm:pt>
    <dgm:pt modelId="{475D98F8-23D8-4056-91C0-B7E337952E6E}" type="pres">
      <dgm:prSet presAssocID="{A701D152-A705-4DEB-8878-C52F92B611C7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89517201-F775-4FC6-A280-0A1F70E8F848}" type="pres">
      <dgm:prSet presAssocID="{E4CE5A9D-C9FE-4847-B04C-12F6F492C5AB}" presName="Name14" presStyleCnt="0"/>
      <dgm:spPr/>
    </dgm:pt>
    <dgm:pt modelId="{B20A67F9-4424-4A63-B6B9-A08D1C804673}" type="pres">
      <dgm:prSet presAssocID="{E4CE5A9D-C9FE-4847-B04C-12F6F492C5AB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0A736F-7E4C-44B0-A1EB-B23CC3CF6892}" type="pres">
      <dgm:prSet presAssocID="{E4CE5A9D-C9FE-4847-B04C-12F6F492C5AB}" presName="hierChild2" presStyleCnt="0"/>
      <dgm:spPr/>
    </dgm:pt>
    <dgm:pt modelId="{6D4A87DA-AC08-4565-B1B6-C1E422D7D904}" type="pres">
      <dgm:prSet presAssocID="{DDD7EB85-2214-46D4-A55C-A67AA5EA64A6}" presName="Name19" presStyleLbl="parChTrans1D2" presStyleIdx="0" presStyleCnt="3"/>
      <dgm:spPr/>
      <dgm:t>
        <a:bodyPr/>
        <a:lstStyle/>
        <a:p>
          <a:endParaRPr lang="ru-RU"/>
        </a:p>
      </dgm:t>
    </dgm:pt>
    <dgm:pt modelId="{17424A98-2D4E-4EAD-A80F-848256126A2E}" type="pres">
      <dgm:prSet presAssocID="{FC7CF72D-6E26-48D5-9BAC-F0D62B3338F8}" presName="Name21" presStyleCnt="0"/>
      <dgm:spPr/>
    </dgm:pt>
    <dgm:pt modelId="{9BE87339-C2B7-42CE-B0C9-8B04BE292AE2}" type="pres">
      <dgm:prSet presAssocID="{FC7CF72D-6E26-48D5-9BAC-F0D62B3338F8}" presName="level2Shape" presStyleLbl="node2" presStyleIdx="0" presStyleCnt="3"/>
      <dgm:spPr/>
      <dgm:t>
        <a:bodyPr/>
        <a:lstStyle/>
        <a:p>
          <a:endParaRPr lang="ru-RU"/>
        </a:p>
      </dgm:t>
    </dgm:pt>
    <dgm:pt modelId="{AC064B5A-4835-4CD9-94FE-1609227DB310}" type="pres">
      <dgm:prSet presAssocID="{FC7CF72D-6E26-48D5-9BAC-F0D62B3338F8}" presName="hierChild3" presStyleCnt="0"/>
      <dgm:spPr/>
    </dgm:pt>
    <dgm:pt modelId="{CB505429-DE5E-4278-9F8B-B74DFC2D852D}" type="pres">
      <dgm:prSet presAssocID="{E8671A86-BBEF-4D00-974B-7B011D678AEC}" presName="Name19" presStyleLbl="parChTrans1D2" presStyleIdx="1" presStyleCnt="3"/>
      <dgm:spPr/>
      <dgm:t>
        <a:bodyPr/>
        <a:lstStyle/>
        <a:p>
          <a:endParaRPr lang="ru-RU"/>
        </a:p>
      </dgm:t>
    </dgm:pt>
    <dgm:pt modelId="{11633F21-895B-46EF-9176-F54E392F391F}" type="pres">
      <dgm:prSet presAssocID="{AFA8AA76-224A-4572-A21D-030F6DAB24EB}" presName="Name21" presStyleCnt="0"/>
      <dgm:spPr/>
    </dgm:pt>
    <dgm:pt modelId="{9D8A3262-25F7-4B6E-9A55-598905AE34B1}" type="pres">
      <dgm:prSet presAssocID="{AFA8AA76-224A-4572-A21D-030F6DAB24EB}" presName="level2Shape" presStyleLbl="node2" presStyleIdx="1" presStyleCnt="3"/>
      <dgm:spPr/>
      <dgm:t>
        <a:bodyPr/>
        <a:lstStyle/>
        <a:p>
          <a:endParaRPr lang="ru-RU"/>
        </a:p>
      </dgm:t>
    </dgm:pt>
    <dgm:pt modelId="{3948C16D-5B99-4D4C-BF8A-844F9DDEB214}" type="pres">
      <dgm:prSet presAssocID="{AFA8AA76-224A-4572-A21D-030F6DAB24EB}" presName="hierChild3" presStyleCnt="0"/>
      <dgm:spPr/>
    </dgm:pt>
    <dgm:pt modelId="{892C3841-E8D8-4C16-A72D-D354A20DC32D}" type="pres">
      <dgm:prSet presAssocID="{A500201F-7C17-462D-B057-A31C8DE8B87B}" presName="Name19" presStyleLbl="parChTrans1D2" presStyleIdx="2" presStyleCnt="3"/>
      <dgm:spPr/>
      <dgm:t>
        <a:bodyPr/>
        <a:lstStyle/>
        <a:p>
          <a:endParaRPr lang="ru-RU"/>
        </a:p>
      </dgm:t>
    </dgm:pt>
    <dgm:pt modelId="{9E002FFD-A6D4-475F-850D-6939331F9552}" type="pres">
      <dgm:prSet presAssocID="{52C47F08-70B8-4785-A6D9-93882CA7F3D0}" presName="Name21" presStyleCnt="0"/>
      <dgm:spPr/>
    </dgm:pt>
    <dgm:pt modelId="{4469CE6C-8E5C-43B7-8DD9-9DF743FD0438}" type="pres">
      <dgm:prSet presAssocID="{52C47F08-70B8-4785-A6D9-93882CA7F3D0}" presName="level2Shape" presStyleLbl="node2" presStyleIdx="2" presStyleCnt="3"/>
      <dgm:spPr/>
      <dgm:t>
        <a:bodyPr/>
        <a:lstStyle/>
        <a:p>
          <a:endParaRPr lang="ru-RU"/>
        </a:p>
      </dgm:t>
    </dgm:pt>
    <dgm:pt modelId="{C61D12E7-2A5F-4AAB-A2B4-EF9FE486204B}" type="pres">
      <dgm:prSet presAssocID="{52C47F08-70B8-4785-A6D9-93882CA7F3D0}" presName="hierChild3" presStyleCnt="0"/>
      <dgm:spPr/>
    </dgm:pt>
    <dgm:pt modelId="{FAF64CA1-EF03-4B58-A730-B65F80DDA4D8}" type="pres">
      <dgm:prSet presAssocID="{A701D152-A705-4DEB-8878-C52F92B611C7}" presName="bgShapesFlow" presStyleCnt="0"/>
      <dgm:spPr/>
    </dgm:pt>
  </dgm:ptLst>
  <dgm:cxnLst>
    <dgm:cxn modelId="{7F79530E-E83C-4E8A-8A7C-66460F96EAE7}" type="presOf" srcId="{DDD7EB85-2214-46D4-A55C-A67AA5EA64A6}" destId="{6D4A87DA-AC08-4565-B1B6-C1E422D7D904}" srcOrd="0" destOrd="0" presId="urn:microsoft.com/office/officeart/2005/8/layout/hierarchy6"/>
    <dgm:cxn modelId="{AA730A77-8FB1-4EE9-8C6C-113CE0A1387D}" type="presOf" srcId="{E8671A86-BBEF-4D00-974B-7B011D678AEC}" destId="{CB505429-DE5E-4278-9F8B-B74DFC2D852D}" srcOrd="0" destOrd="0" presId="urn:microsoft.com/office/officeart/2005/8/layout/hierarchy6"/>
    <dgm:cxn modelId="{F53AD312-FB60-4782-9567-81B5D7E5E738}" type="presOf" srcId="{A701D152-A705-4DEB-8878-C52F92B611C7}" destId="{882F8D6F-EF1F-4A73-9F41-A359C1005A6B}" srcOrd="0" destOrd="0" presId="urn:microsoft.com/office/officeart/2005/8/layout/hierarchy6"/>
    <dgm:cxn modelId="{30FF7539-2237-4743-8555-74427E42A26D}" srcId="{A701D152-A705-4DEB-8878-C52F92B611C7}" destId="{E4CE5A9D-C9FE-4847-B04C-12F6F492C5AB}" srcOrd="0" destOrd="0" parTransId="{4066B408-79DF-41B9-9B4D-CFD62EE0735A}" sibTransId="{B32637FF-C78E-41B3-A135-1E403C7D8C64}"/>
    <dgm:cxn modelId="{C14A3054-B5FC-47D6-BBF6-B0FEA81DF67F}" type="presOf" srcId="{A500201F-7C17-462D-B057-A31C8DE8B87B}" destId="{892C3841-E8D8-4C16-A72D-D354A20DC32D}" srcOrd="0" destOrd="0" presId="urn:microsoft.com/office/officeart/2005/8/layout/hierarchy6"/>
    <dgm:cxn modelId="{4D8A23A5-4C79-4813-81C2-4057CEFD127E}" type="presOf" srcId="{AFA8AA76-224A-4572-A21D-030F6DAB24EB}" destId="{9D8A3262-25F7-4B6E-9A55-598905AE34B1}" srcOrd="0" destOrd="0" presId="urn:microsoft.com/office/officeart/2005/8/layout/hierarchy6"/>
    <dgm:cxn modelId="{948B8517-B6AF-49E9-9F79-E21A6E5A4B37}" type="presOf" srcId="{FC7CF72D-6E26-48D5-9BAC-F0D62B3338F8}" destId="{9BE87339-C2B7-42CE-B0C9-8B04BE292AE2}" srcOrd="0" destOrd="0" presId="urn:microsoft.com/office/officeart/2005/8/layout/hierarchy6"/>
    <dgm:cxn modelId="{56D88901-3245-42F6-8DD8-9DC18BAE7572}" srcId="{E4CE5A9D-C9FE-4847-B04C-12F6F492C5AB}" destId="{FC7CF72D-6E26-48D5-9BAC-F0D62B3338F8}" srcOrd="0" destOrd="0" parTransId="{DDD7EB85-2214-46D4-A55C-A67AA5EA64A6}" sibTransId="{39F85A11-57BF-4632-BD48-CD4E90735657}"/>
    <dgm:cxn modelId="{95EEFAD8-A2A2-4A12-A7BB-8D6691C36111}" type="presOf" srcId="{52C47F08-70B8-4785-A6D9-93882CA7F3D0}" destId="{4469CE6C-8E5C-43B7-8DD9-9DF743FD0438}" srcOrd="0" destOrd="0" presId="urn:microsoft.com/office/officeart/2005/8/layout/hierarchy6"/>
    <dgm:cxn modelId="{A1A6F9D5-3701-48BD-896B-A9A8C634EBD5}" srcId="{E4CE5A9D-C9FE-4847-B04C-12F6F492C5AB}" destId="{AFA8AA76-224A-4572-A21D-030F6DAB24EB}" srcOrd="1" destOrd="0" parTransId="{E8671A86-BBEF-4D00-974B-7B011D678AEC}" sibTransId="{D2308564-3611-4525-B0FC-6BAEE6F13D24}"/>
    <dgm:cxn modelId="{A377AB03-C446-4006-8A02-B859B10A5B95}" type="presOf" srcId="{E4CE5A9D-C9FE-4847-B04C-12F6F492C5AB}" destId="{B20A67F9-4424-4A63-B6B9-A08D1C804673}" srcOrd="0" destOrd="0" presId="urn:microsoft.com/office/officeart/2005/8/layout/hierarchy6"/>
    <dgm:cxn modelId="{E8727EE7-11D8-485D-B3B1-20758E8B9C6F}" srcId="{E4CE5A9D-C9FE-4847-B04C-12F6F492C5AB}" destId="{52C47F08-70B8-4785-A6D9-93882CA7F3D0}" srcOrd="2" destOrd="0" parTransId="{A500201F-7C17-462D-B057-A31C8DE8B87B}" sibTransId="{1AFA532B-90B5-429F-AEC9-79F79AF9F71E}"/>
    <dgm:cxn modelId="{AFE34853-0126-4BA1-A718-0A80F0F0688E}" type="presParOf" srcId="{882F8D6F-EF1F-4A73-9F41-A359C1005A6B}" destId="{EF001FF1-D54A-4775-9764-02FD997DD0A6}" srcOrd="0" destOrd="0" presId="urn:microsoft.com/office/officeart/2005/8/layout/hierarchy6"/>
    <dgm:cxn modelId="{3357992A-01A6-494B-A64D-C32FC3AE06F6}" type="presParOf" srcId="{EF001FF1-D54A-4775-9764-02FD997DD0A6}" destId="{475D98F8-23D8-4056-91C0-B7E337952E6E}" srcOrd="0" destOrd="0" presId="urn:microsoft.com/office/officeart/2005/8/layout/hierarchy6"/>
    <dgm:cxn modelId="{4A785737-3130-4D60-82D7-3E16B176CE37}" type="presParOf" srcId="{475D98F8-23D8-4056-91C0-B7E337952E6E}" destId="{89517201-F775-4FC6-A280-0A1F70E8F848}" srcOrd="0" destOrd="0" presId="urn:microsoft.com/office/officeart/2005/8/layout/hierarchy6"/>
    <dgm:cxn modelId="{7986B808-8C10-4970-BB75-839A452F52DC}" type="presParOf" srcId="{89517201-F775-4FC6-A280-0A1F70E8F848}" destId="{B20A67F9-4424-4A63-B6B9-A08D1C804673}" srcOrd="0" destOrd="0" presId="urn:microsoft.com/office/officeart/2005/8/layout/hierarchy6"/>
    <dgm:cxn modelId="{A5065E35-52CE-4391-B27A-D3F0FAC8ABCA}" type="presParOf" srcId="{89517201-F775-4FC6-A280-0A1F70E8F848}" destId="{5A0A736F-7E4C-44B0-A1EB-B23CC3CF6892}" srcOrd="1" destOrd="0" presId="urn:microsoft.com/office/officeart/2005/8/layout/hierarchy6"/>
    <dgm:cxn modelId="{2CB1B51A-566C-45D3-975F-C8269861A37A}" type="presParOf" srcId="{5A0A736F-7E4C-44B0-A1EB-B23CC3CF6892}" destId="{6D4A87DA-AC08-4565-B1B6-C1E422D7D904}" srcOrd="0" destOrd="0" presId="urn:microsoft.com/office/officeart/2005/8/layout/hierarchy6"/>
    <dgm:cxn modelId="{9726BD5C-256B-4044-926F-19C2C030514B}" type="presParOf" srcId="{5A0A736F-7E4C-44B0-A1EB-B23CC3CF6892}" destId="{17424A98-2D4E-4EAD-A80F-848256126A2E}" srcOrd="1" destOrd="0" presId="urn:microsoft.com/office/officeart/2005/8/layout/hierarchy6"/>
    <dgm:cxn modelId="{8DAA9CBF-E504-4A07-A0CF-3993290FAEB1}" type="presParOf" srcId="{17424A98-2D4E-4EAD-A80F-848256126A2E}" destId="{9BE87339-C2B7-42CE-B0C9-8B04BE292AE2}" srcOrd="0" destOrd="0" presId="urn:microsoft.com/office/officeart/2005/8/layout/hierarchy6"/>
    <dgm:cxn modelId="{CF71546C-4610-492F-929B-482005B8D715}" type="presParOf" srcId="{17424A98-2D4E-4EAD-A80F-848256126A2E}" destId="{AC064B5A-4835-4CD9-94FE-1609227DB310}" srcOrd="1" destOrd="0" presId="urn:microsoft.com/office/officeart/2005/8/layout/hierarchy6"/>
    <dgm:cxn modelId="{350B4E49-9A00-4FCD-922F-D38731543DBE}" type="presParOf" srcId="{5A0A736F-7E4C-44B0-A1EB-B23CC3CF6892}" destId="{CB505429-DE5E-4278-9F8B-B74DFC2D852D}" srcOrd="2" destOrd="0" presId="urn:microsoft.com/office/officeart/2005/8/layout/hierarchy6"/>
    <dgm:cxn modelId="{AED27831-761C-463C-B9EC-E9B3FF67FC4E}" type="presParOf" srcId="{5A0A736F-7E4C-44B0-A1EB-B23CC3CF6892}" destId="{11633F21-895B-46EF-9176-F54E392F391F}" srcOrd="3" destOrd="0" presId="urn:microsoft.com/office/officeart/2005/8/layout/hierarchy6"/>
    <dgm:cxn modelId="{91115840-CFAF-4FBE-A347-30F3ED7F7C7F}" type="presParOf" srcId="{11633F21-895B-46EF-9176-F54E392F391F}" destId="{9D8A3262-25F7-4B6E-9A55-598905AE34B1}" srcOrd="0" destOrd="0" presId="urn:microsoft.com/office/officeart/2005/8/layout/hierarchy6"/>
    <dgm:cxn modelId="{3F70D359-502A-4C57-AC6C-6B9C8FFC3725}" type="presParOf" srcId="{11633F21-895B-46EF-9176-F54E392F391F}" destId="{3948C16D-5B99-4D4C-BF8A-844F9DDEB214}" srcOrd="1" destOrd="0" presId="urn:microsoft.com/office/officeart/2005/8/layout/hierarchy6"/>
    <dgm:cxn modelId="{A3D44FBF-98D2-4588-8B68-1C125802CE27}" type="presParOf" srcId="{5A0A736F-7E4C-44B0-A1EB-B23CC3CF6892}" destId="{892C3841-E8D8-4C16-A72D-D354A20DC32D}" srcOrd="4" destOrd="0" presId="urn:microsoft.com/office/officeart/2005/8/layout/hierarchy6"/>
    <dgm:cxn modelId="{DC51C622-225D-40C0-8AE2-C6A39802D31C}" type="presParOf" srcId="{5A0A736F-7E4C-44B0-A1EB-B23CC3CF6892}" destId="{9E002FFD-A6D4-475F-850D-6939331F9552}" srcOrd="5" destOrd="0" presId="urn:microsoft.com/office/officeart/2005/8/layout/hierarchy6"/>
    <dgm:cxn modelId="{A082044C-775B-4E38-AE9A-8209A21A448F}" type="presParOf" srcId="{9E002FFD-A6D4-475F-850D-6939331F9552}" destId="{4469CE6C-8E5C-43B7-8DD9-9DF743FD0438}" srcOrd="0" destOrd="0" presId="urn:microsoft.com/office/officeart/2005/8/layout/hierarchy6"/>
    <dgm:cxn modelId="{D97BB7D0-E56F-4D26-80F7-3E4159AE0C9B}" type="presParOf" srcId="{9E002FFD-A6D4-475F-850D-6939331F9552}" destId="{C61D12E7-2A5F-4AAB-A2B4-EF9FE486204B}" srcOrd="1" destOrd="0" presId="urn:microsoft.com/office/officeart/2005/8/layout/hierarchy6"/>
    <dgm:cxn modelId="{C441771C-142E-4E83-97F3-5A82D7788921}" type="presParOf" srcId="{882F8D6F-EF1F-4A73-9F41-A359C1005A6B}" destId="{FAF64CA1-EF03-4B58-A730-B65F80DDA4D8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921DDD-84D3-4CEE-BD99-793ECB202673}">
      <dsp:nvSpPr>
        <dsp:cNvPr id="0" name=""/>
        <dsp:cNvSpPr/>
      </dsp:nvSpPr>
      <dsp:spPr>
        <a:xfrm>
          <a:off x="4815411" y="1265935"/>
          <a:ext cx="156547" cy="4800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0078"/>
              </a:lnTo>
              <a:lnTo>
                <a:pt x="156547" y="480078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2467DA-259C-4CC0-8AD2-7A48EA554042}">
      <dsp:nvSpPr>
        <dsp:cNvPr id="0" name=""/>
        <dsp:cNvSpPr/>
      </dsp:nvSpPr>
      <dsp:spPr>
        <a:xfrm>
          <a:off x="3970056" y="524945"/>
          <a:ext cx="1262814" cy="219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583"/>
              </a:lnTo>
              <a:lnTo>
                <a:pt x="1262814" y="109583"/>
              </a:lnTo>
              <a:lnTo>
                <a:pt x="1262814" y="21916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866675-3C50-41F3-B4A7-D905AC228CB5}">
      <dsp:nvSpPr>
        <dsp:cNvPr id="0" name=""/>
        <dsp:cNvSpPr/>
      </dsp:nvSpPr>
      <dsp:spPr>
        <a:xfrm>
          <a:off x="3552597" y="1265935"/>
          <a:ext cx="156547" cy="1221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068"/>
              </a:lnTo>
              <a:lnTo>
                <a:pt x="156547" y="1221068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3DCFC3-1109-42A8-B1D1-B68E03BFD4C3}">
      <dsp:nvSpPr>
        <dsp:cNvPr id="0" name=""/>
        <dsp:cNvSpPr/>
      </dsp:nvSpPr>
      <dsp:spPr>
        <a:xfrm>
          <a:off x="3552597" y="1265935"/>
          <a:ext cx="156547" cy="4800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0078"/>
              </a:lnTo>
              <a:lnTo>
                <a:pt x="156547" y="480078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776B9B-864F-434C-A55C-30ADE311D98D}">
      <dsp:nvSpPr>
        <dsp:cNvPr id="0" name=""/>
        <dsp:cNvSpPr/>
      </dsp:nvSpPr>
      <dsp:spPr>
        <a:xfrm>
          <a:off x="3924336" y="524945"/>
          <a:ext cx="91440" cy="21916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916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C56B6-3E6D-4520-A63E-864777C53764}">
      <dsp:nvSpPr>
        <dsp:cNvPr id="0" name=""/>
        <dsp:cNvSpPr/>
      </dsp:nvSpPr>
      <dsp:spPr>
        <a:xfrm>
          <a:off x="2289782" y="1265935"/>
          <a:ext cx="156547" cy="41850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85030"/>
              </a:lnTo>
              <a:lnTo>
                <a:pt x="156547" y="4185030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C3CCFF-F7C9-4159-893F-0977AA7177B6}">
      <dsp:nvSpPr>
        <dsp:cNvPr id="0" name=""/>
        <dsp:cNvSpPr/>
      </dsp:nvSpPr>
      <dsp:spPr>
        <a:xfrm>
          <a:off x="2289782" y="1265935"/>
          <a:ext cx="156547" cy="34440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4040"/>
              </a:lnTo>
              <a:lnTo>
                <a:pt x="156547" y="3444040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E7AC5C-F646-4135-802F-E7CF9DB399F1}">
      <dsp:nvSpPr>
        <dsp:cNvPr id="0" name=""/>
        <dsp:cNvSpPr/>
      </dsp:nvSpPr>
      <dsp:spPr>
        <a:xfrm>
          <a:off x="2289782" y="1265935"/>
          <a:ext cx="156547" cy="27030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3049"/>
              </a:lnTo>
              <a:lnTo>
                <a:pt x="156547" y="2703049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C066E4-A805-4BDA-9959-5B36EF264614}">
      <dsp:nvSpPr>
        <dsp:cNvPr id="0" name=""/>
        <dsp:cNvSpPr/>
      </dsp:nvSpPr>
      <dsp:spPr>
        <a:xfrm>
          <a:off x="2289782" y="1265935"/>
          <a:ext cx="156547" cy="19620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2059"/>
              </a:lnTo>
              <a:lnTo>
                <a:pt x="156547" y="1962059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74597D-8524-4E6C-89CE-A6F43A75C105}">
      <dsp:nvSpPr>
        <dsp:cNvPr id="0" name=""/>
        <dsp:cNvSpPr/>
      </dsp:nvSpPr>
      <dsp:spPr>
        <a:xfrm>
          <a:off x="2289782" y="1265935"/>
          <a:ext cx="156547" cy="1221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068"/>
              </a:lnTo>
              <a:lnTo>
                <a:pt x="156547" y="1221068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8BA248-64B3-4D1E-9E48-609D70A61D2B}">
      <dsp:nvSpPr>
        <dsp:cNvPr id="0" name=""/>
        <dsp:cNvSpPr/>
      </dsp:nvSpPr>
      <dsp:spPr>
        <a:xfrm>
          <a:off x="2289782" y="1265935"/>
          <a:ext cx="156547" cy="4800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0078"/>
              </a:lnTo>
              <a:lnTo>
                <a:pt x="156547" y="480078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3DC08C-AF03-42F1-812F-227C7452AACF}">
      <dsp:nvSpPr>
        <dsp:cNvPr id="0" name=""/>
        <dsp:cNvSpPr/>
      </dsp:nvSpPr>
      <dsp:spPr>
        <a:xfrm>
          <a:off x="2707241" y="524945"/>
          <a:ext cx="1262814" cy="219166"/>
        </a:xfrm>
        <a:custGeom>
          <a:avLst/>
          <a:gdLst/>
          <a:ahLst/>
          <a:cxnLst/>
          <a:rect l="0" t="0" r="0" b="0"/>
          <a:pathLst>
            <a:path>
              <a:moveTo>
                <a:pt x="1262814" y="0"/>
              </a:moveTo>
              <a:lnTo>
                <a:pt x="1262814" y="109583"/>
              </a:lnTo>
              <a:lnTo>
                <a:pt x="0" y="109583"/>
              </a:lnTo>
              <a:lnTo>
                <a:pt x="0" y="21916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755E8E-D4EA-49EE-94F4-47AF53DB32A9}">
      <dsp:nvSpPr>
        <dsp:cNvPr id="0" name=""/>
        <dsp:cNvSpPr/>
      </dsp:nvSpPr>
      <dsp:spPr>
        <a:xfrm>
          <a:off x="2415437" y="3120"/>
          <a:ext cx="3109237" cy="521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>
              <a:solidFill>
                <a:srgbClr val="FFFF00"/>
              </a:solidFill>
            </a:rPr>
            <a:t>ОПАДИ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>
              <a:solidFill>
                <a:srgbClr val="FFFF00"/>
              </a:solidFill>
            </a:rPr>
            <a:t>за характером </a:t>
          </a:r>
          <a:r>
            <a:rPr lang="ru-RU" sz="1500" kern="1200" dirty="0" err="1">
              <a:solidFill>
                <a:srgbClr val="FFFF00"/>
              </a:solidFill>
            </a:rPr>
            <a:t>утворення</a:t>
          </a:r>
          <a:endParaRPr lang="ru-RU" sz="1500" kern="1200" dirty="0">
            <a:solidFill>
              <a:srgbClr val="FFFF00"/>
            </a:solidFill>
          </a:endParaRPr>
        </a:p>
      </dsp:txBody>
      <dsp:txXfrm>
        <a:off x="2415437" y="3120"/>
        <a:ext cx="3109237" cy="521824"/>
      </dsp:txXfrm>
    </dsp:sp>
    <dsp:sp modelId="{9F15112A-4FFA-46DD-A57C-02A2E536AE8F}">
      <dsp:nvSpPr>
        <dsp:cNvPr id="0" name=""/>
        <dsp:cNvSpPr/>
      </dsp:nvSpPr>
      <dsp:spPr>
        <a:xfrm>
          <a:off x="2185417" y="744111"/>
          <a:ext cx="1043648" cy="521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/>
            <a:t>тверді</a:t>
          </a:r>
        </a:p>
      </dsp:txBody>
      <dsp:txXfrm>
        <a:off x="2185417" y="744111"/>
        <a:ext cx="1043648" cy="521824"/>
      </dsp:txXfrm>
    </dsp:sp>
    <dsp:sp modelId="{9875AAFA-252C-41AE-B95E-DB7C5F0233A9}">
      <dsp:nvSpPr>
        <dsp:cNvPr id="0" name=""/>
        <dsp:cNvSpPr/>
      </dsp:nvSpPr>
      <dsp:spPr>
        <a:xfrm>
          <a:off x="2446329" y="1485101"/>
          <a:ext cx="1043648" cy="521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/>
            <a:t>сніг</a:t>
          </a:r>
        </a:p>
      </dsp:txBody>
      <dsp:txXfrm>
        <a:off x="2446329" y="1485101"/>
        <a:ext cx="1043648" cy="521824"/>
      </dsp:txXfrm>
    </dsp:sp>
    <dsp:sp modelId="{3F94D47B-3788-4CA8-B127-793AC5C52ADD}">
      <dsp:nvSpPr>
        <dsp:cNvPr id="0" name=""/>
        <dsp:cNvSpPr/>
      </dsp:nvSpPr>
      <dsp:spPr>
        <a:xfrm>
          <a:off x="2446329" y="2226092"/>
          <a:ext cx="1043648" cy="521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/>
            <a:t>сніжна крупа</a:t>
          </a:r>
        </a:p>
      </dsp:txBody>
      <dsp:txXfrm>
        <a:off x="2446329" y="2226092"/>
        <a:ext cx="1043648" cy="521824"/>
      </dsp:txXfrm>
    </dsp:sp>
    <dsp:sp modelId="{61346805-09AF-4549-8C4F-CEF9E20B401B}">
      <dsp:nvSpPr>
        <dsp:cNvPr id="0" name=""/>
        <dsp:cNvSpPr/>
      </dsp:nvSpPr>
      <dsp:spPr>
        <a:xfrm>
          <a:off x="2446329" y="2967082"/>
          <a:ext cx="1043648" cy="521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/>
            <a:t>льодяна крупа</a:t>
          </a:r>
        </a:p>
      </dsp:txBody>
      <dsp:txXfrm>
        <a:off x="2446329" y="2967082"/>
        <a:ext cx="1043648" cy="521824"/>
      </dsp:txXfrm>
    </dsp:sp>
    <dsp:sp modelId="{81236244-6C16-4B46-AA44-8F9689643D94}">
      <dsp:nvSpPr>
        <dsp:cNvPr id="0" name=""/>
        <dsp:cNvSpPr/>
      </dsp:nvSpPr>
      <dsp:spPr>
        <a:xfrm>
          <a:off x="2446329" y="3708073"/>
          <a:ext cx="1043648" cy="521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/>
            <a:t>град</a:t>
          </a:r>
        </a:p>
      </dsp:txBody>
      <dsp:txXfrm>
        <a:off x="2446329" y="3708073"/>
        <a:ext cx="1043648" cy="521824"/>
      </dsp:txXfrm>
    </dsp:sp>
    <dsp:sp modelId="{4E327275-4C3B-4D41-BDA5-3600FC1E3D40}">
      <dsp:nvSpPr>
        <dsp:cNvPr id="0" name=""/>
        <dsp:cNvSpPr/>
      </dsp:nvSpPr>
      <dsp:spPr>
        <a:xfrm>
          <a:off x="2446329" y="4449063"/>
          <a:ext cx="1043648" cy="521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/>
            <a:t>сніжні зерна</a:t>
          </a:r>
        </a:p>
      </dsp:txBody>
      <dsp:txXfrm>
        <a:off x="2446329" y="4449063"/>
        <a:ext cx="1043648" cy="521824"/>
      </dsp:txXfrm>
    </dsp:sp>
    <dsp:sp modelId="{660E3A66-A5C4-409A-9D2B-4A67971952E3}">
      <dsp:nvSpPr>
        <dsp:cNvPr id="0" name=""/>
        <dsp:cNvSpPr/>
      </dsp:nvSpPr>
      <dsp:spPr>
        <a:xfrm>
          <a:off x="2446329" y="5190053"/>
          <a:ext cx="1043648" cy="521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/>
            <a:t>льодяний дощ</a:t>
          </a:r>
        </a:p>
      </dsp:txBody>
      <dsp:txXfrm>
        <a:off x="2446329" y="5190053"/>
        <a:ext cx="1043648" cy="521824"/>
      </dsp:txXfrm>
    </dsp:sp>
    <dsp:sp modelId="{71059310-A5BD-41A1-83ED-4AE15A4A190A}">
      <dsp:nvSpPr>
        <dsp:cNvPr id="0" name=""/>
        <dsp:cNvSpPr/>
      </dsp:nvSpPr>
      <dsp:spPr>
        <a:xfrm>
          <a:off x="3448232" y="744111"/>
          <a:ext cx="1043648" cy="521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/>
            <a:t>рідкі</a:t>
          </a:r>
        </a:p>
      </dsp:txBody>
      <dsp:txXfrm>
        <a:off x="3448232" y="744111"/>
        <a:ext cx="1043648" cy="521824"/>
      </dsp:txXfrm>
    </dsp:sp>
    <dsp:sp modelId="{B729A9A9-F0B4-426F-9D6F-7A73EFED1DCB}">
      <dsp:nvSpPr>
        <dsp:cNvPr id="0" name=""/>
        <dsp:cNvSpPr/>
      </dsp:nvSpPr>
      <dsp:spPr>
        <a:xfrm>
          <a:off x="3709144" y="1485101"/>
          <a:ext cx="1043648" cy="521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/>
            <a:t>дощ</a:t>
          </a:r>
        </a:p>
      </dsp:txBody>
      <dsp:txXfrm>
        <a:off x="3709144" y="1485101"/>
        <a:ext cx="1043648" cy="521824"/>
      </dsp:txXfrm>
    </dsp:sp>
    <dsp:sp modelId="{73CA75E8-F521-4166-95C7-157740A8AC6C}">
      <dsp:nvSpPr>
        <dsp:cNvPr id="0" name=""/>
        <dsp:cNvSpPr/>
      </dsp:nvSpPr>
      <dsp:spPr>
        <a:xfrm>
          <a:off x="3709144" y="2226092"/>
          <a:ext cx="1043648" cy="521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/>
            <a:t>морось</a:t>
          </a:r>
        </a:p>
      </dsp:txBody>
      <dsp:txXfrm>
        <a:off x="3709144" y="2226092"/>
        <a:ext cx="1043648" cy="521824"/>
      </dsp:txXfrm>
    </dsp:sp>
    <dsp:sp modelId="{A44E1B25-1D5E-4495-934F-5600529ABBB5}">
      <dsp:nvSpPr>
        <dsp:cNvPr id="0" name=""/>
        <dsp:cNvSpPr/>
      </dsp:nvSpPr>
      <dsp:spPr>
        <a:xfrm>
          <a:off x="4711046" y="744111"/>
          <a:ext cx="1043648" cy="521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/>
            <a:t>змішані</a:t>
          </a:r>
        </a:p>
      </dsp:txBody>
      <dsp:txXfrm>
        <a:off x="4711046" y="744111"/>
        <a:ext cx="1043648" cy="521824"/>
      </dsp:txXfrm>
    </dsp:sp>
    <dsp:sp modelId="{FF8F5CAE-CED8-4909-A8D2-05E8A24574CD}">
      <dsp:nvSpPr>
        <dsp:cNvPr id="0" name=""/>
        <dsp:cNvSpPr/>
      </dsp:nvSpPr>
      <dsp:spPr>
        <a:xfrm>
          <a:off x="4971959" y="1485101"/>
          <a:ext cx="1043648" cy="521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/>
            <a:t>мокрий сніг</a:t>
          </a:r>
        </a:p>
      </dsp:txBody>
      <dsp:txXfrm>
        <a:off x="4971959" y="1485101"/>
        <a:ext cx="1043648" cy="5218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0A67F9-4424-4A63-B6B9-A08D1C804673}">
      <dsp:nvSpPr>
        <dsp:cNvPr id="0" name=""/>
        <dsp:cNvSpPr/>
      </dsp:nvSpPr>
      <dsp:spPr>
        <a:xfrm>
          <a:off x="2849686" y="250388"/>
          <a:ext cx="2187326" cy="1458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rgbClr val="FFFF00"/>
              </a:solidFill>
            </a:rPr>
            <a:t>ОПАДИ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rgbClr val="FFFF00"/>
              </a:solidFill>
            </a:rPr>
            <a:t>за характером </a:t>
          </a:r>
          <a:r>
            <a:rPr lang="ru-RU" sz="2000" kern="1200" dirty="0" err="1">
              <a:solidFill>
                <a:srgbClr val="FFFF00"/>
              </a:solidFill>
            </a:rPr>
            <a:t>випадання</a:t>
          </a:r>
          <a:endParaRPr lang="ru-RU" sz="2000" kern="1200" dirty="0">
            <a:solidFill>
              <a:srgbClr val="FFFF00"/>
            </a:solidFill>
          </a:endParaRPr>
        </a:p>
      </dsp:txBody>
      <dsp:txXfrm>
        <a:off x="2892396" y="293098"/>
        <a:ext cx="2101906" cy="1372797"/>
      </dsp:txXfrm>
    </dsp:sp>
    <dsp:sp modelId="{6D4A87DA-AC08-4565-B1B6-C1E422D7D904}">
      <dsp:nvSpPr>
        <dsp:cNvPr id="0" name=""/>
        <dsp:cNvSpPr/>
      </dsp:nvSpPr>
      <dsp:spPr>
        <a:xfrm>
          <a:off x="1099824" y="1708606"/>
          <a:ext cx="2843525" cy="583287"/>
        </a:xfrm>
        <a:custGeom>
          <a:avLst/>
          <a:gdLst/>
          <a:ahLst/>
          <a:cxnLst/>
          <a:rect l="0" t="0" r="0" b="0"/>
          <a:pathLst>
            <a:path>
              <a:moveTo>
                <a:pt x="2843525" y="0"/>
              </a:moveTo>
              <a:lnTo>
                <a:pt x="2843525" y="291643"/>
              </a:lnTo>
              <a:lnTo>
                <a:pt x="0" y="291643"/>
              </a:lnTo>
              <a:lnTo>
                <a:pt x="0" y="58328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E87339-C2B7-42CE-B0C9-8B04BE292AE2}">
      <dsp:nvSpPr>
        <dsp:cNvPr id="0" name=""/>
        <dsp:cNvSpPr/>
      </dsp:nvSpPr>
      <dsp:spPr>
        <a:xfrm>
          <a:off x="6161" y="2291893"/>
          <a:ext cx="2187326" cy="1458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/>
            <a:t>обложні</a:t>
          </a:r>
        </a:p>
      </dsp:txBody>
      <dsp:txXfrm>
        <a:off x="48871" y="2334603"/>
        <a:ext cx="2101906" cy="1372797"/>
      </dsp:txXfrm>
    </dsp:sp>
    <dsp:sp modelId="{CB505429-DE5E-4278-9F8B-B74DFC2D852D}">
      <dsp:nvSpPr>
        <dsp:cNvPr id="0" name=""/>
        <dsp:cNvSpPr/>
      </dsp:nvSpPr>
      <dsp:spPr>
        <a:xfrm>
          <a:off x="3897630" y="1708606"/>
          <a:ext cx="91440" cy="58328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8328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8A3262-25F7-4B6E-9A55-598905AE34B1}">
      <dsp:nvSpPr>
        <dsp:cNvPr id="0" name=""/>
        <dsp:cNvSpPr/>
      </dsp:nvSpPr>
      <dsp:spPr>
        <a:xfrm>
          <a:off x="2849686" y="2291893"/>
          <a:ext cx="2187326" cy="1458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/>
            <a:t>зливові</a:t>
          </a:r>
        </a:p>
      </dsp:txBody>
      <dsp:txXfrm>
        <a:off x="2892396" y="2334603"/>
        <a:ext cx="2101906" cy="1372797"/>
      </dsp:txXfrm>
    </dsp:sp>
    <dsp:sp modelId="{892C3841-E8D8-4C16-A72D-D354A20DC32D}">
      <dsp:nvSpPr>
        <dsp:cNvPr id="0" name=""/>
        <dsp:cNvSpPr/>
      </dsp:nvSpPr>
      <dsp:spPr>
        <a:xfrm>
          <a:off x="3943350" y="1708606"/>
          <a:ext cx="2843525" cy="5832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1643"/>
              </a:lnTo>
              <a:lnTo>
                <a:pt x="2843525" y="291643"/>
              </a:lnTo>
              <a:lnTo>
                <a:pt x="2843525" y="58328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69CE6C-8E5C-43B7-8DD9-9DF743FD0438}">
      <dsp:nvSpPr>
        <dsp:cNvPr id="0" name=""/>
        <dsp:cNvSpPr/>
      </dsp:nvSpPr>
      <dsp:spPr>
        <a:xfrm>
          <a:off x="5693211" y="2291893"/>
          <a:ext cx="2187326" cy="1458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/>
            <a:t>ті, що моросять</a:t>
          </a:r>
        </a:p>
      </dsp:txBody>
      <dsp:txXfrm>
        <a:off x="5735921" y="2334603"/>
        <a:ext cx="2101906" cy="13727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4701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885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195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16842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511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23795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4928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958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284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43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432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693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883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46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611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101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21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9B7FEFE-0D6A-4ED2-8725-CB97904EFF51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7EACD7A-0C51-4A72-B916-4759BBE5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8210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025" y="542925"/>
            <a:ext cx="1199197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А     Б     В     Г     Ґ    Д   Е   Є   Ж    З    И     І     Ї     Й    К     Л    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1    2      3     4     5    6    7   8    9   10   11  12   13  14   15   16</a:t>
            </a:r>
          </a:p>
          <a:p>
            <a:endParaRPr lang="ru-RU" sz="3200" dirty="0" smtClean="0">
              <a:solidFill>
                <a:srgbClr val="FF0000"/>
              </a:solidFill>
            </a:endParaRPr>
          </a:p>
          <a:p>
            <a:r>
              <a:rPr lang="ru-RU" sz="3200" dirty="0" smtClean="0">
                <a:solidFill>
                  <a:srgbClr val="FF0000"/>
                </a:solidFill>
              </a:rPr>
              <a:t>М     Н     О      П     Р     С     Т      У     Ф     Х      Ц      Ч      Ш         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17   18    19    20    21    22   23    24    25    26    27    28     29</a:t>
            </a:r>
          </a:p>
          <a:p>
            <a:endParaRPr lang="ru-RU" sz="3200" dirty="0" smtClean="0">
              <a:solidFill>
                <a:srgbClr val="FF0000"/>
              </a:solidFill>
            </a:endParaRPr>
          </a:p>
          <a:p>
            <a:r>
              <a:rPr lang="ru-RU" sz="3200" dirty="0" smtClean="0">
                <a:solidFill>
                  <a:srgbClr val="FF0000"/>
                </a:solidFill>
              </a:rPr>
              <a:t>Щ    Ь    Ю      Я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30   31   32     33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290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500" y="0"/>
            <a:ext cx="113633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50"/>
              </a:spcAft>
            </a:pPr>
            <a:r>
              <a:rPr lang="uk-UA" sz="5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Прилади для вимірювання кількості </a:t>
            </a:r>
            <a:r>
              <a:rPr lang="uk-UA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опадів</a:t>
            </a:r>
            <a:endParaRPr lang="ru-RU" sz="54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122" name="Picture 2" descr="Картинки по запросу &quot;фото плювіограф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" y="1754326"/>
            <a:ext cx="2070100" cy="4041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1500" y="5915025"/>
            <a:ext cx="3390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/>
              <a:t>плюв</a:t>
            </a:r>
            <a:r>
              <a:rPr lang="uk-UA" sz="3200" b="1" dirty="0" err="1" smtClean="0"/>
              <a:t>іограф</a:t>
            </a:r>
            <a:endParaRPr lang="ru-RU" sz="3200" b="1" dirty="0"/>
          </a:p>
        </p:txBody>
      </p:sp>
      <p:pic>
        <p:nvPicPr>
          <p:cNvPr id="5124" name="Picture 4" descr="Картинки по запросу &quot;фото ОПАДОМІР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050" y="1754326"/>
            <a:ext cx="2838646" cy="426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Картинки по запросу &quot;фото ОПАДОМІР&quot;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10"/>
          <a:stretch/>
        </p:blipFill>
        <p:spPr bwMode="auto">
          <a:xfrm>
            <a:off x="5825673" y="3248025"/>
            <a:ext cx="1327798" cy="276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10050" y="6016458"/>
            <a:ext cx="2838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ОПАДОМІР</a:t>
            </a:r>
            <a:endParaRPr lang="ru-RU" sz="2800" b="1" dirty="0"/>
          </a:p>
        </p:txBody>
      </p:sp>
      <p:pic>
        <p:nvPicPr>
          <p:cNvPr id="5130" name="Picture 10" descr="Картинки по запросу &quot;фото СНІГОВА РЕЙКА&quot;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58" r="45167"/>
          <a:stretch/>
        </p:blipFill>
        <p:spPr bwMode="auto">
          <a:xfrm>
            <a:off x="9367146" y="1234909"/>
            <a:ext cx="472179" cy="478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296275" y="6207412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СНІГОВА РЕЙКА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4228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и по запросу &quot;фото роберта фыцроя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" y="323850"/>
            <a:ext cx="3282314" cy="384778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68039" y="4330184"/>
            <a:ext cx="3748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РОБЕРТ  ФІЦРОЙ</a:t>
            </a:r>
            <a:endParaRPr lang="ru-RU" sz="3200" dirty="0"/>
          </a:p>
        </p:txBody>
      </p:sp>
      <p:pic>
        <p:nvPicPr>
          <p:cNvPr id="6" name="Рисунок 5" descr="Картинки по запросу &quot;ФОТО ШТОРМГЛАСС ФИЦРОЯ&quot;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75" y="397432"/>
            <a:ext cx="3892549" cy="390207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4610100" y="4446882"/>
            <a:ext cx="3522759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ШТОРМГЛАЗ ФІЦРОЯ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Картинки по запросу &quot;фото роберта фыцроя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0725" y="624678"/>
            <a:ext cx="3775075" cy="237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98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19149" y="372799"/>
            <a:ext cx="11039475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 робили у  Середні віки люди побачивши, що на небі затягуються хмари, які у віщують град?</a:t>
            </a: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Ще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часи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Середньовіччя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люди 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помітил</a:t>
            </a:r>
            <a:r>
              <a:rPr lang="uk-UA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и, що після гучного звуку дощ з градом або зовсім не випадає, або на землю випадають градини набагато меншого розміру, ніж зазвичай.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знаючи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uk-UA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чому і як утворюється град, але убезпечуючи себе 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лиха </a:t>
            </a:r>
            <a:r>
              <a:rPr lang="uk-UA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 рятуючи посіви, при підозрі на град, вони дзвонили у дзвони, а якщо була можливість то стріляли з гармат</a:t>
            </a:r>
            <a:r>
              <a:rPr lang="uk-UA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uk-UA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6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5249" y="469138"/>
            <a:ext cx="11706225" cy="4241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Всі </a:t>
            </a:r>
            <a:r>
              <a:rPr lang="uk-UA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мріють про дощ з грошей, і це іноді так буває. 17 червня 1940 році  поблизу села Мещери біля Нижнього Новгороду з неба посипалися срібні й золоті монети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XVI</a:t>
            </a:r>
            <a:r>
              <a:rPr lang="uk-UA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XVII</a:t>
            </a:r>
            <a:r>
              <a:rPr lang="uk-UA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століття — близько 1000 штук. Чому?  </a:t>
            </a:r>
            <a:r>
              <a:rPr lang="uk-UA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Виявилося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під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час  грозового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дощу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було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розмит</a:t>
            </a:r>
            <a:r>
              <a:rPr lang="uk-UA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скарб з монетами, а  ураган поднял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їх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повітря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і, на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радість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подив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місцевих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жителів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викинув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район Мещер.</a:t>
            </a:r>
            <a:r>
              <a:rPr lang="uk-UA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3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59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9549" y="252298"/>
            <a:ext cx="1151572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 більшості випадків сніг виглядає білим. Але у  2006 році жителі американського штату Колорадо зіткнулися з явищем «кавуновий сніг». З неба падали рожеві і червоні  сніжинки, які на смак як кавун. Чому? </a:t>
            </a:r>
            <a:r>
              <a:rPr lang="uk-UA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(Незвичний відтінок пояснюється вмістом у ньому водорості хламідомонади сніжної. Вона і відповідальна за так званий «кавуновий сніг» — </a:t>
            </a:r>
            <a:endParaRPr lang="uk-UA" sz="36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uk-UA" sz="36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рожево-червоний</a:t>
            </a:r>
            <a:r>
              <a:rPr lang="uk-UA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з запахом і </a:t>
            </a:r>
            <a:endParaRPr lang="uk-UA" sz="36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uk-UA" sz="36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присмаком кавуна).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6146" name="Picture 2" descr="Картинки по запросу &quot;фото водорості хламідомонади сніжної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025" y="3619500"/>
            <a:ext cx="2381249" cy="311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12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4825" y="571411"/>
            <a:ext cx="11106150" cy="2126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525"/>
              </a:spcAft>
            </a:pPr>
            <a:r>
              <a:rPr lang="uk-UA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Раніше люди вставали раненько і рушниками збирали цей вид опадів на полях. Потім вижимали рушник і зливали у банку, щоб пізніше приймати це як ліки від …  Чого?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uk-UA" sz="3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525"/>
              </a:spcAft>
            </a:pPr>
            <a:r>
              <a:rPr lang="uk-UA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uk-UA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Роса від головного болю)</a:t>
            </a:r>
            <a:endParaRPr lang="ru-RU" sz="3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10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52525" y="726748"/>
            <a:ext cx="10782300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1560"/>
              </a:lnSpc>
              <a:spcAft>
                <a:spcPts val="0"/>
              </a:spcAft>
            </a:pPr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Домашнє </a:t>
            </a:r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завдання</a:t>
            </a:r>
          </a:p>
          <a:p>
            <a:pPr fontAlgn="base">
              <a:lnSpc>
                <a:spcPts val="1560"/>
              </a:lnSpc>
              <a:spcAft>
                <a:spcPts val="0"/>
              </a:spcAft>
            </a:pPr>
            <a:endParaRPr lang="uk-UA" sz="3600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1560"/>
              </a:lnSpc>
              <a:spcAft>
                <a:spcPts val="0"/>
              </a:spcAft>
            </a:pPr>
            <a:r>
              <a:rPr lang="uk-UA" sz="3600" dirty="0" smtClean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600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56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Вивчити параграф </a:t>
            </a:r>
            <a:endParaRPr lang="uk-UA" sz="36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fontAlgn="base">
              <a:lnSpc>
                <a:spcPts val="1560"/>
              </a:lnSpc>
              <a:spcAft>
                <a:spcPts val="0"/>
              </a:spcAft>
            </a:pPr>
            <a:endParaRPr lang="uk-UA" sz="3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560"/>
              </a:lnSpc>
              <a:spcAft>
                <a:spcPts val="0"/>
              </a:spcAft>
              <a:buFont typeface="+mj-lt"/>
              <a:buAutoNum type="arabicPeriod"/>
            </a:pPr>
            <a:endParaRPr lang="ru-RU" sz="3600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560"/>
              </a:lnSpc>
              <a:spcAft>
                <a:spcPts val="0"/>
              </a:spcAft>
              <a:buFont typeface="+mj-lt"/>
              <a:buAutoNum type="arabicPeriod"/>
            </a:pPr>
            <a:endParaRPr lang="uk-UA" sz="36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fontAlgn="base">
              <a:lnSpc>
                <a:spcPts val="1560"/>
              </a:lnSpc>
              <a:spcAft>
                <a:spcPts val="0"/>
              </a:spcAft>
            </a:pPr>
            <a:r>
              <a:rPr lang="uk-UA" sz="36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Побудувати   </a:t>
            </a:r>
            <a:r>
              <a:rPr lang="uk-UA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стовпчасту    діаграму    «Річна </a:t>
            </a:r>
            <a:endParaRPr lang="uk-UA" sz="36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560"/>
              </a:lnSpc>
              <a:spcAft>
                <a:spcPts val="0"/>
              </a:spcAft>
              <a:buFont typeface="+mj-lt"/>
              <a:buAutoNum type="arabicPeriod"/>
            </a:pPr>
            <a:endParaRPr lang="uk-UA" sz="3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fontAlgn="base">
              <a:lnSpc>
                <a:spcPts val="1560"/>
              </a:lnSpc>
              <a:spcAft>
                <a:spcPts val="0"/>
              </a:spcAft>
            </a:pPr>
            <a:r>
              <a:rPr lang="uk-UA" sz="36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uk-UA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кількість    опадів   за   2019р. у </a:t>
            </a:r>
            <a:r>
              <a:rPr lang="uk-UA" sz="36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uk-UA" sz="3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Нікополь»</a:t>
            </a:r>
            <a:endParaRPr lang="ru-RU" sz="3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52243" t="43973" r="4605" b="36633"/>
          <a:stretch/>
        </p:blipFill>
        <p:spPr>
          <a:xfrm>
            <a:off x="1837483" y="3324226"/>
            <a:ext cx="8401893" cy="2124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69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81400" y="762000"/>
            <a:ext cx="6572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dirty="0" smtClean="0">
                <a:solidFill>
                  <a:srgbClr val="FF0000"/>
                </a:solidFill>
              </a:rPr>
              <a:t>ОПАДИ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894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&quot;фото опад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079" y="461961"/>
            <a:ext cx="10009321" cy="59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563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220972462"/>
              </p:ext>
            </p:extLst>
          </p:nvPr>
        </p:nvGraphicFramePr>
        <p:xfrm>
          <a:off x="2438400" y="666750"/>
          <a:ext cx="8201025" cy="5714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54107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236560924"/>
              </p:ext>
            </p:extLst>
          </p:nvPr>
        </p:nvGraphicFramePr>
        <p:xfrm>
          <a:off x="2085975" y="666750"/>
          <a:ext cx="7886700" cy="4000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5412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&quot;фото опад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700" y="344487"/>
            <a:ext cx="7334250" cy="549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883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76275" y="591242"/>
            <a:ext cx="8982075" cy="4393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50"/>
              </a:spcAft>
            </a:pP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 основних фізичних процесів, що забезпечують утворення опадів, належать процеси:</a:t>
            </a:r>
            <a:endParaRPr lang="ru-RU" sz="28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1050"/>
              </a:spcAft>
            </a:pP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uk-UA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конденсації</a:t>
            </a: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(це перехід води із газоподібного в рідкий стан);</a:t>
            </a:r>
            <a:endParaRPr lang="ru-RU" sz="28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1050"/>
              </a:spcAft>
            </a:pP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uk-UA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сублімації</a:t>
            </a: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процес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утворення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кристалів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льоду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чи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снігу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атмосфері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endParaRPr lang="ru-RU" sz="28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1050"/>
              </a:spcAft>
            </a:pP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uk-UA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коагуляції</a:t>
            </a: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uk-UA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коагуляційний</a:t>
            </a: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ріст крапель обумовлений </a:t>
            </a:r>
            <a:r>
              <a:rPr lang="uk-UA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співударінням</a:t>
            </a: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крапель одна з одною, в результаті чого відбувається їх злиття).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9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2261" y="1448857"/>
            <a:ext cx="11555413" cy="2599268"/>
          </a:xfrm>
        </p:spPr>
        <p:txBody>
          <a:bodyPr>
            <a:normAutofit fontScale="90000"/>
          </a:bodyPr>
          <a:lstStyle/>
          <a:p>
            <a:r>
              <a:rPr lang="uk-UA" dirty="0">
                <a:solidFill>
                  <a:schemeClr val="bg1"/>
                </a:solidFill>
              </a:rPr>
              <a:t>Лінії </a:t>
            </a:r>
            <a:r>
              <a:rPr lang="uk-UA" dirty="0" smtClean="0">
                <a:solidFill>
                  <a:schemeClr val="bg1"/>
                </a:solidFill>
              </a:rPr>
              <a:t>  на   географічній   карті</a:t>
            </a:r>
            <a:r>
              <a:rPr lang="uk-UA" dirty="0">
                <a:solidFill>
                  <a:schemeClr val="bg1"/>
                </a:solidFill>
              </a:rPr>
              <a:t>, </a:t>
            </a:r>
            <a:r>
              <a:rPr lang="uk-UA" dirty="0" smtClean="0">
                <a:solidFill>
                  <a:schemeClr val="bg1"/>
                </a:solidFill>
              </a:rPr>
              <a:t> які  </a:t>
            </a:r>
            <a:r>
              <a:rPr lang="uk-UA" dirty="0">
                <a:solidFill>
                  <a:schemeClr val="bg1"/>
                </a:solidFill>
              </a:rPr>
              <a:t>з’єднують точки </a:t>
            </a:r>
            <a:r>
              <a:rPr lang="uk-UA" dirty="0" smtClean="0">
                <a:solidFill>
                  <a:schemeClr val="bg1"/>
                </a:solidFill>
              </a:rPr>
              <a:t> </a:t>
            </a:r>
            <a:br>
              <a:rPr lang="uk-UA" dirty="0" smtClean="0">
                <a:solidFill>
                  <a:schemeClr val="bg1"/>
                </a:solidFill>
              </a:rPr>
            </a:br>
            <a:r>
              <a:rPr lang="uk-UA" dirty="0">
                <a:solidFill>
                  <a:schemeClr val="bg1"/>
                </a:solidFill>
              </a:rPr>
              <a:t/>
            </a:r>
            <a:br>
              <a:rPr lang="uk-UA" dirty="0">
                <a:solidFill>
                  <a:schemeClr val="bg1"/>
                </a:solidFill>
              </a:rPr>
            </a:br>
            <a:r>
              <a:rPr lang="uk-UA" dirty="0" smtClean="0">
                <a:solidFill>
                  <a:schemeClr val="bg1"/>
                </a:solidFill>
              </a:rPr>
              <a:t>з </a:t>
            </a:r>
            <a:r>
              <a:rPr lang="uk-UA" dirty="0">
                <a:solidFill>
                  <a:schemeClr val="bg1"/>
                </a:solidFill>
              </a:rPr>
              <a:t>однаковою к</a:t>
            </a:r>
            <a:r>
              <a:rPr lang="ru-RU" dirty="0">
                <a:solidFill>
                  <a:schemeClr val="bg1"/>
                </a:solidFill>
              </a:rPr>
              <a:t>i</a:t>
            </a:r>
            <a:r>
              <a:rPr lang="uk-UA" dirty="0" err="1">
                <a:solidFill>
                  <a:schemeClr val="bg1"/>
                </a:solidFill>
              </a:rPr>
              <a:t>льк</a:t>
            </a:r>
            <a:r>
              <a:rPr lang="ru-RU" dirty="0">
                <a:solidFill>
                  <a:schemeClr val="bg1"/>
                </a:solidFill>
              </a:rPr>
              <a:t>i</a:t>
            </a:r>
            <a:r>
              <a:rPr lang="uk-UA" dirty="0" err="1">
                <a:solidFill>
                  <a:schemeClr val="bg1"/>
                </a:solidFill>
              </a:rPr>
              <a:t>стю</a:t>
            </a:r>
            <a:r>
              <a:rPr lang="uk-UA" dirty="0">
                <a:solidFill>
                  <a:schemeClr val="bg1"/>
                </a:solidFill>
              </a:rPr>
              <a:t> </a:t>
            </a:r>
            <a:r>
              <a:rPr lang="uk-UA" dirty="0" err="1">
                <a:solidFill>
                  <a:schemeClr val="bg1"/>
                </a:solidFill>
              </a:rPr>
              <a:t>опад</a:t>
            </a:r>
            <a:r>
              <a:rPr lang="ru-RU" dirty="0">
                <a:solidFill>
                  <a:schemeClr val="bg1"/>
                </a:solidFill>
              </a:rPr>
              <a:t>i</a:t>
            </a:r>
            <a:r>
              <a:rPr lang="uk-UA" dirty="0">
                <a:solidFill>
                  <a:schemeClr val="bg1"/>
                </a:solidFill>
              </a:rPr>
              <a:t>в </a:t>
            </a:r>
            <a:r>
              <a:rPr lang="uk-UA" dirty="0" smtClean="0">
                <a:solidFill>
                  <a:schemeClr val="bg1"/>
                </a:solidFill>
              </a:rPr>
              <a:t>називаються </a:t>
            </a:r>
            <a:br>
              <a:rPr lang="uk-UA" dirty="0" smtClean="0">
                <a:solidFill>
                  <a:schemeClr val="bg1"/>
                </a:solidFill>
              </a:rPr>
            </a:br>
            <a:r>
              <a:rPr lang="uk-UA" dirty="0" smtClean="0">
                <a:solidFill>
                  <a:schemeClr val="bg1"/>
                </a:solidFill>
              </a:rPr>
              <a:t/>
            </a:r>
            <a:br>
              <a:rPr lang="uk-UA" dirty="0" smtClean="0">
                <a:solidFill>
                  <a:schemeClr val="bg1"/>
                </a:solidFill>
              </a:rPr>
            </a:br>
            <a:r>
              <a:rPr lang="uk-UA" b="1" dirty="0" err="1" smtClean="0"/>
              <a:t>ізогієти</a:t>
            </a:r>
            <a:r>
              <a:rPr lang="uk-UA" b="1" dirty="0"/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5850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&quot;фото ізогієт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0" y="231774"/>
            <a:ext cx="8366125" cy="6274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436533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164</TotalTime>
  <Words>429</Words>
  <Application>Microsoft Office PowerPoint</Application>
  <PresentationFormat>Широкоэкранный</PresentationFormat>
  <Paragraphs>56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Лінії   на   географічній   карті,  які  з’єднують точки    з однаковою кiлькiстю опадiв називаються   ізогієти.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Владислав</dc:creator>
  <cp:lastModifiedBy>Владислав</cp:lastModifiedBy>
  <cp:revision>8</cp:revision>
  <cp:lastPrinted>2020-02-25T17:03:32Z</cp:lastPrinted>
  <dcterms:created xsi:type="dcterms:W3CDTF">2020-02-25T16:48:08Z</dcterms:created>
  <dcterms:modified xsi:type="dcterms:W3CDTF">2020-02-25T19:32:19Z</dcterms:modified>
</cp:coreProperties>
</file>