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00" autoAdjust="0"/>
  </p:normalViewPr>
  <p:slideViewPr>
    <p:cSldViewPr>
      <p:cViewPr varScale="1">
        <p:scale>
          <a:sx n="108" d="100"/>
          <a:sy n="108" d="100"/>
        </p:scale>
        <p:origin x="130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 sz="160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6120-F1F0-4C60-9FE9-39AC71A9C79D}" type="datetimeFigureOut">
              <a:rPr lang="en-US" smtClean="0"/>
              <a:pPr/>
              <a:t>11/3/2020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DF6120-F1F0-4C60-9FE9-39AC71A9C79D}" type="datetimeFigureOut">
              <a:rPr lang="en-US" smtClean="0"/>
              <a:pPr/>
              <a:t>11/3/2020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fld id="{EA7C8D44-3667-46F6-9772-CC52308E2A7F}" type="slidenum">
              <a:rPr kumimoji="0" lang="en-US" smtClean="0"/>
              <a:pPr algn="l" eaLnBrk="1" latinLnBrk="0" hangingPunct="1"/>
              <a:t>‹#›</a:t>
            </a:fld>
            <a:endParaRPr kumimoji="0" lang="en-US" sz="1600" dirty="0">
              <a:solidFill>
                <a:schemeClr val="tx2"/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F64DF5-17BC-44EC-ADAB-B4F98767C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476672"/>
            <a:ext cx="7714056" cy="324036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err="1">
                <a:solidFill>
                  <a:srgbClr val="C00000"/>
                </a:solidFill>
              </a:rPr>
              <a:t>Пезентація</a:t>
            </a:r>
            <a:r>
              <a:rPr lang="uk-UA" dirty="0">
                <a:solidFill>
                  <a:srgbClr val="C00000"/>
                </a:solidFill>
              </a:rPr>
              <a:t> з географії на тему « </a:t>
            </a:r>
            <a:r>
              <a:rPr lang="uk-UA" dirty="0" err="1">
                <a:solidFill>
                  <a:srgbClr val="C00000"/>
                </a:solidFill>
              </a:rPr>
              <a:t>Геоморфологічнам</a:t>
            </a:r>
            <a:r>
              <a:rPr lang="uk-UA" dirty="0">
                <a:solidFill>
                  <a:srgbClr val="C00000"/>
                </a:solidFill>
              </a:rPr>
              <a:t> будова України»</a:t>
            </a:r>
            <a:br>
              <a:rPr lang="uk-UA" dirty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9E1D72-FAC3-4C6D-A121-BDFF8169D7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3645024"/>
            <a:ext cx="7854696" cy="2016224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7030A0"/>
                </a:solidFill>
              </a:rPr>
              <a:t>Підготувала вчитель географії КУ «Пологівська загальноосвітня школа І-ІІІ ступенів № 4» Пологівської міської ради</a:t>
            </a:r>
          </a:p>
          <a:p>
            <a:pPr algn="ctr"/>
            <a:r>
              <a:rPr lang="uk-UA" dirty="0" err="1">
                <a:solidFill>
                  <a:srgbClr val="7030A0"/>
                </a:solidFill>
              </a:rPr>
              <a:t>Горулько</a:t>
            </a:r>
            <a:r>
              <a:rPr lang="uk-UA" dirty="0">
                <a:solidFill>
                  <a:srgbClr val="7030A0"/>
                </a:solidFill>
              </a:rPr>
              <a:t> Наталія Валеріївна 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910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Геоморфологічна будова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rgbClr val="00B050"/>
                </a:solidFill>
              </a:rPr>
              <a:t>Геоморфологія – наука , що вивчає форми рельєфу Землі та їх походження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r>
              <a:rPr lang="uk-UA" dirty="0"/>
              <a:t>                                      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786058"/>
            <a:ext cx="671517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FF0000"/>
                </a:solidFill>
              </a:rPr>
              <a:t>Різноманітні форми рельєфу – це результат взаємодії внутрішніх і зовнішніх сил </a:t>
            </a:r>
            <a:endParaRPr lang="ru-RU" sz="3600" dirty="0">
              <a:solidFill>
                <a:srgbClr val="FF0000"/>
              </a:solidFill>
            </a:endParaRPr>
          </a:p>
          <a:p>
            <a:r>
              <a:rPr lang="uk-UA" sz="3600" dirty="0">
                <a:solidFill>
                  <a:srgbClr val="00B050"/>
                </a:solidFill>
              </a:rPr>
              <a:t>Внутрішні сили – тектонічні рухи Землі</a:t>
            </a:r>
          </a:p>
          <a:p>
            <a:r>
              <a:rPr lang="uk-UA" sz="3600" dirty="0">
                <a:solidFill>
                  <a:srgbClr val="7030A0"/>
                </a:solidFill>
              </a:rPr>
              <a:t>Зовнішні сили – діяльність води, вітру, льодовика, сонячної радіації, Активності живих організмів</a:t>
            </a:r>
            <a:endParaRPr lang="ru-RU" sz="3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Тектонічні форми рельєфу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rgbClr val="00B050"/>
                </a:solidFill>
              </a:rPr>
              <a:t>Утворені тектонічними рухами земної кори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pPr>
              <a:buNone/>
            </a:pPr>
            <a:r>
              <a:rPr lang="uk-UA" dirty="0">
                <a:solidFill>
                  <a:srgbClr val="002060"/>
                </a:solidFill>
              </a:rPr>
              <a:t>Великий каньйон Криму</a:t>
            </a:r>
            <a:endParaRPr lang="ru-RU" dirty="0">
              <a:solidFill>
                <a:srgbClr val="002060"/>
              </a:solidFill>
            </a:endParaRPr>
          </a:p>
          <a:p>
            <a:pPr>
              <a:buNone/>
            </a:pPr>
            <a:endParaRPr lang="uk-UA" dirty="0"/>
          </a:p>
        </p:txBody>
      </p:sp>
      <p:pic>
        <p:nvPicPr>
          <p:cNvPr id="4" name="Picture 8" descr="DSC028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357290" y="2500306"/>
            <a:ext cx="5286412" cy="2786082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Вулканічні форми рельєфу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rgbClr val="00B050"/>
                </a:solidFill>
              </a:rPr>
              <a:t>Утворені діяльністю вулканів, або проникненням магми між шарами осадових порід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r>
              <a:rPr lang="uk-UA" dirty="0"/>
              <a:t>Грязьовий вулкан в Криму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000372"/>
            <a:ext cx="428628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Гравітаційні форми рельєфу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rgbClr val="00B050"/>
                </a:solidFill>
              </a:rPr>
              <a:t>Утворені під впливом сили тяжіння (гравітації)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/>
          </a:p>
          <a:p>
            <a:pPr>
              <a:buNone/>
            </a:pPr>
            <a:r>
              <a:rPr lang="uk-UA" dirty="0"/>
              <a:t>Осипища та обвали в Карпатах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643182"/>
            <a:ext cx="450059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Водно – ерозійні форми рельєфу</a:t>
            </a:r>
            <a:br>
              <a:rPr lang="uk-UA" dirty="0"/>
            </a:br>
            <a:r>
              <a:rPr lang="uk-UA" sz="2800" dirty="0">
                <a:solidFill>
                  <a:srgbClr val="00B050"/>
                </a:solidFill>
              </a:rPr>
              <a:t>Утворені діяльністю водних потоків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42910" y="2000240"/>
            <a:ext cx="321471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643042" y="5500702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          Яр                                           Каньйон Кок - Асан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000240"/>
            <a:ext cx="335758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Карстові форми рельєфу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rgbClr val="00B050"/>
                </a:solidFill>
              </a:rPr>
              <a:t>Утворені в результаті розчинених водою гірських порід</a:t>
            </a:r>
          </a:p>
          <a:p>
            <a:endParaRPr lang="uk-UA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 descr="picture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714621"/>
            <a:ext cx="4798223" cy="27146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928794" y="6000768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Печера Оптимістична (Тернопільська обл.)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Льодовикові форми рельєфу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sz="3600" dirty="0">
                <a:solidFill>
                  <a:srgbClr val="00B050"/>
                </a:solidFill>
              </a:rPr>
              <a:t>Утворені в результаті діяльності льодовика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00240"/>
            <a:ext cx="8229600" cy="3605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00100" y="5857892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                              Льодовикові цирки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Еолові форми рельєфу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sz="3600" dirty="0">
                <a:solidFill>
                  <a:srgbClr val="00B050"/>
                </a:solidFill>
              </a:rPr>
              <a:t>Утворюються в результаті діяльності вітру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500306"/>
            <a:ext cx="357190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500306"/>
            <a:ext cx="350046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14348" y="5286388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Кам'яний  гриб ( мис Казантип)              Південне Демереджі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Берегові форми рельєфу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sz="3600" dirty="0">
                <a:solidFill>
                  <a:srgbClr val="00B050"/>
                </a:solidFill>
              </a:rPr>
              <a:t>Утворені діяльністю морських хвиль і прибоїв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4" name="Picture 2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79" y="2000240"/>
            <a:ext cx="5857917" cy="36433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85918" y="5857892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                               Піщаний пляж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Антропогенні форми рельєфу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sz="3600" dirty="0">
                <a:solidFill>
                  <a:srgbClr val="00B050"/>
                </a:solidFill>
              </a:rPr>
              <a:t>Утворені в результаті діяльності людини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4" name="Picture 5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214554"/>
            <a:ext cx="3786214" cy="257176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pic>
        <p:nvPicPr>
          <p:cNvPr id="5" name="Picture 4" descr="picture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214554"/>
            <a:ext cx="3959225" cy="257176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00034" y="5143512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Криворізький рудний басейн                               Антропогенні насипи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2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163</TotalTime>
  <Words>211</Words>
  <Application>Microsoft Office PowerPoint</Application>
  <PresentationFormat>Экран (4:3)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Calibri</vt:lpstr>
      <vt:lpstr>Constantia</vt:lpstr>
      <vt:lpstr>Wingdings 2</vt:lpstr>
      <vt:lpstr>Поток</vt:lpstr>
      <vt:lpstr>Пезентація з географії на тему « Геоморфологічнам будова України» </vt:lpstr>
      <vt:lpstr>Геоморфологічна будова</vt:lpstr>
      <vt:lpstr>Презентация PowerPoint</vt:lpstr>
      <vt:lpstr>Тектонічні форми рельєфу</vt:lpstr>
      <vt:lpstr>Вулканічні форми рельєфу</vt:lpstr>
      <vt:lpstr>Гравітаційні форми рельєфу</vt:lpstr>
      <vt:lpstr>Водно – ерозійні форми рельєфу Утворені діяльністю водних потоків</vt:lpstr>
      <vt:lpstr>Карстові форми рельєфу</vt:lpstr>
      <vt:lpstr>Льодовикові форми рельєфу Утворені в результаті діяльності льодовика</vt:lpstr>
      <vt:lpstr>Еолові форми рельєфу Утворюються в результаті діяльності вітру</vt:lpstr>
      <vt:lpstr>Берегові форми рельєфу Утворені діяльністю морських хвиль і прибоїв</vt:lpstr>
      <vt:lpstr>Антропогенні форми рельєфу Утворені в результаті діяльності людини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Геоморфологічна будова</dc:title>
  <dc:creator>Admin</dc:creator>
  <cp:lastModifiedBy>Александр Подоксёнов</cp:lastModifiedBy>
  <cp:revision>20</cp:revision>
  <dcterms:created xsi:type="dcterms:W3CDTF">2009-10-17T10:56:41Z</dcterms:created>
  <dcterms:modified xsi:type="dcterms:W3CDTF">2020-11-03T09:15:37Z</dcterms:modified>
</cp:coreProperties>
</file>