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8" r:id="rId3"/>
    <p:sldId id="257" r:id="rId4"/>
    <p:sldId id="269" r:id="rId5"/>
    <p:sldId id="260" r:id="rId6"/>
    <p:sldId id="261" r:id="rId7"/>
    <p:sldId id="270" r:id="rId8"/>
    <p:sldId id="271" r:id="rId9"/>
    <p:sldId id="262" r:id="rId10"/>
    <p:sldId id="263" r:id="rId11"/>
    <p:sldId id="266" r:id="rId12"/>
    <p:sldId id="273" r:id="rId13"/>
    <p:sldId id="265" r:id="rId14"/>
    <p:sldId id="26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9" name="Picture 3" descr="C:\Users\LordAlex\Downloads\La_confluence_du_Murray_et_du_Darling_à_Wentwor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108"/>
            <a:ext cx="9118803" cy="6839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19672" y="3645024"/>
            <a:ext cx="700704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smtClean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АВСТРАЛІЯ.</a:t>
            </a:r>
            <a:endParaRPr lang="ru-RU" sz="6000" b="1" dirty="0">
              <a:solidFill>
                <a:srgbClr val="FFFF00"/>
              </a:solidFill>
            </a:endParaRPr>
          </a:p>
          <a:p>
            <a:pPr algn="ctr"/>
            <a:r>
              <a:rPr lang="uk-UA" sz="6000" b="1" dirty="0" smtClean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ВОДИ СУХОДОЛУ</a:t>
            </a:r>
            <a:endParaRPr lang="ru-RU" sz="6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5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908720"/>
            <a:ext cx="8928992" cy="1143000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Внутрішні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води </a:t>
            </a:r>
            <a:r>
              <a:rPr 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Австралії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представлені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невеликими </a:t>
            </a:r>
            <a:r>
              <a:rPr lang="ru-RU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річками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маленькими озерами, </a:t>
            </a:r>
            <a:r>
              <a:rPr lang="ru-RU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підземними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водами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b="1" dirty="0">
                <a:solidFill>
                  <a:srgbClr val="0070C0"/>
                </a:solidFill>
              </a:rPr>
              <a:t/>
            </a:r>
            <a:br>
              <a:rPr lang="ru-RU" b="1" dirty="0">
                <a:solidFill>
                  <a:srgbClr val="0070C0"/>
                </a:solidFill>
              </a:rPr>
            </a:b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960" y="2492896"/>
            <a:ext cx="4557192" cy="334523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2275025"/>
            <a:ext cx="25557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Повноводними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коротенькі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річки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стікають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схилів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Великого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Вододільного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хребта у Тихий океан.</a:t>
            </a:r>
          </a:p>
        </p:txBody>
      </p:sp>
      <p:pic>
        <p:nvPicPr>
          <p:cNvPr id="15362" name="Picture 2" descr="C:\Users\LordAlex\Downloads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7" y="2420888"/>
            <a:ext cx="5916149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25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88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Через </a:t>
            </a:r>
            <a:r>
              <a:rPr lang="ru-RU" dirty="0" err="1"/>
              <a:t>сухий</a:t>
            </a:r>
            <a:r>
              <a:rPr lang="ru-RU" dirty="0"/>
              <a:t> </a:t>
            </a:r>
            <a:r>
              <a:rPr lang="ru-RU" dirty="0" err="1"/>
              <a:t>клімат</a:t>
            </a:r>
            <a:r>
              <a:rPr lang="ru-RU" dirty="0"/>
              <a:t> великих </a:t>
            </a:r>
            <a:r>
              <a:rPr lang="ru-RU" dirty="0" err="1"/>
              <a:t>повноводних</a:t>
            </a:r>
            <a:r>
              <a:rPr lang="ru-RU" dirty="0"/>
              <a:t> </a:t>
            </a:r>
            <a:r>
              <a:rPr lang="ru-RU" dirty="0" err="1"/>
              <a:t>річок</a:t>
            </a:r>
            <a:r>
              <a:rPr lang="ru-RU" dirty="0"/>
              <a:t> </a:t>
            </a:r>
            <a:r>
              <a:rPr lang="ru-RU" dirty="0" err="1"/>
              <a:t>немає</a:t>
            </a:r>
            <a:r>
              <a:rPr lang="ru-RU" dirty="0"/>
              <a:t>. </a:t>
            </a:r>
          </a:p>
        </p:txBody>
      </p:sp>
      <p:pic>
        <p:nvPicPr>
          <p:cNvPr id="3077" name="Picture 5" descr="Копія) Клімат та внутрішні води Австралії | Тест на 17 запитань. Географ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268760"/>
            <a:ext cx="7140047" cy="5425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075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AutoShape 2" descr="Австралія. Клімат і води суходолу Австралії - Географія. Опорні конспекти.  7 клас"/>
          <p:cNvSpPr>
            <a:spLocks noGrp="1" noChangeAspec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2291" name="Picture 3" descr="C:\Users\LordAlex\Downloads\image0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8"/>
            <a:ext cx="9181860" cy="6839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79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517632" cy="114300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внутрішніх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пустельних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районах є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тимчасові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водотоки,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пересихають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Вони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називаються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кріками</a:t>
            </a:r>
            <a:r>
              <a:rPr lang="ru-RU" dirty="0"/>
              <a:t>.</a:t>
            </a:r>
          </a:p>
        </p:txBody>
      </p:sp>
      <p:pic>
        <p:nvPicPr>
          <p:cNvPr id="2050" name="Picture 2" descr="Висохлі русла річок Австралії що тимчасово заповнюються водою під час  дощів, називаються​ - Школьные Знания.co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44824"/>
            <a:ext cx="6984776" cy="489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25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6" y="404664"/>
            <a:ext cx="9036496" cy="1143000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південному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сході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повноводна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річка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Муррей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Вона взимку </a:t>
            </a: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міліє, але це єдина річка материка, що не пересихає</a:t>
            </a:r>
            <a:r>
              <a:rPr lang="ru-RU" b="1" i="1" dirty="0"/>
              <a:t/>
            </a:r>
            <a:br>
              <a:rPr lang="ru-RU" b="1" i="1" dirty="0"/>
            </a:b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5" name="Picture 1" descr="C:\Users\LordAlex\Downloads\rio-murr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7992888" cy="532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25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9" name="Picture 11" descr="Муррей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0" t="871" r="59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0" y="1341438"/>
            <a:ext cx="4824413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uk-UA" b="1" i="1" dirty="0">
                <a:solidFill>
                  <a:schemeClr val="bg1"/>
                </a:solidFill>
              </a:rPr>
              <a:t>Муррей </a:t>
            </a:r>
            <a:r>
              <a:rPr lang="uk-UA" b="1" i="1" dirty="0">
                <a:solidFill>
                  <a:srgbClr val="FFFF00"/>
                </a:solidFill>
              </a:rPr>
              <a:t>судноплавний</a:t>
            </a:r>
            <a:r>
              <a:rPr lang="uk-UA" b="1" i="1" dirty="0">
                <a:solidFill>
                  <a:schemeClr val="bg1"/>
                </a:solidFill>
              </a:rPr>
              <a:t> в період повноводдя. На витоках річки збудовані </a:t>
            </a:r>
            <a:r>
              <a:rPr lang="uk-UA" b="1" i="1" dirty="0">
                <a:solidFill>
                  <a:srgbClr val="FFFF00"/>
                </a:solidFill>
              </a:rPr>
              <a:t>гідроелектростанції</a:t>
            </a:r>
            <a:r>
              <a:rPr lang="uk-UA" b="1" i="1" dirty="0">
                <a:solidFill>
                  <a:schemeClr val="bg1"/>
                </a:solidFill>
              </a:rPr>
              <a:t>. 95% вода річки розбирається на </a:t>
            </a:r>
            <a:r>
              <a:rPr lang="uk-UA" b="1" i="1" dirty="0">
                <a:solidFill>
                  <a:srgbClr val="FFFF00"/>
                </a:solidFill>
              </a:rPr>
              <a:t>зрошення</a:t>
            </a:r>
            <a:r>
              <a:rPr lang="uk-UA" b="1" i="1" dirty="0">
                <a:solidFill>
                  <a:schemeClr val="bg1"/>
                </a:solidFill>
              </a:rPr>
              <a:t>. </a:t>
            </a:r>
            <a:endParaRPr lang="ru-RU" b="1" i="1" dirty="0">
              <a:solidFill>
                <a:schemeClr val="bg1"/>
              </a:solidFill>
            </a:endParaRPr>
          </a:p>
        </p:txBody>
      </p:sp>
      <p:sp>
        <p:nvSpPr>
          <p:cNvPr id="27660" name="WordArt 12"/>
          <p:cNvSpPr>
            <a:spLocks noChangeArrowheads="1" noChangeShapeType="1" noTextEdit="1"/>
          </p:cNvSpPr>
          <p:nvPr/>
        </p:nvSpPr>
        <p:spPr bwMode="auto">
          <a:xfrm>
            <a:off x="611188" y="476250"/>
            <a:ext cx="3097212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tx1"/>
                  </a:outerShdw>
                </a:effectLst>
                <a:latin typeface="Arial"/>
                <a:cs typeface="Arial"/>
              </a:rPr>
              <a:t>Муррей</a:t>
            </a:r>
          </a:p>
        </p:txBody>
      </p:sp>
    </p:spTree>
    <p:extLst>
      <p:ext uri="{BB962C8B-B14F-4D97-AF65-F5344CB8AC3E}">
        <p14:creationId xmlns:p14="http://schemas.microsoft.com/office/powerpoint/2010/main" val="224807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5" name="Picture 11" descr="Дарлин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900" y="1196975"/>
            <a:ext cx="6011863" cy="51123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50800" y="1116013"/>
            <a:ext cx="2987675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Дарлінг – права притока Муррею, найдовша річка Австралії. Вона довша головної річки на 170 км. Її протяжність –    2740 км. Більшу частину року маловодна. Використовується для зрошення.</a:t>
            </a:r>
            <a:endParaRPr lang="ru-RU" sz="2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8" name="WordArt 4"/>
          <p:cNvSpPr>
            <a:spLocks noChangeArrowheads="1" noChangeShapeType="1" noTextEdit="1"/>
          </p:cNvSpPr>
          <p:nvPr/>
        </p:nvSpPr>
        <p:spPr bwMode="auto">
          <a:xfrm>
            <a:off x="2774156" y="209014"/>
            <a:ext cx="3455988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45791" dir="2021404" algn="ctr" rotWithShape="0">
                    <a:schemeClr val="bg2"/>
                  </a:outerShdw>
                </a:effectLst>
                <a:latin typeface="Times New Roman" pitchFamily="18" charset="0"/>
                <a:cs typeface="Times New Roman" pitchFamily="18" charset="0"/>
              </a:rPr>
              <a:t>Дарлінг</a:t>
            </a:r>
            <a:endParaRPr lang="ru-RU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accent2"/>
              </a:solidFill>
              <a:effectLst>
                <a:outerShdw dist="45791" dir="2021404" algn="ctr" rotWithShape="0">
                  <a:schemeClr val="bg2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3009900" y="1196975"/>
            <a:ext cx="15478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uk-UA" i="1" dirty="0"/>
              <a:t>Дарлінг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107402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Озера </a:t>
            </a:r>
            <a:r>
              <a:rPr lang="ru-RU" dirty="0" err="1"/>
              <a:t>Австралії</a:t>
            </a:r>
            <a:r>
              <a:rPr lang="ru-RU" dirty="0"/>
              <a:t> </a:t>
            </a:r>
            <a:r>
              <a:rPr lang="ru-RU" dirty="0" err="1"/>
              <a:t>безстічні</a:t>
            </a:r>
            <a:r>
              <a:rPr lang="ru-RU" dirty="0"/>
              <a:t> і </a:t>
            </a:r>
            <a:r>
              <a:rPr lang="ru-RU" dirty="0" err="1"/>
              <a:t>солоні</a:t>
            </a:r>
            <a:r>
              <a:rPr lang="ru-RU" dirty="0"/>
              <a:t>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 descr="C:\Users\LordAlex\Downloads\15191-solenoe-oze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42" y="1340768"/>
            <a:ext cx="8352928" cy="5184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25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9" y="2420888"/>
            <a:ext cx="3096344" cy="1143000"/>
          </a:xfrm>
        </p:spPr>
        <p:txBody>
          <a:bodyPr>
            <a:normAutofit fontScale="90000"/>
          </a:bodyPr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Найбільше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озеро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Ейр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розташоване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западині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на 16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метрів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нижчій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рівня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моря.</a:t>
            </a:r>
          </a:p>
        </p:txBody>
      </p:sp>
      <p:pic>
        <p:nvPicPr>
          <p:cNvPr id="5122" name="Picture 2" descr="C:\Users\LordAlex\Downloads\NEO_lake_eyre_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88640"/>
            <a:ext cx="6096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25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32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Площа озера </a:t>
            </a:r>
            <a:r>
              <a:rPr lang="uk-UA" sz="3200" b="1" i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Ейр</a:t>
            </a:r>
            <a:r>
              <a:rPr lang="uk-UA" sz="32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коливається </a:t>
            </a:r>
            <a:r>
              <a:rPr lang="uk-UA" sz="32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(максимум 15 тис км</a:t>
            </a:r>
            <a:r>
              <a:rPr lang="uk-UA" sz="3200" b="1" i="1" baseline="30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32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). Глибина – до 20 м.</a:t>
            </a:r>
            <a:r>
              <a:rPr lang="ru-RU" sz="3200" b="1" i="1" dirty="0">
                <a:solidFill>
                  <a:schemeClr val="accent2"/>
                </a:solidFill>
              </a:rPr>
              <a:t/>
            </a:r>
            <a:br>
              <a:rPr lang="ru-RU" sz="3200" b="1" i="1" dirty="0">
                <a:solidFill>
                  <a:schemeClr val="accent2"/>
                </a:solidFill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LordAlex\Downloads\1648760011_70-vsegda-pomnim-com-p-ozero-eir-foto-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8855744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18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21" y="980728"/>
            <a:ext cx="9144000" cy="1143000"/>
          </a:xfrm>
        </p:spPr>
        <p:txBody>
          <a:bodyPr>
            <a:noAutofit/>
          </a:bodyPr>
          <a:lstStyle/>
          <a:p>
            <a:r>
              <a:rPr lang="uk-UA" sz="36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Озеро </a:t>
            </a:r>
            <a:r>
              <a:rPr lang="uk-UA" sz="3600" b="1" i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Ейр</a:t>
            </a:r>
            <a:r>
              <a:rPr lang="uk-UA" sz="36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називають “мертвим серцем Австралії”. У ньому немає життя, оскільки зазвичай немає й води, лише кірка солі у 1,5 м товщиною</a:t>
            </a:r>
            <a:r>
              <a:rPr lang="uk-UA" sz="3600" b="1" i="1" dirty="0">
                <a:solidFill>
                  <a:schemeClr val="accent2"/>
                </a:solidFill>
              </a:rPr>
              <a:t>.</a:t>
            </a:r>
            <a:r>
              <a:rPr lang="ru-RU" sz="3600" b="1" i="1" dirty="0">
                <a:solidFill>
                  <a:schemeClr val="accent2"/>
                </a:solidFill>
              </a:rPr>
              <a:t/>
            </a:r>
            <a:br>
              <a:rPr lang="ru-RU" sz="3600" b="1" i="1" dirty="0">
                <a:solidFill>
                  <a:schemeClr val="accent2"/>
                </a:solidFill>
              </a:rPr>
            </a:br>
            <a:endParaRPr lang="ru-RU" sz="3600" dirty="0"/>
          </a:p>
        </p:txBody>
      </p:sp>
      <p:pic>
        <p:nvPicPr>
          <p:cNvPr id="4" name="Picture 12" descr="Эйр_озеро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673" y="2636912"/>
            <a:ext cx="5688632" cy="404896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2354006"/>
            <a:ext cx="3347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Вперше побачив озеро у 1840 р. вівчар Едуард </a:t>
            </a:r>
            <a:r>
              <a:rPr lang="uk-UA" sz="32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Ейр</a:t>
            </a:r>
            <a:r>
              <a:rPr lang="uk-UA" sz="3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шикаючи нові пасовища для овець. Згодом озеро було назване на його честь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20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88641"/>
            <a:ext cx="8424936" cy="16561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 smtClean="0"/>
              <a:t>Нестачу</a:t>
            </a:r>
            <a:r>
              <a:rPr lang="ru-RU" dirty="0" smtClean="0"/>
              <a:t> </a:t>
            </a:r>
            <a:r>
              <a:rPr lang="ru-RU" dirty="0" err="1" smtClean="0"/>
              <a:t>поверхневих</a:t>
            </a:r>
            <a:r>
              <a:rPr lang="ru-RU" dirty="0" smtClean="0"/>
              <a:t> вод </a:t>
            </a:r>
            <a:r>
              <a:rPr lang="ru-RU" dirty="0" err="1" smtClean="0"/>
              <a:t>компенсують</a:t>
            </a:r>
            <a:r>
              <a:rPr lang="ru-RU" dirty="0" smtClean="0"/>
              <a:t> </a:t>
            </a:r>
            <a:r>
              <a:rPr lang="ru-RU" dirty="0" err="1" smtClean="0"/>
              <a:t>підземні</a:t>
            </a:r>
            <a:r>
              <a:rPr lang="ru-RU" dirty="0" smtClean="0"/>
              <a:t>. </a:t>
            </a:r>
            <a:r>
              <a:rPr lang="ru-RU" b="1" dirty="0" smtClean="0">
                <a:solidFill>
                  <a:srgbClr val="002060"/>
                </a:solidFill>
              </a:rPr>
              <a:t>Великий </a:t>
            </a:r>
            <a:r>
              <a:rPr lang="ru-RU" b="1" dirty="0" err="1" smtClean="0">
                <a:solidFill>
                  <a:srgbClr val="002060"/>
                </a:solidFill>
              </a:rPr>
              <a:t>артезіанський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басейн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dirty="0" err="1" smtClean="0"/>
              <a:t>охоплює</a:t>
            </a:r>
            <a:r>
              <a:rPr lang="ru-RU" dirty="0" smtClean="0"/>
              <a:t> </a:t>
            </a:r>
            <a:r>
              <a:rPr lang="ru-RU" dirty="0" err="1" smtClean="0"/>
              <a:t>майже</a:t>
            </a:r>
            <a:r>
              <a:rPr lang="ru-RU" dirty="0" smtClean="0"/>
              <a:t> всю </a:t>
            </a:r>
            <a:r>
              <a:rPr lang="ru-RU" dirty="0" err="1" smtClean="0"/>
              <a:t>Центральну</a:t>
            </a:r>
            <a:r>
              <a:rPr lang="ru-RU" dirty="0" smtClean="0"/>
              <a:t> </a:t>
            </a:r>
            <a:r>
              <a:rPr lang="ru-RU" dirty="0" err="1" smtClean="0"/>
              <a:t>низовину</a:t>
            </a:r>
            <a:r>
              <a:rPr lang="ru-RU" dirty="0" smtClean="0"/>
              <a:t> і є одним з </a:t>
            </a:r>
            <a:r>
              <a:rPr lang="ru-RU" dirty="0" err="1" smtClean="0"/>
              <a:t>найбільших</a:t>
            </a:r>
            <a:r>
              <a:rPr lang="ru-RU" dirty="0" smtClean="0"/>
              <a:t> у </a:t>
            </a:r>
            <a:r>
              <a:rPr lang="ru-RU" dirty="0" err="1" smtClean="0"/>
              <a:t>світі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031" name="Picture 7" descr="C:\Users\LordAlex\Downloads\Внутренние воды 3-w5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28800"/>
            <a:ext cx="6696744" cy="507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965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Презентація «Клімат. Внутрішні води Австралії». 7 кла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29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234</Words>
  <Application>Microsoft Office PowerPoint</Application>
  <PresentationFormat>Экран (4:3)</PresentationFormat>
  <Paragraphs>18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Внутрішні води Австралії представлені невеликими річками, маленькими озерами, підземними водами. </vt:lpstr>
      <vt:lpstr>Через сухий клімат великих повноводних річок немає. </vt:lpstr>
      <vt:lpstr>Презентация PowerPoint</vt:lpstr>
      <vt:lpstr>У внутрішніх пустельних районах є тимчасові водотоки, що пересихають. Вони називаються кріками.</vt:lpstr>
      <vt:lpstr>На південному сході є повноводна річка Муррей. Вона взимку міліє, але це єдина річка материка, що не пересихає </vt:lpstr>
      <vt:lpstr>Презентация PowerPoint</vt:lpstr>
      <vt:lpstr>Презентация PowerPoint</vt:lpstr>
      <vt:lpstr>Озера Австралії безстічні і солоні. </vt:lpstr>
      <vt:lpstr>Найбільше озеро Ейр розташоване у западині, на 16 метрів нижчій від рівня моря.</vt:lpstr>
      <vt:lpstr>Площа озера Ейр коливається (максимум 15 тис км2). Глибина – до 20 м. </vt:lpstr>
      <vt:lpstr>Озеро Ейр називають “мертвим серцем Австралії”. У ньому немає життя, оскільки зазвичай немає й води, лише кірка солі у 1,5 м товщиною.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ВОДИ СУХОДОЛУ АВСТРАЛІЇ</dc:title>
  <dc:creator>LordAlex</dc:creator>
  <cp:lastModifiedBy>LordAlex</cp:lastModifiedBy>
  <cp:revision>12</cp:revision>
  <dcterms:created xsi:type="dcterms:W3CDTF">2024-03-16T19:18:27Z</dcterms:created>
  <dcterms:modified xsi:type="dcterms:W3CDTF">2024-03-17T14:56:27Z</dcterms:modified>
</cp:coreProperties>
</file>