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82" r:id="rId10"/>
    <p:sldId id="264" r:id="rId11"/>
    <p:sldId id="265" r:id="rId12"/>
    <p:sldId id="266" r:id="rId13"/>
    <p:sldId id="267" r:id="rId14"/>
    <p:sldId id="268" r:id="rId15"/>
    <p:sldId id="269" r:id="rId16"/>
    <p:sldId id="273" r:id="rId17"/>
    <p:sldId id="270" r:id="rId18"/>
    <p:sldId id="271" r:id="rId19"/>
    <p:sldId id="274" r:id="rId20"/>
    <p:sldId id="275" r:id="rId21"/>
    <p:sldId id="276" r:id="rId22"/>
    <p:sldId id="284" r:id="rId23"/>
    <p:sldId id="277" r:id="rId24"/>
    <p:sldId id="278" r:id="rId25"/>
    <p:sldId id="279" r:id="rId26"/>
    <p:sldId id="280" r:id="rId27"/>
    <p:sldId id="281" r:id="rId28"/>
    <p:sldId id="283" r:id="rId29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CD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8" d="100"/>
          <a:sy n="88" d="100"/>
        </p:scale>
        <p:origin x="90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4FB93-6F15-43CB-B36C-625DFF792B65}" type="datetimeFigureOut">
              <a:rPr lang="uk-UA" smtClean="0"/>
              <a:t>15.01.2024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EE016-6A79-4B08-8EB2-D0CAE17C991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772486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4FB93-6F15-43CB-B36C-625DFF792B65}" type="datetimeFigureOut">
              <a:rPr lang="uk-UA" smtClean="0"/>
              <a:t>15.01.2024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EE016-6A79-4B08-8EB2-D0CAE17C991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50406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4FB93-6F15-43CB-B36C-625DFF792B65}" type="datetimeFigureOut">
              <a:rPr lang="uk-UA" smtClean="0"/>
              <a:t>15.01.2024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EE016-6A79-4B08-8EB2-D0CAE17C991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48908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4FB93-6F15-43CB-B36C-625DFF792B65}" type="datetimeFigureOut">
              <a:rPr lang="uk-UA" smtClean="0"/>
              <a:t>15.01.2024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EE016-6A79-4B08-8EB2-D0CAE17C991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27124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4FB93-6F15-43CB-B36C-625DFF792B65}" type="datetimeFigureOut">
              <a:rPr lang="uk-UA" smtClean="0"/>
              <a:t>15.01.2024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EE016-6A79-4B08-8EB2-D0CAE17C991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4728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4FB93-6F15-43CB-B36C-625DFF792B65}" type="datetimeFigureOut">
              <a:rPr lang="uk-UA" smtClean="0"/>
              <a:t>15.01.2024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EE016-6A79-4B08-8EB2-D0CAE17C991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51425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4FB93-6F15-43CB-B36C-625DFF792B65}" type="datetimeFigureOut">
              <a:rPr lang="uk-UA" smtClean="0"/>
              <a:t>15.01.2024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EE016-6A79-4B08-8EB2-D0CAE17C991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71445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4FB93-6F15-43CB-B36C-625DFF792B65}" type="datetimeFigureOut">
              <a:rPr lang="uk-UA" smtClean="0"/>
              <a:t>15.01.2024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EE016-6A79-4B08-8EB2-D0CAE17C991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40923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4FB93-6F15-43CB-B36C-625DFF792B65}" type="datetimeFigureOut">
              <a:rPr lang="uk-UA" smtClean="0"/>
              <a:t>15.01.2024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EE016-6A79-4B08-8EB2-D0CAE17C991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424797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4FB93-6F15-43CB-B36C-625DFF792B65}" type="datetimeFigureOut">
              <a:rPr lang="uk-UA" smtClean="0"/>
              <a:t>15.01.2024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EE016-6A79-4B08-8EB2-D0CAE17C991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99011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4FB93-6F15-43CB-B36C-625DFF792B65}" type="datetimeFigureOut">
              <a:rPr lang="uk-UA" smtClean="0"/>
              <a:t>15.01.2024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EE016-6A79-4B08-8EB2-D0CAE17C991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86873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74FB93-6F15-43CB-B36C-625DFF792B65}" type="datetimeFigureOut">
              <a:rPr lang="uk-UA" smtClean="0"/>
              <a:t>15.01.2024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EE016-6A79-4B08-8EB2-D0CAE17C991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4865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slideLayout" Target="../slideLayouts/slideLayout2.xml"/><Relationship Id="rId7" Type="http://schemas.microsoft.com/office/2007/relationships/hdphoto" Target="../media/hdphoto1.wdp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4.png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slideLayout" Target="../slideLayouts/slideLayout2.xml"/><Relationship Id="rId7" Type="http://schemas.microsoft.com/office/2007/relationships/hdphoto" Target="../media/hdphoto1.wdp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4.png"/><Relationship Id="rId5" Type="http://schemas.openxmlformats.org/officeDocument/2006/relationships/image" Target="../media/image2.png"/><Relationship Id="rId10" Type="http://schemas.microsoft.com/office/2007/relationships/hdphoto" Target="../media/hdphoto2.wdp"/><Relationship Id="rId4" Type="http://schemas.openxmlformats.org/officeDocument/2006/relationships/image" Target="../media/image3.jpg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slideLayout" Target="../slideLayouts/slideLayout2.xml"/><Relationship Id="rId7" Type="http://schemas.microsoft.com/office/2007/relationships/hdphoto" Target="../media/hdphoto1.wdp"/><Relationship Id="rId12" Type="http://schemas.microsoft.com/office/2007/relationships/hdphoto" Target="../media/hdphoto3.wdp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4.png"/><Relationship Id="rId11" Type="http://schemas.openxmlformats.org/officeDocument/2006/relationships/image" Target="../media/image7.png"/><Relationship Id="rId5" Type="http://schemas.openxmlformats.org/officeDocument/2006/relationships/image" Target="../media/image2.png"/><Relationship Id="rId10" Type="http://schemas.microsoft.com/office/2007/relationships/hdphoto" Target="../media/hdphoto2.wdp"/><Relationship Id="rId4" Type="http://schemas.openxmlformats.org/officeDocument/2006/relationships/image" Target="../media/image3.jpg"/><Relationship Id="rId9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9.png"/><Relationship Id="rId3" Type="http://schemas.openxmlformats.org/officeDocument/2006/relationships/slideLayout" Target="../slideLayouts/slideLayout2.xml"/><Relationship Id="rId7" Type="http://schemas.microsoft.com/office/2007/relationships/hdphoto" Target="../media/hdphoto1.wdp"/><Relationship Id="rId12" Type="http://schemas.microsoft.com/office/2007/relationships/hdphoto" Target="../media/hdphoto4.wdp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microsoft.com/office/2007/relationships/hdphoto" Target="../media/hdphoto2.wdp"/><Relationship Id="rId4" Type="http://schemas.openxmlformats.org/officeDocument/2006/relationships/image" Target="../media/image3.jpg"/><Relationship Id="rId9" Type="http://schemas.openxmlformats.org/officeDocument/2006/relationships/image" Target="../media/image6.png"/><Relationship Id="rId14" Type="http://schemas.microsoft.com/office/2007/relationships/hdphoto" Target="../media/hdphoto5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microsoft.com/office/2007/relationships/hdphoto" Target="../media/hdphoto1.wdp"/><Relationship Id="rId12" Type="http://schemas.microsoft.com/office/2007/relationships/hdphoto" Target="../media/hdphoto4.wdp"/><Relationship Id="rId2" Type="http://schemas.openxmlformats.org/officeDocument/2006/relationships/audio" Target="../media/media2.mp3"/><Relationship Id="rId16" Type="http://schemas.microsoft.com/office/2007/relationships/hdphoto" Target="../media/hdphoto6.wdp"/><Relationship Id="rId1" Type="http://schemas.microsoft.com/office/2007/relationships/media" Target="../media/media2.mp3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image" Target="../media/image11.png"/><Relationship Id="rId10" Type="http://schemas.microsoft.com/office/2007/relationships/hdphoto" Target="../media/hdphoto2.wdp"/><Relationship Id="rId4" Type="http://schemas.openxmlformats.org/officeDocument/2006/relationships/image" Target="../media/image3.jpg"/><Relationship Id="rId9" Type="http://schemas.openxmlformats.org/officeDocument/2006/relationships/image" Target="../media/image6.png"/><Relationship Id="rId14" Type="http://schemas.microsoft.com/office/2007/relationships/hdphoto" Target="../media/hdphoto5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png"/><Relationship Id="rId18" Type="http://schemas.microsoft.com/office/2007/relationships/hdphoto" Target="../media/hdphoto8.wdp"/><Relationship Id="rId3" Type="http://schemas.openxmlformats.org/officeDocument/2006/relationships/slideLayout" Target="../slideLayouts/slideLayout2.xml"/><Relationship Id="rId7" Type="http://schemas.microsoft.com/office/2007/relationships/hdphoto" Target="../media/hdphoto1.wdp"/><Relationship Id="rId12" Type="http://schemas.microsoft.com/office/2007/relationships/hdphoto" Target="../media/hdphoto4.wdp"/><Relationship Id="rId17" Type="http://schemas.openxmlformats.org/officeDocument/2006/relationships/image" Target="../media/image13.png"/><Relationship Id="rId2" Type="http://schemas.openxmlformats.org/officeDocument/2006/relationships/audio" Target="../media/media2.mp3"/><Relationship Id="rId16" Type="http://schemas.microsoft.com/office/2007/relationships/hdphoto" Target="../media/hdphoto7.wdp"/><Relationship Id="rId1" Type="http://schemas.microsoft.com/office/2007/relationships/media" Target="../media/media2.mp3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10" Type="http://schemas.microsoft.com/office/2007/relationships/hdphoto" Target="../media/hdphoto2.wdp"/><Relationship Id="rId4" Type="http://schemas.openxmlformats.org/officeDocument/2006/relationships/image" Target="../media/image3.jpg"/><Relationship Id="rId9" Type="http://schemas.openxmlformats.org/officeDocument/2006/relationships/image" Target="../media/image6.png"/><Relationship Id="rId14" Type="http://schemas.microsoft.com/office/2007/relationships/hdphoto" Target="../media/hdphoto5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4.png"/><Relationship Id="rId18" Type="http://schemas.microsoft.com/office/2007/relationships/hdphoto" Target="../media/hdphoto10.wdp"/><Relationship Id="rId3" Type="http://schemas.openxmlformats.org/officeDocument/2006/relationships/slideLayout" Target="../slideLayouts/slideLayout2.xml"/><Relationship Id="rId7" Type="http://schemas.microsoft.com/office/2007/relationships/hdphoto" Target="../media/hdphoto1.wdp"/><Relationship Id="rId12" Type="http://schemas.microsoft.com/office/2007/relationships/hdphoto" Target="../media/hdphoto4.wdp"/><Relationship Id="rId17" Type="http://schemas.openxmlformats.org/officeDocument/2006/relationships/image" Target="../media/image15.png"/><Relationship Id="rId2" Type="http://schemas.openxmlformats.org/officeDocument/2006/relationships/audio" Target="../media/media2.mp3"/><Relationship Id="rId16" Type="http://schemas.microsoft.com/office/2007/relationships/hdphoto" Target="../media/hdphoto7.wdp"/><Relationship Id="rId20" Type="http://schemas.microsoft.com/office/2007/relationships/hdphoto" Target="../media/hdphoto11.wdp"/><Relationship Id="rId1" Type="http://schemas.microsoft.com/office/2007/relationships/media" Target="../media/media2.mp3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10" Type="http://schemas.microsoft.com/office/2007/relationships/hdphoto" Target="../media/hdphoto2.wdp"/><Relationship Id="rId19" Type="http://schemas.openxmlformats.org/officeDocument/2006/relationships/image" Target="../media/image16.png"/><Relationship Id="rId4" Type="http://schemas.openxmlformats.org/officeDocument/2006/relationships/image" Target="../media/image3.jpg"/><Relationship Id="rId9" Type="http://schemas.openxmlformats.org/officeDocument/2006/relationships/image" Target="../media/image6.png"/><Relationship Id="rId14" Type="http://schemas.microsoft.com/office/2007/relationships/hdphoto" Target="../media/hdphoto9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4.png"/><Relationship Id="rId18" Type="http://schemas.microsoft.com/office/2007/relationships/hdphoto" Target="../media/hdphoto10.wdp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17.png"/><Relationship Id="rId7" Type="http://schemas.microsoft.com/office/2007/relationships/hdphoto" Target="../media/hdphoto1.wdp"/><Relationship Id="rId12" Type="http://schemas.microsoft.com/office/2007/relationships/hdphoto" Target="../media/hdphoto4.wdp"/><Relationship Id="rId17" Type="http://schemas.openxmlformats.org/officeDocument/2006/relationships/image" Target="../media/image15.png"/><Relationship Id="rId2" Type="http://schemas.openxmlformats.org/officeDocument/2006/relationships/audio" Target="../media/media2.mp3"/><Relationship Id="rId16" Type="http://schemas.microsoft.com/office/2007/relationships/hdphoto" Target="../media/hdphoto7.wdp"/><Relationship Id="rId20" Type="http://schemas.microsoft.com/office/2007/relationships/hdphoto" Target="../media/hdphoto11.wdp"/><Relationship Id="rId1" Type="http://schemas.microsoft.com/office/2007/relationships/media" Target="../media/media2.mp3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10" Type="http://schemas.microsoft.com/office/2007/relationships/hdphoto" Target="../media/hdphoto2.wdp"/><Relationship Id="rId19" Type="http://schemas.openxmlformats.org/officeDocument/2006/relationships/image" Target="../media/image16.png"/><Relationship Id="rId4" Type="http://schemas.openxmlformats.org/officeDocument/2006/relationships/image" Target="../media/image3.jpg"/><Relationship Id="rId9" Type="http://schemas.openxmlformats.org/officeDocument/2006/relationships/image" Target="../media/image6.png"/><Relationship Id="rId14" Type="http://schemas.microsoft.com/office/2007/relationships/hdphoto" Target="../media/hdphoto9.wdp"/><Relationship Id="rId22" Type="http://schemas.microsoft.com/office/2007/relationships/hdphoto" Target="../media/hdphoto12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4.png"/><Relationship Id="rId18" Type="http://schemas.microsoft.com/office/2007/relationships/hdphoto" Target="../media/hdphoto10.wdp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17.png"/><Relationship Id="rId7" Type="http://schemas.microsoft.com/office/2007/relationships/hdphoto" Target="../media/hdphoto1.wdp"/><Relationship Id="rId12" Type="http://schemas.microsoft.com/office/2007/relationships/hdphoto" Target="../media/hdphoto4.wdp"/><Relationship Id="rId17" Type="http://schemas.openxmlformats.org/officeDocument/2006/relationships/image" Target="../media/image15.png"/><Relationship Id="rId2" Type="http://schemas.openxmlformats.org/officeDocument/2006/relationships/audio" Target="../media/media2.mp3"/><Relationship Id="rId16" Type="http://schemas.microsoft.com/office/2007/relationships/hdphoto" Target="../media/hdphoto13.wdp"/><Relationship Id="rId20" Type="http://schemas.microsoft.com/office/2007/relationships/hdphoto" Target="../media/hdphoto14.wdp"/><Relationship Id="rId1" Type="http://schemas.microsoft.com/office/2007/relationships/media" Target="../media/media2.mp3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24" Type="http://schemas.microsoft.com/office/2007/relationships/hdphoto" Target="../media/hdphoto15.wdp"/><Relationship Id="rId5" Type="http://schemas.openxmlformats.org/officeDocument/2006/relationships/image" Target="../media/image2.png"/><Relationship Id="rId15" Type="http://schemas.openxmlformats.org/officeDocument/2006/relationships/image" Target="../media/image18.png"/><Relationship Id="rId23" Type="http://schemas.openxmlformats.org/officeDocument/2006/relationships/image" Target="../media/image20.png"/><Relationship Id="rId10" Type="http://schemas.microsoft.com/office/2007/relationships/hdphoto" Target="../media/hdphoto2.wdp"/><Relationship Id="rId19" Type="http://schemas.openxmlformats.org/officeDocument/2006/relationships/image" Target="../media/image19.png"/><Relationship Id="rId4" Type="http://schemas.openxmlformats.org/officeDocument/2006/relationships/image" Target="../media/image3.jpg"/><Relationship Id="rId9" Type="http://schemas.openxmlformats.org/officeDocument/2006/relationships/image" Target="../media/image6.png"/><Relationship Id="rId14" Type="http://schemas.microsoft.com/office/2007/relationships/hdphoto" Target="../media/hdphoto9.wdp"/><Relationship Id="rId22" Type="http://schemas.microsoft.com/office/2007/relationships/hdphoto" Target="../media/hdphoto12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4.png"/><Relationship Id="rId18" Type="http://schemas.microsoft.com/office/2007/relationships/hdphoto" Target="../media/hdphoto10.wdp"/><Relationship Id="rId26" Type="http://schemas.microsoft.com/office/2007/relationships/hdphoto" Target="../media/hdphoto17.wdp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17.png"/><Relationship Id="rId7" Type="http://schemas.microsoft.com/office/2007/relationships/hdphoto" Target="../media/hdphoto1.wdp"/><Relationship Id="rId12" Type="http://schemas.microsoft.com/office/2007/relationships/hdphoto" Target="../media/hdphoto4.wdp"/><Relationship Id="rId17" Type="http://schemas.openxmlformats.org/officeDocument/2006/relationships/image" Target="../media/image15.png"/><Relationship Id="rId25" Type="http://schemas.openxmlformats.org/officeDocument/2006/relationships/image" Target="../media/image22.png"/><Relationship Id="rId2" Type="http://schemas.openxmlformats.org/officeDocument/2006/relationships/audio" Target="../media/media2.mp3"/><Relationship Id="rId16" Type="http://schemas.microsoft.com/office/2007/relationships/hdphoto" Target="../media/hdphoto13.wdp"/><Relationship Id="rId20" Type="http://schemas.microsoft.com/office/2007/relationships/hdphoto" Target="../media/hdphoto14.wdp"/><Relationship Id="rId1" Type="http://schemas.microsoft.com/office/2007/relationships/media" Target="../media/media2.mp3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24" Type="http://schemas.microsoft.com/office/2007/relationships/hdphoto" Target="../media/hdphoto16.wdp"/><Relationship Id="rId5" Type="http://schemas.openxmlformats.org/officeDocument/2006/relationships/image" Target="../media/image2.png"/><Relationship Id="rId15" Type="http://schemas.openxmlformats.org/officeDocument/2006/relationships/image" Target="../media/image18.png"/><Relationship Id="rId23" Type="http://schemas.openxmlformats.org/officeDocument/2006/relationships/image" Target="../media/image21.png"/><Relationship Id="rId10" Type="http://schemas.microsoft.com/office/2007/relationships/hdphoto" Target="../media/hdphoto2.wdp"/><Relationship Id="rId19" Type="http://schemas.openxmlformats.org/officeDocument/2006/relationships/image" Target="../media/image19.png"/><Relationship Id="rId4" Type="http://schemas.openxmlformats.org/officeDocument/2006/relationships/image" Target="../media/image3.jpg"/><Relationship Id="rId9" Type="http://schemas.openxmlformats.org/officeDocument/2006/relationships/image" Target="../media/image6.png"/><Relationship Id="rId14" Type="http://schemas.microsoft.com/office/2007/relationships/hdphoto" Target="../media/hdphoto9.wdp"/><Relationship Id="rId22" Type="http://schemas.microsoft.com/office/2007/relationships/hdphoto" Target="../media/hdphoto12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4.png"/><Relationship Id="rId18" Type="http://schemas.microsoft.com/office/2007/relationships/hdphoto" Target="../media/hdphoto10.wdp"/><Relationship Id="rId26" Type="http://schemas.microsoft.com/office/2007/relationships/hdphoto" Target="../media/hdphoto17.wdp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17.png"/><Relationship Id="rId7" Type="http://schemas.microsoft.com/office/2007/relationships/hdphoto" Target="../media/hdphoto1.wdp"/><Relationship Id="rId12" Type="http://schemas.microsoft.com/office/2007/relationships/hdphoto" Target="../media/hdphoto4.wdp"/><Relationship Id="rId17" Type="http://schemas.openxmlformats.org/officeDocument/2006/relationships/image" Target="../media/image15.png"/><Relationship Id="rId25" Type="http://schemas.openxmlformats.org/officeDocument/2006/relationships/image" Target="../media/image22.png"/><Relationship Id="rId2" Type="http://schemas.openxmlformats.org/officeDocument/2006/relationships/audio" Target="../media/media2.mp3"/><Relationship Id="rId16" Type="http://schemas.microsoft.com/office/2007/relationships/hdphoto" Target="../media/hdphoto13.wdp"/><Relationship Id="rId20" Type="http://schemas.microsoft.com/office/2007/relationships/hdphoto" Target="../media/hdphoto14.wdp"/><Relationship Id="rId1" Type="http://schemas.microsoft.com/office/2007/relationships/media" Target="../media/media2.mp3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24" Type="http://schemas.microsoft.com/office/2007/relationships/hdphoto" Target="../media/hdphoto16.wdp"/><Relationship Id="rId5" Type="http://schemas.openxmlformats.org/officeDocument/2006/relationships/image" Target="../media/image2.png"/><Relationship Id="rId15" Type="http://schemas.openxmlformats.org/officeDocument/2006/relationships/image" Target="../media/image18.png"/><Relationship Id="rId23" Type="http://schemas.openxmlformats.org/officeDocument/2006/relationships/image" Target="../media/image21.png"/><Relationship Id="rId28" Type="http://schemas.microsoft.com/office/2007/relationships/hdphoto" Target="../media/hdphoto18.wdp"/><Relationship Id="rId10" Type="http://schemas.microsoft.com/office/2007/relationships/hdphoto" Target="../media/hdphoto2.wdp"/><Relationship Id="rId19" Type="http://schemas.openxmlformats.org/officeDocument/2006/relationships/image" Target="../media/image19.png"/><Relationship Id="rId4" Type="http://schemas.openxmlformats.org/officeDocument/2006/relationships/image" Target="../media/image3.jpg"/><Relationship Id="rId9" Type="http://schemas.openxmlformats.org/officeDocument/2006/relationships/image" Target="../media/image6.png"/><Relationship Id="rId14" Type="http://schemas.microsoft.com/office/2007/relationships/hdphoto" Target="../media/hdphoto9.wdp"/><Relationship Id="rId22" Type="http://schemas.microsoft.com/office/2007/relationships/hdphoto" Target="../media/hdphoto12.wdp"/><Relationship Id="rId27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4.png"/><Relationship Id="rId18" Type="http://schemas.microsoft.com/office/2007/relationships/hdphoto" Target="../media/hdphoto10.wdp"/><Relationship Id="rId26" Type="http://schemas.microsoft.com/office/2007/relationships/hdphoto" Target="../media/hdphoto17.wdp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17.png"/><Relationship Id="rId7" Type="http://schemas.microsoft.com/office/2007/relationships/hdphoto" Target="../media/hdphoto1.wdp"/><Relationship Id="rId12" Type="http://schemas.microsoft.com/office/2007/relationships/hdphoto" Target="../media/hdphoto4.wdp"/><Relationship Id="rId17" Type="http://schemas.openxmlformats.org/officeDocument/2006/relationships/image" Target="../media/image15.png"/><Relationship Id="rId25" Type="http://schemas.openxmlformats.org/officeDocument/2006/relationships/image" Target="../media/image22.png"/><Relationship Id="rId2" Type="http://schemas.openxmlformats.org/officeDocument/2006/relationships/audio" Target="../media/media2.mp3"/><Relationship Id="rId16" Type="http://schemas.microsoft.com/office/2007/relationships/hdphoto" Target="../media/hdphoto13.wdp"/><Relationship Id="rId20" Type="http://schemas.microsoft.com/office/2007/relationships/hdphoto" Target="../media/hdphoto14.wdp"/><Relationship Id="rId29" Type="http://schemas.openxmlformats.org/officeDocument/2006/relationships/image" Target="../media/image24.png"/><Relationship Id="rId1" Type="http://schemas.microsoft.com/office/2007/relationships/media" Target="../media/media2.mp3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24" Type="http://schemas.microsoft.com/office/2007/relationships/hdphoto" Target="../media/hdphoto16.wdp"/><Relationship Id="rId5" Type="http://schemas.openxmlformats.org/officeDocument/2006/relationships/image" Target="../media/image2.png"/><Relationship Id="rId15" Type="http://schemas.openxmlformats.org/officeDocument/2006/relationships/image" Target="../media/image18.png"/><Relationship Id="rId23" Type="http://schemas.openxmlformats.org/officeDocument/2006/relationships/image" Target="../media/image21.png"/><Relationship Id="rId28" Type="http://schemas.microsoft.com/office/2007/relationships/hdphoto" Target="../media/hdphoto18.wdp"/><Relationship Id="rId10" Type="http://schemas.microsoft.com/office/2007/relationships/hdphoto" Target="../media/hdphoto2.wdp"/><Relationship Id="rId19" Type="http://schemas.openxmlformats.org/officeDocument/2006/relationships/image" Target="../media/image19.png"/><Relationship Id="rId4" Type="http://schemas.openxmlformats.org/officeDocument/2006/relationships/image" Target="../media/image3.jpg"/><Relationship Id="rId9" Type="http://schemas.openxmlformats.org/officeDocument/2006/relationships/image" Target="../media/image6.png"/><Relationship Id="rId14" Type="http://schemas.microsoft.com/office/2007/relationships/hdphoto" Target="../media/hdphoto9.wdp"/><Relationship Id="rId22" Type="http://schemas.microsoft.com/office/2007/relationships/hdphoto" Target="../media/hdphoto12.wdp"/><Relationship Id="rId27" Type="http://schemas.openxmlformats.org/officeDocument/2006/relationships/image" Target="../media/image23.png"/><Relationship Id="rId30" Type="http://schemas.microsoft.com/office/2007/relationships/hdphoto" Target="../media/hdphoto19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4.png"/><Relationship Id="rId18" Type="http://schemas.microsoft.com/office/2007/relationships/hdphoto" Target="../media/hdphoto10.wdp"/><Relationship Id="rId26" Type="http://schemas.microsoft.com/office/2007/relationships/hdphoto" Target="../media/hdphoto17.wdp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17.png"/><Relationship Id="rId7" Type="http://schemas.microsoft.com/office/2007/relationships/hdphoto" Target="../media/hdphoto1.wdp"/><Relationship Id="rId12" Type="http://schemas.microsoft.com/office/2007/relationships/hdphoto" Target="../media/hdphoto4.wdp"/><Relationship Id="rId17" Type="http://schemas.openxmlformats.org/officeDocument/2006/relationships/image" Target="../media/image15.png"/><Relationship Id="rId25" Type="http://schemas.openxmlformats.org/officeDocument/2006/relationships/image" Target="../media/image22.png"/><Relationship Id="rId2" Type="http://schemas.openxmlformats.org/officeDocument/2006/relationships/audio" Target="../media/media2.mp3"/><Relationship Id="rId16" Type="http://schemas.microsoft.com/office/2007/relationships/hdphoto" Target="../media/hdphoto13.wdp"/><Relationship Id="rId20" Type="http://schemas.microsoft.com/office/2007/relationships/hdphoto" Target="../media/hdphoto14.wdp"/><Relationship Id="rId29" Type="http://schemas.openxmlformats.org/officeDocument/2006/relationships/image" Target="../media/image25.png"/><Relationship Id="rId1" Type="http://schemas.microsoft.com/office/2007/relationships/media" Target="../media/media2.mp3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24" Type="http://schemas.microsoft.com/office/2007/relationships/hdphoto" Target="../media/hdphoto16.wdp"/><Relationship Id="rId32" Type="http://schemas.microsoft.com/office/2007/relationships/hdphoto" Target="../media/hdphoto21.wdp"/><Relationship Id="rId5" Type="http://schemas.openxmlformats.org/officeDocument/2006/relationships/image" Target="../media/image2.png"/><Relationship Id="rId15" Type="http://schemas.openxmlformats.org/officeDocument/2006/relationships/image" Target="../media/image18.png"/><Relationship Id="rId23" Type="http://schemas.openxmlformats.org/officeDocument/2006/relationships/image" Target="../media/image21.png"/><Relationship Id="rId28" Type="http://schemas.microsoft.com/office/2007/relationships/hdphoto" Target="../media/hdphoto18.wdp"/><Relationship Id="rId10" Type="http://schemas.microsoft.com/office/2007/relationships/hdphoto" Target="../media/hdphoto2.wdp"/><Relationship Id="rId19" Type="http://schemas.openxmlformats.org/officeDocument/2006/relationships/image" Target="../media/image19.png"/><Relationship Id="rId31" Type="http://schemas.openxmlformats.org/officeDocument/2006/relationships/image" Target="../media/image26.png"/><Relationship Id="rId4" Type="http://schemas.openxmlformats.org/officeDocument/2006/relationships/image" Target="../media/image3.jpg"/><Relationship Id="rId9" Type="http://schemas.openxmlformats.org/officeDocument/2006/relationships/image" Target="../media/image6.png"/><Relationship Id="rId14" Type="http://schemas.microsoft.com/office/2007/relationships/hdphoto" Target="../media/hdphoto9.wdp"/><Relationship Id="rId22" Type="http://schemas.microsoft.com/office/2007/relationships/hdphoto" Target="../media/hdphoto12.wdp"/><Relationship Id="rId27" Type="http://schemas.openxmlformats.org/officeDocument/2006/relationships/image" Target="../media/image23.png"/><Relationship Id="rId30" Type="http://schemas.microsoft.com/office/2007/relationships/hdphoto" Target="../media/hdphoto20.wd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4.png"/><Relationship Id="rId18" Type="http://schemas.microsoft.com/office/2007/relationships/hdphoto" Target="../media/hdphoto10.wdp"/><Relationship Id="rId26" Type="http://schemas.microsoft.com/office/2007/relationships/hdphoto" Target="../media/hdphoto17.wdp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17.png"/><Relationship Id="rId34" Type="http://schemas.microsoft.com/office/2007/relationships/hdphoto" Target="../media/hdphoto23.wdp"/><Relationship Id="rId7" Type="http://schemas.microsoft.com/office/2007/relationships/hdphoto" Target="../media/hdphoto1.wdp"/><Relationship Id="rId12" Type="http://schemas.microsoft.com/office/2007/relationships/hdphoto" Target="../media/hdphoto4.wdp"/><Relationship Id="rId17" Type="http://schemas.openxmlformats.org/officeDocument/2006/relationships/image" Target="../media/image15.png"/><Relationship Id="rId25" Type="http://schemas.openxmlformats.org/officeDocument/2006/relationships/image" Target="../media/image22.png"/><Relationship Id="rId33" Type="http://schemas.openxmlformats.org/officeDocument/2006/relationships/image" Target="../media/image28.png"/><Relationship Id="rId2" Type="http://schemas.openxmlformats.org/officeDocument/2006/relationships/audio" Target="../media/media2.mp3"/><Relationship Id="rId16" Type="http://schemas.microsoft.com/office/2007/relationships/hdphoto" Target="../media/hdphoto13.wdp"/><Relationship Id="rId20" Type="http://schemas.microsoft.com/office/2007/relationships/hdphoto" Target="../media/hdphoto14.wdp"/><Relationship Id="rId29" Type="http://schemas.openxmlformats.org/officeDocument/2006/relationships/image" Target="../media/image27.png"/><Relationship Id="rId1" Type="http://schemas.microsoft.com/office/2007/relationships/media" Target="../media/media2.mp3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24" Type="http://schemas.microsoft.com/office/2007/relationships/hdphoto" Target="../media/hdphoto16.wdp"/><Relationship Id="rId32" Type="http://schemas.microsoft.com/office/2007/relationships/hdphoto" Target="../media/hdphoto21.wdp"/><Relationship Id="rId5" Type="http://schemas.openxmlformats.org/officeDocument/2006/relationships/image" Target="../media/image2.png"/><Relationship Id="rId15" Type="http://schemas.openxmlformats.org/officeDocument/2006/relationships/image" Target="../media/image18.png"/><Relationship Id="rId23" Type="http://schemas.openxmlformats.org/officeDocument/2006/relationships/image" Target="../media/image21.png"/><Relationship Id="rId28" Type="http://schemas.microsoft.com/office/2007/relationships/hdphoto" Target="../media/hdphoto18.wdp"/><Relationship Id="rId10" Type="http://schemas.microsoft.com/office/2007/relationships/hdphoto" Target="../media/hdphoto2.wdp"/><Relationship Id="rId19" Type="http://schemas.openxmlformats.org/officeDocument/2006/relationships/image" Target="../media/image19.png"/><Relationship Id="rId31" Type="http://schemas.openxmlformats.org/officeDocument/2006/relationships/image" Target="../media/image26.png"/><Relationship Id="rId4" Type="http://schemas.openxmlformats.org/officeDocument/2006/relationships/image" Target="../media/image3.jpg"/><Relationship Id="rId9" Type="http://schemas.openxmlformats.org/officeDocument/2006/relationships/image" Target="../media/image6.png"/><Relationship Id="rId14" Type="http://schemas.microsoft.com/office/2007/relationships/hdphoto" Target="../media/hdphoto9.wdp"/><Relationship Id="rId22" Type="http://schemas.microsoft.com/office/2007/relationships/hdphoto" Target="../media/hdphoto12.wdp"/><Relationship Id="rId27" Type="http://schemas.openxmlformats.org/officeDocument/2006/relationships/image" Target="../media/image23.png"/><Relationship Id="rId30" Type="http://schemas.microsoft.com/office/2007/relationships/hdphoto" Target="../media/hdphoto22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4.png"/><Relationship Id="rId18" Type="http://schemas.microsoft.com/office/2007/relationships/hdphoto" Target="../media/hdphoto10.wdp"/><Relationship Id="rId26" Type="http://schemas.microsoft.com/office/2007/relationships/hdphoto" Target="../media/hdphoto17.wdp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17.png"/><Relationship Id="rId34" Type="http://schemas.microsoft.com/office/2007/relationships/hdphoto" Target="../media/hdphoto23.wdp"/><Relationship Id="rId7" Type="http://schemas.microsoft.com/office/2007/relationships/hdphoto" Target="../media/hdphoto1.wdp"/><Relationship Id="rId12" Type="http://schemas.microsoft.com/office/2007/relationships/hdphoto" Target="../media/hdphoto4.wdp"/><Relationship Id="rId17" Type="http://schemas.openxmlformats.org/officeDocument/2006/relationships/image" Target="../media/image15.png"/><Relationship Id="rId25" Type="http://schemas.openxmlformats.org/officeDocument/2006/relationships/image" Target="../media/image22.png"/><Relationship Id="rId33" Type="http://schemas.openxmlformats.org/officeDocument/2006/relationships/image" Target="../media/image28.png"/><Relationship Id="rId2" Type="http://schemas.openxmlformats.org/officeDocument/2006/relationships/audio" Target="../media/media2.mp3"/><Relationship Id="rId16" Type="http://schemas.microsoft.com/office/2007/relationships/hdphoto" Target="../media/hdphoto13.wdp"/><Relationship Id="rId20" Type="http://schemas.microsoft.com/office/2007/relationships/hdphoto" Target="../media/hdphoto14.wdp"/><Relationship Id="rId29" Type="http://schemas.openxmlformats.org/officeDocument/2006/relationships/image" Target="../media/image27.png"/><Relationship Id="rId1" Type="http://schemas.microsoft.com/office/2007/relationships/media" Target="../media/media2.mp3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24" Type="http://schemas.microsoft.com/office/2007/relationships/hdphoto" Target="../media/hdphoto16.wdp"/><Relationship Id="rId32" Type="http://schemas.microsoft.com/office/2007/relationships/hdphoto" Target="../media/hdphoto21.wdp"/><Relationship Id="rId5" Type="http://schemas.openxmlformats.org/officeDocument/2006/relationships/image" Target="../media/image2.png"/><Relationship Id="rId15" Type="http://schemas.openxmlformats.org/officeDocument/2006/relationships/image" Target="../media/image18.png"/><Relationship Id="rId23" Type="http://schemas.openxmlformats.org/officeDocument/2006/relationships/image" Target="../media/image21.png"/><Relationship Id="rId28" Type="http://schemas.microsoft.com/office/2007/relationships/hdphoto" Target="../media/hdphoto18.wdp"/><Relationship Id="rId36" Type="http://schemas.microsoft.com/office/2007/relationships/hdphoto" Target="../media/hdphoto24.wdp"/><Relationship Id="rId10" Type="http://schemas.microsoft.com/office/2007/relationships/hdphoto" Target="../media/hdphoto2.wdp"/><Relationship Id="rId19" Type="http://schemas.openxmlformats.org/officeDocument/2006/relationships/image" Target="../media/image19.png"/><Relationship Id="rId31" Type="http://schemas.openxmlformats.org/officeDocument/2006/relationships/image" Target="../media/image26.png"/><Relationship Id="rId4" Type="http://schemas.openxmlformats.org/officeDocument/2006/relationships/image" Target="../media/image3.jpg"/><Relationship Id="rId9" Type="http://schemas.openxmlformats.org/officeDocument/2006/relationships/image" Target="../media/image6.png"/><Relationship Id="rId14" Type="http://schemas.microsoft.com/office/2007/relationships/hdphoto" Target="../media/hdphoto9.wdp"/><Relationship Id="rId22" Type="http://schemas.microsoft.com/office/2007/relationships/hdphoto" Target="../media/hdphoto12.wdp"/><Relationship Id="rId27" Type="http://schemas.openxmlformats.org/officeDocument/2006/relationships/image" Target="../media/image23.png"/><Relationship Id="rId30" Type="http://schemas.microsoft.com/office/2007/relationships/hdphoto" Target="../media/hdphoto22.wdp"/><Relationship Id="rId35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4.png"/><Relationship Id="rId18" Type="http://schemas.microsoft.com/office/2007/relationships/hdphoto" Target="../media/hdphoto10.wdp"/><Relationship Id="rId26" Type="http://schemas.microsoft.com/office/2007/relationships/hdphoto" Target="../media/hdphoto17.wdp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17.png"/><Relationship Id="rId34" Type="http://schemas.microsoft.com/office/2007/relationships/hdphoto" Target="../media/hdphoto25.wdp"/><Relationship Id="rId7" Type="http://schemas.microsoft.com/office/2007/relationships/hdphoto" Target="../media/hdphoto1.wdp"/><Relationship Id="rId12" Type="http://schemas.microsoft.com/office/2007/relationships/hdphoto" Target="../media/hdphoto4.wdp"/><Relationship Id="rId17" Type="http://schemas.openxmlformats.org/officeDocument/2006/relationships/image" Target="../media/image15.png"/><Relationship Id="rId25" Type="http://schemas.openxmlformats.org/officeDocument/2006/relationships/image" Target="../media/image22.png"/><Relationship Id="rId33" Type="http://schemas.openxmlformats.org/officeDocument/2006/relationships/image" Target="../media/image30.png"/><Relationship Id="rId38" Type="http://schemas.microsoft.com/office/2007/relationships/hdphoto" Target="../media/hdphoto27.wdp"/><Relationship Id="rId2" Type="http://schemas.openxmlformats.org/officeDocument/2006/relationships/audio" Target="../media/media2.mp3"/><Relationship Id="rId16" Type="http://schemas.microsoft.com/office/2007/relationships/hdphoto" Target="../media/hdphoto13.wdp"/><Relationship Id="rId20" Type="http://schemas.microsoft.com/office/2007/relationships/hdphoto" Target="../media/hdphoto14.wdp"/><Relationship Id="rId29" Type="http://schemas.openxmlformats.org/officeDocument/2006/relationships/image" Target="../media/image27.png"/><Relationship Id="rId1" Type="http://schemas.microsoft.com/office/2007/relationships/media" Target="../media/media2.mp3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24" Type="http://schemas.microsoft.com/office/2007/relationships/hdphoto" Target="../media/hdphoto16.wdp"/><Relationship Id="rId32" Type="http://schemas.microsoft.com/office/2007/relationships/hdphoto" Target="../media/hdphoto21.wdp"/><Relationship Id="rId37" Type="http://schemas.openxmlformats.org/officeDocument/2006/relationships/image" Target="../media/image32.png"/><Relationship Id="rId5" Type="http://schemas.openxmlformats.org/officeDocument/2006/relationships/image" Target="../media/image2.png"/><Relationship Id="rId15" Type="http://schemas.openxmlformats.org/officeDocument/2006/relationships/image" Target="../media/image18.png"/><Relationship Id="rId23" Type="http://schemas.openxmlformats.org/officeDocument/2006/relationships/image" Target="../media/image21.png"/><Relationship Id="rId28" Type="http://schemas.microsoft.com/office/2007/relationships/hdphoto" Target="../media/hdphoto18.wdp"/><Relationship Id="rId36" Type="http://schemas.microsoft.com/office/2007/relationships/hdphoto" Target="../media/hdphoto26.wdp"/><Relationship Id="rId10" Type="http://schemas.microsoft.com/office/2007/relationships/hdphoto" Target="../media/hdphoto2.wdp"/><Relationship Id="rId19" Type="http://schemas.openxmlformats.org/officeDocument/2006/relationships/image" Target="../media/image19.png"/><Relationship Id="rId31" Type="http://schemas.openxmlformats.org/officeDocument/2006/relationships/image" Target="../media/image26.png"/><Relationship Id="rId4" Type="http://schemas.openxmlformats.org/officeDocument/2006/relationships/image" Target="../media/image3.jpg"/><Relationship Id="rId9" Type="http://schemas.openxmlformats.org/officeDocument/2006/relationships/image" Target="../media/image6.png"/><Relationship Id="rId14" Type="http://schemas.microsoft.com/office/2007/relationships/hdphoto" Target="../media/hdphoto9.wdp"/><Relationship Id="rId22" Type="http://schemas.microsoft.com/office/2007/relationships/hdphoto" Target="../media/hdphoto12.wdp"/><Relationship Id="rId27" Type="http://schemas.openxmlformats.org/officeDocument/2006/relationships/image" Target="../media/image23.png"/><Relationship Id="rId30" Type="http://schemas.microsoft.com/office/2007/relationships/hdphoto" Target="../media/hdphoto22.wdp"/><Relationship Id="rId35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4.png"/><Relationship Id="rId18" Type="http://schemas.microsoft.com/office/2007/relationships/hdphoto" Target="../media/hdphoto10.wdp"/><Relationship Id="rId26" Type="http://schemas.microsoft.com/office/2007/relationships/hdphoto" Target="../media/hdphoto17.wdp"/><Relationship Id="rId39" Type="http://schemas.openxmlformats.org/officeDocument/2006/relationships/image" Target="../media/image32.png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17.png"/><Relationship Id="rId34" Type="http://schemas.microsoft.com/office/2007/relationships/hdphoto" Target="../media/hdphoto25.wdp"/><Relationship Id="rId7" Type="http://schemas.microsoft.com/office/2007/relationships/hdphoto" Target="../media/hdphoto1.wdp"/><Relationship Id="rId12" Type="http://schemas.microsoft.com/office/2007/relationships/hdphoto" Target="../media/hdphoto4.wdp"/><Relationship Id="rId17" Type="http://schemas.openxmlformats.org/officeDocument/2006/relationships/image" Target="../media/image15.png"/><Relationship Id="rId25" Type="http://schemas.openxmlformats.org/officeDocument/2006/relationships/image" Target="../media/image22.png"/><Relationship Id="rId33" Type="http://schemas.openxmlformats.org/officeDocument/2006/relationships/image" Target="../media/image30.png"/><Relationship Id="rId38" Type="http://schemas.microsoft.com/office/2007/relationships/hdphoto" Target="../media/hdphoto29.wdp"/><Relationship Id="rId2" Type="http://schemas.openxmlformats.org/officeDocument/2006/relationships/audio" Target="../media/media2.mp3"/><Relationship Id="rId16" Type="http://schemas.microsoft.com/office/2007/relationships/hdphoto" Target="../media/hdphoto13.wdp"/><Relationship Id="rId20" Type="http://schemas.microsoft.com/office/2007/relationships/hdphoto" Target="../media/hdphoto14.wdp"/><Relationship Id="rId29" Type="http://schemas.openxmlformats.org/officeDocument/2006/relationships/image" Target="../media/image27.png"/><Relationship Id="rId1" Type="http://schemas.microsoft.com/office/2007/relationships/media" Target="../media/media2.mp3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24" Type="http://schemas.microsoft.com/office/2007/relationships/hdphoto" Target="../media/hdphoto16.wdp"/><Relationship Id="rId32" Type="http://schemas.microsoft.com/office/2007/relationships/hdphoto" Target="../media/hdphoto21.wdp"/><Relationship Id="rId37" Type="http://schemas.openxmlformats.org/officeDocument/2006/relationships/image" Target="../media/image34.png"/><Relationship Id="rId40" Type="http://schemas.microsoft.com/office/2007/relationships/hdphoto" Target="../media/hdphoto27.wdp"/><Relationship Id="rId5" Type="http://schemas.openxmlformats.org/officeDocument/2006/relationships/image" Target="../media/image2.png"/><Relationship Id="rId15" Type="http://schemas.openxmlformats.org/officeDocument/2006/relationships/image" Target="../media/image18.png"/><Relationship Id="rId23" Type="http://schemas.openxmlformats.org/officeDocument/2006/relationships/image" Target="../media/image21.png"/><Relationship Id="rId28" Type="http://schemas.microsoft.com/office/2007/relationships/hdphoto" Target="../media/hdphoto18.wdp"/><Relationship Id="rId36" Type="http://schemas.microsoft.com/office/2007/relationships/hdphoto" Target="../media/hdphoto28.wdp"/><Relationship Id="rId10" Type="http://schemas.microsoft.com/office/2007/relationships/hdphoto" Target="../media/hdphoto2.wdp"/><Relationship Id="rId19" Type="http://schemas.openxmlformats.org/officeDocument/2006/relationships/image" Target="../media/image19.png"/><Relationship Id="rId31" Type="http://schemas.openxmlformats.org/officeDocument/2006/relationships/image" Target="../media/image26.png"/><Relationship Id="rId4" Type="http://schemas.openxmlformats.org/officeDocument/2006/relationships/image" Target="../media/image3.jpg"/><Relationship Id="rId9" Type="http://schemas.openxmlformats.org/officeDocument/2006/relationships/image" Target="../media/image6.png"/><Relationship Id="rId14" Type="http://schemas.microsoft.com/office/2007/relationships/hdphoto" Target="../media/hdphoto9.wdp"/><Relationship Id="rId22" Type="http://schemas.microsoft.com/office/2007/relationships/hdphoto" Target="../media/hdphoto12.wdp"/><Relationship Id="rId27" Type="http://schemas.openxmlformats.org/officeDocument/2006/relationships/image" Target="../media/image23.png"/><Relationship Id="rId30" Type="http://schemas.microsoft.com/office/2007/relationships/hdphoto" Target="../media/hdphoto22.wdp"/><Relationship Id="rId35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4.png"/><Relationship Id="rId18" Type="http://schemas.microsoft.com/office/2007/relationships/hdphoto" Target="../media/hdphoto10.wdp"/><Relationship Id="rId26" Type="http://schemas.microsoft.com/office/2007/relationships/hdphoto" Target="../media/hdphoto17.wdp"/><Relationship Id="rId39" Type="http://schemas.openxmlformats.org/officeDocument/2006/relationships/image" Target="../media/image32.png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17.png"/><Relationship Id="rId34" Type="http://schemas.microsoft.com/office/2007/relationships/hdphoto" Target="../media/hdphoto25.wdp"/><Relationship Id="rId42" Type="http://schemas.microsoft.com/office/2007/relationships/hdphoto" Target="../media/hdphoto30.wdp"/><Relationship Id="rId7" Type="http://schemas.microsoft.com/office/2007/relationships/hdphoto" Target="../media/hdphoto1.wdp"/><Relationship Id="rId12" Type="http://schemas.microsoft.com/office/2007/relationships/hdphoto" Target="../media/hdphoto4.wdp"/><Relationship Id="rId17" Type="http://schemas.openxmlformats.org/officeDocument/2006/relationships/image" Target="../media/image15.png"/><Relationship Id="rId25" Type="http://schemas.openxmlformats.org/officeDocument/2006/relationships/image" Target="../media/image22.png"/><Relationship Id="rId33" Type="http://schemas.openxmlformats.org/officeDocument/2006/relationships/image" Target="../media/image30.png"/><Relationship Id="rId38" Type="http://schemas.microsoft.com/office/2007/relationships/hdphoto" Target="../media/hdphoto29.wdp"/><Relationship Id="rId2" Type="http://schemas.openxmlformats.org/officeDocument/2006/relationships/audio" Target="../media/media2.mp3"/><Relationship Id="rId16" Type="http://schemas.microsoft.com/office/2007/relationships/hdphoto" Target="../media/hdphoto13.wdp"/><Relationship Id="rId20" Type="http://schemas.microsoft.com/office/2007/relationships/hdphoto" Target="../media/hdphoto14.wdp"/><Relationship Id="rId29" Type="http://schemas.openxmlformats.org/officeDocument/2006/relationships/image" Target="../media/image27.png"/><Relationship Id="rId41" Type="http://schemas.openxmlformats.org/officeDocument/2006/relationships/image" Target="../media/image35.png"/><Relationship Id="rId1" Type="http://schemas.microsoft.com/office/2007/relationships/media" Target="../media/media2.mp3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24" Type="http://schemas.microsoft.com/office/2007/relationships/hdphoto" Target="../media/hdphoto16.wdp"/><Relationship Id="rId32" Type="http://schemas.microsoft.com/office/2007/relationships/hdphoto" Target="../media/hdphoto21.wdp"/><Relationship Id="rId37" Type="http://schemas.openxmlformats.org/officeDocument/2006/relationships/image" Target="../media/image34.png"/><Relationship Id="rId40" Type="http://schemas.microsoft.com/office/2007/relationships/hdphoto" Target="../media/hdphoto27.wdp"/><Relationship Id="rId5" Type="http://schemas.openxmlformats.org/officeDocument/2006/relationships/image" Target="../media/image2.png"/><Relationship Id="rId15" Type="http://schemas.openxmlformats.org/officeDocument/2006/relationships/image" Target="../media/image18.png"/><Relationship Id="rId23" Type="http://schemas.openxmlformats.org/officeDocument/2006/relationships/image" Target="../media/image21.png"/><Relationship Id="rId28" Type="http://schemas.microsoft.com/office/2007/relationships/hdphoto" Target="../media/hdphoto18.wdp"/><Relationship Id="rId36" Type="http://schemas.microsoft.com/office/2007/relationships/hdphoto" Target="../media/hdphoto28.wdp"/><Relationship Id="rId10" Type="http://schemas.microsoft.com/office/2007/relationships/hdphoto" Target="../media/hdphoto2.wdp"/><Relationship Id="rId19" Type="http://schemas.openxmlformats.org/officeDocument/2006/relationships/image" Target="../media/image19.png"/><Relationship Id="rId31" Type="http://schemas.openxmlformats.org/officeDocument/2006/relationships/image" Target="../media/image26.png"/><Relationship Id="rId44" Type="http://schemas.microsoft.com/office/2007/relationships/hdphoto" Target="../media/hdphoto31.wdp"/><Relationship Id="rId4" Type="http://schemas.openxmlformats.org/officeDocument/2006/relationships/image" Target="../media/image3.jpg"/><Relationship Id="rId9" Type="http://schemas.openxmlformats.org/officeDocument/2006/relationships/image" Target="../media/image6.png"/><Relationship Id="rId14" Type="http://schemas.microsoft.com/office/2007/relationships/hdphoto" Target="../media/hdphoto9.wdp"/><Relationship Id="rId22" Type="http://schemas.microsoft.com/office/2007/relationships/hdphoto" Target="../media/hdphoto12.wdp"/><Relationship Id="rId27" Type="http://schemas.openxmlformats.org/officeDocument/2006/relationships/image" Target="../media/image23.png"/><Relationship Id="rId30" Type="http://schemas.microsoft.com/office/2007/relationships/hdphoto" Target="../media/hdphoto22.wdp"/><Relationship Id="rId35" Type="http://schemas.openxmlformats.org/officeDocument/2006/relationships/image" Target="../media/image33.png"/><Relationship Id="rId43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4.png"/><Relationship Id="rId18" Type="http://schemas.microsoft.com/office/2007/relationships/hdphoto" Target="../media/hdphoto10.wdp"/><Relationship Id="rId26" Type="http://schemas.microsoft.com/office/2007/relationships/hdphoto" Target="../media/hdphoto17.wdp"/><Relationship Id="rId39" Type="http://schemas.openxmlformats.org/officeDocument/2006/relationships/image" Target="../media/image32.png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17.png"/><Relationship Id="rId34" Type="http://schemas.microsoft.com/office/2007/relationships/hdphoto" Target="../media/hdphoto32.wdp"/><Relationship Id="rId42" Type="http://schemas.microsoft.com/office/2007/relationships/hdphoto" Target="../media/hdphoto34.wdp"/><Relationship Id="rId7" Type="http://schemas.microsoft.com/office/2007/relationships/hdphoto" Target="../media/hdphoto1.wdp"/><Relationship Id="rId12" Type="http://schemas.microsoft.com/office/2007/relationships/hdphoto" Target="../media/hdphoto4.wdp"/><Relationship Id="rId17" Type="http://schemas.openxmlformats.org/officeDocument/2006/relationships/image" Target="../media/image15.png"/><Relationship Id="rId25" Type="http://schemas.openxmlformats.org/officeDocument/2006/relationships/image" Target="../media/image22.png"/><Relationship Id="rId33" Type="http://schemas.openxmlformats.org/officeDocument/2006/relationships/image" Target="../media/image37.png"/><Relationship Id="rId38" Type="http://schemas.microsoft.com/office/2007/relationships/hdphoto" Target="../media/hdphoto29.wdp"/><Relationship Id="rId46" Type="http://schemas.microsoft.com/office/2007/relationships/hdphoto" Target="../media/hdphoto36.wdp"/><Relationship Id="rId2" Type="http://schemas.openxmlformats.org/officeDocument/2006/relationships/audio" Target="../media/media2.mp3"/><Relationship Id="rId16" Type="http://schemas.microsoft.com/office/2007/relationships/hdphoto" Target="../media/hdphoto13.wdp"/><Relationship Id="rId20" Type="http://schemas.microsoft.com/office/2007/relationships/hdphoto" Target="../media/hdphoto14.wdp"/><Relationship Id="rId29" Type="http://schemas.openxmlformats.org/officeDocument/2006/relationships/image" Target="../media/image27.png"/><Relationship Id="rId41" Type="http://schemas.openxmlformats.org/officeDocument/2006/relationships/image" Target="../media/image39.png"/><Relationship Id="rId1" Type="http://schemas.microsoft.com/office/2007/relationships/media" Target="../media/media2.mp3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24" Type="http://schemas.microsoft.com/office/2007/relationships/hdphoto" Target="../media/hdphoto16.wdp"/><Relationship Id="rId32" Type="http://schemas.microsoft.com/office/2007/relationships/hdphoto" Target="../media/hdphoto21.wdp"/><Relationship Id="rId37" Type="http://schemas.openxmlformats.org/officeDocument/2006/relationships/image" Target="../media/image34.png"/><Relationship Id="rId40" Type="http://schemas.microsoft.com/office/2007/relationships/hdphoto" Target="../media/hdphoto27.wdp"/><Relationship Id="rId45" Type="http://schemas.openxmlformats.org/officeDocument/2006/relationships/image" Target="../media/image41.png"/><Relationship Id="rId5" Type="http://schemas.openxmlformats.org/officeDocument/2006/relationships/image" Target="../media/image2.png"/><Relationship Id="rId15" Type="http://schemas.openxmlformats.org/officeDocument/2006/relationships/image" Target="../media/image18.png"/><Relationship Id="rId23" Type="http://schemas.openxmlformats.org/officeDocument/2006/relationships/image" Target="../media/image21.png"/><Relationship Id="rId28" Type="http://schemas.microsoft.com/office/2007/relationships/hdphoto" Target="../media/hdphoto18.wdp"/><Relationship Id="rId36" Type="http://schemas.microsoft.com/office/2007/relationships/hdphoto" Target="../media/hdphoto33.wdp"/><Relationship Id="rId10" Type="http://schemas.microsoft.com/office/2007/relationships/hdphoto" Target="../media/hdphoto2.wdp"/><Relationship Id="rId19" Type="http://schemas.openxmlformats.org/officeDocument/2006/relationships/image" Target="../media/image19.png"/><Relationship Id="rId31" Type="http://schemas.openxmlformats.org/officeDocument/2006/relationships/image" Target="../media/image26.png"/><Relationship Id="rId44" Type="http://schemas.microsoft.com/office/2007/relationships/hdphoto" Target="../media/hdphoto35.wdp"/><Relationship Id="rId4" Type="http://schemas.openxmlformats.org/officeDocument/2006/relationships/image" Target="../media/image3.jpg"/><Relationship Id="rId9" Type="http://schemas.openxmlformats.org/officeDocument/2006/relationships/image" Target="../media/image6.png"/><Relationship Id="rId14" Type="http://schemas.microsoft.com/office/2007/relationships/hdphoto" Target="../media/hdphoto9.wdp"/><Relationship Id="rId22" Type="http://schemas.microsoft.com/office/2007/relationships/hdphoto" Target="../media/hdphoto12.wdp"/><Relationship Id="rId27" Type="http://schemas.openxmlformats.org/officeDocument/2006/relationships/image" Target="../media/image23.png"/><Relationship Id="rId30" Type="http://schemas.microsoft.com/office/2007/relationships/hdphoto" Target="../media/hdphoto22.wdp"/><Relationship Id="rId35" Type="http://schemas.openxmlformats.org/officeDocument/2006/relationships/image" Target="../media/image38.png"/><Relationship Id="rId43" Type="http://schemas.openxmlformats.org/officeDocument/2006/relationships/image" Target="../media/image40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4.png"/><Relationship Id="rId18" Type="http://schemas.microsoft.com/office/2007/relationships/hdphoto" Target="../media/hdphoto10.wdp"/><Relationship Id="rId26" Type="http://schemas.microsoft.com/office/2007/relationships/hdphoto" Target="../media/hdphoto17.wdp"/><Relationship Id="rId39" Type="http://schemas.openxmlformats.org/officeDocument/2006/relationships/image" Target="../media/image42.png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17.png"/><Relationship Id="rId34" Type="http://schemas.microsoft.com/office/2007/relationships/hdphoto" Target="../media/hdphoto25.wdp"/><Relationship Id="rId42" Type="http://schemas.microsoft.com/office/2007/relationships/hdphoto" Target="../media/hdphoto38.wdp"/><Relationship Id="rId47" Type="http://schemas.openxmlformats.org/officeDocument/2006/relationships/image" Target="../media/image45.png"/><Relationship Id="rId7" Type="http://schemas.microsoft.com/office/2007/relationships/hdphoto" Target="../media/hdphoto1.wdp"/><Relationship Id="rId12" Type="http://schemas.microsoft.com/office/2007/relationships/hdphoto" Target="../media/hdphoto4.wdp"/><Relationship Id="rId17" Type="http://schemas.openxmlformats.org/officeDocument/2006/relationships/image" Target="../media/image15.png"/><Relationship Id="rId25" Type="http://schemas.openxmlformats.org/officeDocument/2006/relationships/image" Target="../media/image22.png"/><Relationship Id="rId33" Type="http://schemas.openxmlformats.org/officeDocument/2006/relationships/image" Target="../media/image30.png"/><Relationship Id="rId38" Type="http://schemas.microsoft.com/office/2007/relationships/hdphoto" Target="../media/hdphoto29.wdp"/><Relationship Id="rId46" Type="http://schemas.microsoft.com/office/2007/relationships/hdphoto" Target="../media/hdphoto36.wdp"/><Relationship Id="rId2" Type="http://schemas.openxmlformats.org/officeDocument/2006/relationships/audio" Target="../media/media2.mp3"/><Relationship Id="rId16" Type="http://schemas.microsoft.com/office/2007/relationships/hdphoto" Target="../media/hdphoto13.wdp"/><Relationship Id="rId20" Type="http://schemas.microsoft.com/office/2007/relationships/hdphoto" Target="../media/hdphoto14.wdp"/><Relationship Id="rId29" Type="http://schemas.openxmlformats.org/officeDocument/2006/relationships/image" Target="../media/image27.png"/><Relationship Id="rId41" Type="http://schemas.openxmlformats.org/officeDocument/2006/relationships/image" Target="../media/image43.png"/><Relationship Id="rId1" Type="http://schemas.microsoft.com/office/2007/relationships/media" Target="../media/media2.mp3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24" Type="http://schemas.microsoft.com/office/2007/relationships/hdphoto" Target="../media/hdphoto16.wdp"/><Relationship Id="rId32" Type="http://schemas.microsoft.com/office/2007/relationships/hdphoto" Target="../media/hdphoto21.wdp"/><Relationship Id="rId37" Type="http://schemas.openxmlformats.org/officeDocument/2006/relationships/image" Target="../media/image34.png"/><Relationship Id="rId40" Type="http://schemas.microsoft.com/office/2007/relationships/hdphoto" Target="../media/hdphoto37.wdp"/><Relationship Id="rId45" Type="http://schemas.openxmlformats.org/officeDocument/2006/relationships/image" Target="../media/image41.png"/><Relationship Id="rId5" Type="http://schemas.openxmlformats.org/officeDocument/2006/relationships/image" Target="../media/image2.png"/><Relationship Id="rId15" Type="http://schemas.openxmlformats.org/officeDocument/2006/relationships/image" Target="../media/image18.png"/><Relationship Id="rId23" Type="http://schemas.openxmlformats.org/officeDocument/2006/relationships/image" Target="../media/image21.png"/><Relationship Id="rId28" Type="http://schemas.microsoft.com/office/2007/relationships/hdphoto" Target="../media/hdphoto18.wdp"/><Relationship Id="rId36" Type="http://schemas.microsoft.com/office/2007/relationships/hdphoto" Target="../media/hdphoto28.wdp"/><Relationship Id="rId10" Type="http://schemas.microsoft.com/office/2007/relationships/hdphoto" Target="../media/hdphoto2.wdp"/><Relationship Id="rId19" Type="http://schemas.openxmlformats.org/officeDocument/2006/relationships/image" Target="../media/image19.png"/><Relationship Id="rId31" Type="http://schemas.openxmlformats.org/officeDocument/2006/relationships/image" Target="../media/image26.png"/><Relationship Id="rId44" Type="http://schemas.microsoft.com/office/2007/relationships/hdphoto" Target="../media/hdphoto39.wdp"/><Relationship Id="rId4" Type="http://schemas.openxmlformats.org/officeDocument/2006/relationships/image" Target="../media/image3.jpg"/><Relationship Id="rId9" Type="http://schemas.openxmlformats.org/officeDocument/2006/relationships/image" Target="../media/image6.png"/><Relationship Id="rId14" Type="http://schemas.microsoft.com/office/2007/relationships/hdphoto" Target="../media/hdphoto9.wdp"/><Relationship Id="rId22" Type="http://schemas.microsoft.com/office/2007/relationships/hdphoto" Target="../media/hdphoto12.wdp"/><Relationship Id="rId27" Type="http://schemas.openxmlformats.org/officeDocument/2006/relationships/image" Target="../media/image23.png"/><Relationship Id="rId30" Type="http://schemas.microsoft.com/office/2007/relationships/hdphoto" Target="../media/hdphoto22.wdp"/><Relationship Id="rId35" Type="http://schemas.openxmlformats.org/officeDocument/2006/relationships/image" Target="../media/image33.png"/><Relationship Id="rId43" Type="http://schemas.openxmlformats.org/officeDocument/2006/relationships/image" Target="../media/image44.png"/><Relationship Id="rId48" Type="http://schemas.microsoft.com/office/2007/relationships/hdphoto" Target="../media/hdphoto40.wdp"/></Relationships>
</file>

<file path=ppt/slides/_rels/slide2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4.png"/><Relationship Id="rId18" Type="http://schemas.microsoft.com/office/2007/relationships/hdphoto" Target="../media/hdphoto10.wdp"/><Relationship Id="rId26" Type="http://schemas.microsoft.com/office/2007/relationships/hdphoto" Target="../media/hdphoto17.wdp"/><Relationship Id="rId39" Type="http://schemas.openxmlformats.org/officeDocument/2006/relationships/image" Target="../media/image42.png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17.png"/><Relationship Id="rId34" Type="http://schemas.microsoft.com/office/2007/relationships/hdphoto" Target="../media/hdphoto25.wdp"/><Relationship Id="rId42" Type="http://schemas.microsoft.com/office/2007/relationships/hdphoto" Target="../media/hdphoto38.wdp"/><Relationship Id="rId47" Type="http://schemas.openxmlformats.org/officeDocument/2006/relationships/image" Target="../media/image45.png"/><Relationship Id="rId50" Type="http://schemas.microsoft.com/office/2007/relationships/hdphoto" Target="../media/hdphoto41.wdp"/><Relationship Id="rId7" Type="http://schemas.microsoft.com/office/2007/relationships/hdphoto" Target="../media/hdphoto1.wdp"/><Relationship Id="rId12" Type="http://schemas.microsoft.com/office/2007/relationships/hdphoto" Target="../media/hdphoto4.wdp"/><Relationship Id="rId17" Type="http://schemas.openxmlformats.org/officeDocument/2006/relationships/image" Target="../media/image15.png"/><Relationship Id="rId25" Type="http://schemas.openxmlformats.org/officeDocument/2006/relationships/image" Target="../media/image22.png"/><Relationship Id="rId33" Type="http://schemas.openxmlformats.org/officeDocument/2006/relationships/image" Target="../media/image30.png"/><Relationship Id="rId38" Type="http://schemas.microsoft.com/office/2007/relationships/hdphoto" Target="../media/hdphoto29.wdp"/><Relationship Id="rId46" Type="http://schemas.microsoft.com/office/2007/relationships/hdphoto" Target="../media/hdphoto36.wdp"/><Relationship Id="rId2" Type="http://schemas.openxmlformats.org/officeDocument/2006/relationships/audio" Target="../media/media2.mp3"/><Relationship Id="rId16" Type="http://schemas.microsoft.com/office/2007/relationships/hdphoto" Target="../media/hdphoto13.wdp"/><Relationship Id="rId20" Type="http://schemas.microsoft.com/office/2007/relationships/hdphoto" Target="../media/hdphoto14.wdp"/><Relationship Id="rId29" Type="http://schemas.openxmlformats.org/officeDocument/2006/relationships/image" Target="../media/image27.png"/><Relationship Id="rId41" Type="http://schemas.openxmlformats.org/officeDocument/2006/relationships/image" Target="../media/image43.png"/><Relationship Id="rId1" Type="http://schemas.microsoft.com/office/2007/relationships/media" Target="../media/media2.mp3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24" Type="http://schemas.microsoft.com/office/2007/relationships/hdphoto" Target="../media/hdphoto16.wdp"/><Relationship Id="rId32" Type="http://schemas.microsoft.com/office/2007/relationships/hdphoto" Target="../media/hdphoto21.wdp"/><Relationship Id="rId37" Type="http://schemas.openxmlformats.org/officeDocument/2006/relationships/image" Target="../media/image34.png"/><Relationship Id="rId40" Type="http://schemas.microsoft.com/office/2007/relationships/hdphoto" Target="../media/hdphoto37.wdp"/><Relationship Id="rId45" Type="http://schemas.openxmlformats.org/officeDocument/2006/relationships/image" Target="../media/image41.png"/><Relationship Id="rId5" Type="http://schemas.openxmlformats.org/officeDocument/2006/relationships/image" Target="../media/image2.png"/><Relationship Id="rId15" Type="http://schemas.openxmlformats.org/officeDocument/2006/relationships/image" Target="../media/image18.png"/><Relationship Id="rId23" Type="http://schemas.openxmlformats.org/officeDocument/2006/relationships/image" Target="../media/image21.png"/><Relationship Id="rId28" Type="http://schemas.microsoft.com/office/2007/relationships/hdphoto" Target="../media/hdphoto18.wdp"/><Relationship Id="rId36" Type="http://schemas.microsoft.com/office/2007/relationships/hdphoto" Target="../media/hdphoto28.wdp"/><Relationship Id="rId49" Type="http://schemas.openxmlformats.org/officeDocument/2006/relationships/image" Target="../media/image46.png"/><Relationship Id="rId10" Type="http://schemas.microsoft.com/office/2007/relationships/hdphoto" Target="../media/hdphoto2.wdp"/><Relationship Id="rId19" Type="http://schemas.openxmlformats.org/officeDocument/2006/relationships/image" Target="../media/image19.png"/><Relationship Id="rId31" Type="http://schemas.openxmlformats.org/officeDocument/2006/relationships/image" Target="../media/image26.png"/><Relationship Id="rId44" Type="http://schemas.microsoft.com/office/2007/relationships/hdphoto" Target="../media/hdphoto39.wdp"/><Relationship Id="rId4" Type="http://schemas.openxmlformats.org/officeDocument/2006/relationships/image" Target="../media/image3.jpg"/><Relationship Id="rId9" Type="http://schemas.openxmlformats.org/officeDocument/2006/relationships/image" Target="../media/image6.png"/><Relationship Id="rId14" Type="http://schemas.microsoft.com/office/2007/relationships/hdphoto" Target="../media/hdphoto9.wdp"/><Relationship Id="rId22" Type="http://schemas.microsoft.com/office/2007/relationships/hdphoto" Target="../media/hdphoto12.wdp"/><Relationship Id="rId27" Type="http://schemas.openxmlformats.org/officeDocument/2006/relationships/image" Target="../media/image23.png"/><Relationship Id="rId30" Type="http://schemas.microsoft.com/office/2007/relationships/hdphoto" Target="../media/hdphoto22.wdp"/><Relationship Id="rId35" Type="http://schemas.openxmlformats.org/officeDocument/2006/relationships/image" Target="../media/image33.png"/><Relationship Id="rId43" Type="http://schemas.openxmlformats.org/officeDocument/2006/relationships/image" Target="../media/image44.png"/><Relationship Id="rId48" Type="http://schemas.microsoft.com/office/2007/relationships/hdphoto" Target="../media/hdphoto40.wdp"/><Relationship Id="rId8" Type="http://schemas.openxmlformats.org/officeDocument/2006/relationships/image" Target="../media/image5.jpeg"/></Relationships>
</file>

<file path=ppt/slides/_rels/slide2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4.png"/><Relationship Id="rId18" Type="http://schemas.microsoft.com/office/2007/relationships/hdphoto" Target="../media/hdphoto10.wdp"/><Relationship Id="rId26" Type="http://schemas.microsoft.com/office/2007/relationships/hdphoto" Target="../media/hdphoto17.wdp"/><Relationship Id="rId39" Type="http://schemas.openxmlformats.org/officeDocument/2006/relationships/image" Target="../media/image42.png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17.png"/><Relationship Id="rId34" Type="http://schemas.microsoft.com/office/2007/relationships/hdphoto" Target="../media/hdphoto25.wdp"/><Relationship Id="rId42" Type="http://schemas.microsoft.com/office/2007/relationships/hdphoto" Target="../media/hdphoto38.wdp"/><Relationship Id="rId47" Type="http://schemas.openxmlformats.org/officeDocument/2006/relationships/image" Target="../media/image47.png"/><Relationship Id="rId50" Type="http://schemas.microsoft.com/office/2007/relationships/hdphoto" Target="../media/hdphoto41.wdp"/><Relationship Id="rId7" Type="http://schemas.microsoft.com/office/2007/relationships/hdphoto" Target="../media/hdphoto1.wdp"/><Relationship Id="rId12" Type="http://schemas.microsoft.com/office/2007/relationships/hdphoto" Target="../media/hdphoto4.wdp"/><Relationship Id="rId17" Type="http://schemas.openxmlformats.org/officeDocument/2006/relationships/image" Target="../media/image15.png"/><Relationship Id="rId25" Type="http://schemas.openxmlformats.org/officeDocument/2006/relationships/image" Target="../media/image22.png"/><Relationship Id="rId33" Type="http://schemas.openxmlformats.org/officeDocument/2006/relationships/image" Target="../media/image30.png"/><Relationship Id="rId38" Type="http://schemas.microsoft.com/office/2007/relationships/hdphoto" Target="../media/hdphoto29.wdp"/><Relationship Id="rId46" Type="http://schemas.microsoft.com/office/2007/relationships/hdphoto" Target="../media/hdphoto36.wdp"/><Relationship Id="rId2" Type="http://schemas.openxmlformats.org/officeDocument/2006/relationships/audio" Target="../media/media2.mp3"/><Relationship Id="rId16" Type="http://schemas.microsoft.com/office/2007/relationships/hdphoto" Target="../media/hdphoto13.wdp"/><Relationship Id="rId20" Type="http://schemas.microsoft.com/office/2007/relationships/hdphoto" Target="../media/hdphoto14.wdp"/><Relationship Id="rId29" Type="http://schemas.openxmlformats.org/officeDocument/2006/relationships/image" Target="../media/image27.png"/><Relationship Id="rId41" Type="http://schemas.openxmlformats.org/officeDocument/2006/relationships/image" Target="../media/image43.png"/><Relationship Id="rId1" Type="http://schemas.microsoft.com/office/2007/relationships/media" Target="../media/media2.mp3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24" Type="http://schemas.microsoft.com/office/2007/relationships/hdphoto" Target="../media/hdphoto16.wdp"/><Relationship Id="rId32" Type="http://schemas.microsoft.com/office/2007/relationships/hdphoto" Target="../media/hdphoto21.wdp"/><Relationship Id="rId37" Type="http://schemas.openxmlformats.org/officeDocument/2006/relationships/image" Target="../media/image34.png"/><Relationship Id="rId40" Type="http://schemas.microsoft.com/office/2007/relationships/hdphoto" Target="../media/hdphoto37.wdp"/><Relationship Id="rId45" Type="http://schemas.openxmlformats.org/officeDocument/2006/relationships/image" Target="../media/image41.png"/><Relationship Id="rId5" Type="http://schemas.openxmlformats.org/officeDocument/2006/relationships/image" Target="../media/image2.png"/><Relationship Id="rId15" Type="http://schemas.openxmlformats.org/officeDocument/2006/relationships/image" Target="../media/image18.png"/><Relationship Id="rId23" Type="http://schemas.openxmlformats.org/officeDocument/2006/relationships/image" Target="../media/image21.png"/><Relationship Id="rId28" Type="http://schemas.microsoft.com/office/2007/relationships/hdphoto" Target="../media/hdphoto18.wdp"/><Relationship Id="rId36" Type="http://schemas.microsoft.com/office/2007/relationships/hdphoto" Target="../media/hdphoto28.wdp"/><Relationship Id="rId49" Type="http://schemas.openxmlformats.org/officeDocument/2006/relationships/image" Target="../media/image46.png"/><Relationship Id="rId10" Type="http://schemas.microsoft.com/office/2007/relationships/hdphoto" Target="../media/hdphoto2.wdp"/><Relationship Id="rId19" Type="http://schemas.openxmlformats.org/officeDocument/2006/relationships/image" Target="../media/image19.png"/><Relationship Id="rId31" Type="http://schemas.openxmlformats.org/officeDocument/2006/relationships/image" Target="../media/image26.png"/><Relationship Id="rId44" Type="http://schemas.microsoft.com/office/2007/relationships/hdphoto" Target="../media/hdphoto39.wdp"/><Relationship Id="rId52" Type="http://schemas.microsoft.com/office/2007/relationships/hdphoto" Target="../media/hdphoto43.wdp"/><Relationship Id="rId4" Type="http://schemas.openxmlformats.org/officeDocument/2006/relationships/image" Target="../media/image3.jpg"/><Relationship Id="rId9" Type="http://schemas.openxmlformats.org/officeDocument/2006/relationships/image" Target="../media/image6.png"/><Relationship Id="rId14" Type="http://schemas.microsoft.com/office/2007/relationships/hdphoto" Target="../media/hdphoto9.wdp"/><Relationship Id="rId22" Type="http://schemas.microsoft.com/office/2007/relationships/hdphoto" Target="../media/hdphoto12.wdp"/><Relationship Id="rId27" Type="http://schemas.openxmlformats.org/officeDocument/2006/relationships/image" Target="../media/image23.png"/><Relationship Id="rId30" Type="http://schemas.microsoft.com/office/2007/relationships/hdphoto" Target="../media/hdphoto22.wdp"/><Relationship Id="rId35" Type="http://schemas.openxmlformats.org/officeDocument/2006/relationships/image" Target="../media/image33.png"/><Relationship Id="rId43" Type="http://schemas.openxmlformats.org/officeDocument/2006/relationships/image" Target="../media/image44.png"/><Relationship Id="rId48" Type="http://schemas.microsoft.com/office/2007/relationships/hdphoto" Target="../media/hdphoto42.wdp"/><Relationship Id="rId8" Type="http://schemas.openxmlformats.org/officeDocument/2006/relationships/image" Target="../media/image5.jpeg"/><Relationship Id="rId51" Type="http://schemas.openxmlformats.org/officeDocument/2006/relationships/image" Target="../media/image48.png"/></Relationships>
</file>

<file path=ppt/slides/_rels/slide2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4.png"/><Relationship Id="rId18" Type="http://schemas.microsoft.com/office/2007/relationships/hdphoto" Target="../media/hdphoto10.wdp"/><Relationship Id="rId26" Type="http://schemas.microsoft.com/office/2007/relationships/hdphoto" Target="../media/hdphoto17.wdp"/><Relationship Id="rId39" Type="http://schemas.openxmlformats.org/officeDocument/2006/relationships/image" Target="../media/image42.png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17.png"/><Relationship Id="rId34" Type="http://schemas.microsoft.com/office/2007/relationships/hdphoto" Target="../media/hdphoto25.wdp"/><Relationship Id="rId42" Type="http://schemas.microsoft.com/office/2007/relationships/hdphoto" Target="../media/hdphoto38.wdp"/><Relationship Id="rId47" Type="http://schemas.openxmlformats.org/officeDocument/2006/relationships/image" Target="../media/image47.png"/><Relationship Id="rId50" Type="http://schemas.microsoft.com/office/2007/relationships/hdphoto" Target="../media/hdphoto41.wdp"/><Relationship Id="rId7" Type="http://schemas.microsoft.com/office/2007/relationships/hdphoto" Target="../media/hdphoto1.wdp"/><Relationship Id="rId12" Type="http://schemas.microsoft.com/office/2007/relationships/hdphoto" Target="../media/hdphoto4.wdp"/><Relationship Id="rId17" Type="http://schemas.openxmlformats.org/officeDocument/2006/relationships/image" Target="../media/image15.png"/><Relationship Id="rId25" Type="http://schemas.openxmlformats.org/officeDocument/2006/relationships/image" Target="../media/image22.png"/><Relationship Id="rId33" Type="http://schemas.openxmlformats.org/officeDocument/2006/relationships/image" Target="../media/image30.png"/><Relationship Id="rId38" Type="http://schemas.microsoft.com/office/2007/relationships/hdphoto" Target="../media/hdphoto29.wdp"/><Relationship Id="rId46" Type="http://schemas.microsoft.com/office/2007/relationships/hdphoto" Target="../media/hdphoto36.wdp"/><Relationship Id="rId2" Type="http://schemas.openxmlformats.org/officeDocument/2006/relationships/audio" Target="../media/media2.mp3"/><Relationship Id="rId16" Type="http://schemas.microsoft.com/office/2007/relationships/hdphoto" Target="../media/hdphoto13.wdp"/><Relationship Id="rId20" Type="http://schemas.microsoft.com/office/2007/relationships/hdphoto" Target="../media/hdphoto14.wdp"/><Relationship Id="rId29" Type="http://schemas.openxmlformats.org/officeDocument/2006/relationships/image" Target="../media/image27.png"/><Relationship Id="rId41" Type="http://schemas.openxmlformats.org/officeDocument/2006/relationships/image" Target="../media/image43.png"/><Relationship Id="rId54" Type="http://schemas.microsoft.com/office/2007/relationships/hdphoto" Target="../media/hdphoto44.wdp"/><Relationship Id="rId1" Type="http://schemas.microsoft.com/office/2007/relationships/media" Target="../media/media2.mp3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24" Type="http://schemas.microsoft.com/office/2007/relationships/hdphoto" Target="../media/hdphoto16.wdp"/><Relationship Id="rId32" Type="http://schemas.microsoft.com/office/2007/relationships/hdphoto" Target="../media/hdphoto21.wdp"/><Relationship Id="rId37" Type="http://schemas.openxmlformats.org/officeDocument/2006/relationships/image" Target="../media/image34.png"/><Relationship Id="rId40" Type="http://schemas.microsoft.com/office/2007/relationships/hdphoto" Target="../media/hdphoto37.wdp"/><Relationship Id="rId45" Type="http://schemas.openxmlformats.org/officeDocument/2006/relationships/image" Target="../media/image41.png"/><Relationship Id="rId53" Type="http://schemas.openxmlformats.org/officeDocument/2006/relationships/image" Target="../media/image49.png"/><Relationship Id="rId5" Type="http://schemas.openxmlformats.org/officeDocument/2006/relationships/image" Target="../media/image2.png"/><Relationship Id="rId15" Type="http://schemas.openxmlformats.org/officeDocument/2006/relationships/image" Target="../media/image18.png"/><Relationship Id="rId23" Type="http://schemas.openxmlformats.org/officeDocument/2006/relationships/image" Target="../media/image21.png"/><Relationship Id="rId28" Type="http://schemas.microsoft.com/office/2007/relationships/hdphoto" Target="../media/hdphoto18.wdp"/><Relationship Id="rId36" Type="http://schemas.microsoft.com/office/2007/relationships/hdphoto" Target="../media/hdphoto28.wdp"/><Relationship Id="rId49" Type="http://schemas.openxmlformats.org/officeDocument/2006/relationships/image" Target="../media/image46.png"/><Relationship Id="rId10" Type="http://schemas.microsoft.com/office/2007/relationships/hdphoto" Target="../media/hdphoto2.wdp"/><Relationship Id="rId19" Type="http://schemas.openxmlformats.org/officeDocument/2006/relationships/image" Target="../media/image19.png"/><Relationship Id="rId31" Type="http://schemas.openxmlformats.org/officeDocument/2006/relationships/image" Target="../media/image26.png"/><Relationship Id="rId44" Type="http://schemas.microsoft.com/office/2007/relationships/hdphoto" Target="../media/hdphoto39.wdp"/><Relationship Id="rId52" Type="http://schemas.microsoft.com/office/2007/relationships/hdphoto" Target="../media/hdphoto43.wdp"/><Relationship Id="rId4" Type="http://schemas.openxmlformats.org/officeDocument/2006/relationships/image" Target="../media/image3.jpg"/><Relationship Id="rId9" Type="http://schemas.openxmlformats.org/officeDocument/2006/relationships/image" Target="../media/image6.png"/><Relationship Id="rId14" Type="http://schemas.microsoft.com/office/2007/relationships/hdphoto" Target="../media/hdphoto9.wdp"/><Relationship Id="rId22" Type="http://schemas.microsoft.com/office/2007/relationships/hdphoto" Target="../media/hdphoto12.wdp"/><Relationship Id="rId27" Type="http://schemas.openxmlformats.org/officeDocument/2006/relationships/image" Target="../media/image23.png"/><Relationship Id="rId30" Type="http://schemas.microsoft.com/office/2007/relationships/hdphoto" Target="../media/hdphoto22.wdp"/><Relationship Id="rId35" Type="http://schemas.openxmlformats.org/officeDocument/2006/relationships/image" Target="../media/image33.png"/><Relationship Id="rId43" Type="http://schemas.openxmlformats.org/officeDocument/2006/relationships/image" Target="../media/image44.png"/><Relationship Id="rId48" Type="http://schemas.microsoft.com/office/2007/relationships/hdphoto" Target="../media/hdphoto42.wdp"/><Relationship Id="rId8" Type="http://schemas.openxmlformats.org/officeDocument/2006/relationships/image" Target="../media/image5.jpeg"/><Relationship Id="rId51" Type="http://schemas.openxmlformats.org/officeDocument/2006/relationships/image" Target="../media/image48.png"/></Relationships>
</file>

<file path=ppt/slides/_rels/slide2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4.png"/><Relationship Id="rId18" Type="http://schemas.microsoft.com/office/2007/relationships/hdphoto" Target="../media/hdphoto10.wdp"/><Relationship Id="rId26" Type="http://schemas.microsoft.com/office/2007/relationships/hdphoto" Target="../media/hdphoto17.wdp"/><Relationship Id="rId39" Type="http://schemas.openxmlformats.org/officeDocument/2006/relationships/image" Target="../media/image42.png"/><Relationship Id="rId21" Type="http://schemas.openxmlformats.org/officeDocument/2006/relationships/image" Target="../media/image17.png"/><Relationship Id="rId34" Type="http://schemas.microsoft.com/office/2007/relationships/hdphoto" Target="../media/hdphoto25.wdp"/><Relationship Id="rId42" Type="http://schemas.microsoft.com/office/2007/relationships/hdphoto" Target="../media/hdphoto38.wdp"/><Relationship Id="rId47" Type="http://schemas.openxmlformats.org/officeDocument/2006/relationships/image" Target="../media/image50.png"/><Relationship Id="rId50" Type="http://schemas.microsoft.com/office/2007/relationships/hdphoto" Target="../media/hdphoto41.wdp"/><Relationship Id="rId55" Type="http://schemas.openxmlformats.org/officeDocument/2006/relationships/image" Target="../media/image51.png"/><Relationship Id="rId7" Type="http://schemas.microsoft.com/office/2007/relationships/hdphoto" Target="../media/hdphoto1.wdp"/><Relationship Id="rId12" Type="http://schemas.microsoft.com/office/2007/relationships/hdphoto" Target="../media/hdphoto4.wdp"/><Relationship Id="rId17" Type="http://schemas.openxmlformats.org/officeDocument/2006/relationships/image" Target="../media/image15.png"/><Relationship Id="rId25" Type="http://schemas.openxmlformats.org/officeDocument/2006/relationships/image" Target="../media/image22.png"/><Relationship Id="rId33" Type="http://schemas.openxmlformats.org/officeDocument/2006/relationships/image" Target="../media/image30.png"/><Relationship Id="rId38" Type="http://schemas.microsoft.com/office/2007/relationships/hdphoto" Target="../media/hdphoto29.wdp"/><Relationship Id="rId46" Type="http://schemas.microsoft.com/office/2007/relationships/hdphoto" Target="../media/hdphoto36.wdp"/><Relationship Id="rId2" Type="http://schemas.openxmlformats.org/officeDocument/2006/relationships/audio" Target="../media/media2.mp3"/><Relationship Id="rId16" Type="http://schemas.microsoft.com/office/2007/relationships/hdphoto" Target="../media/hdphoto13.wdp"/><Relationship Id="rId20" Type="http://schemas.microsoft.com/office/2007/relationships/hdphoto" Target="../media/hdphoto14.wdp"/><Relationship Id="rId29" Type="http://schemas.openxmlformats.org/officeDocument/2006/relationships/image" Target="../media/image27.png"/><Relationship Id="rId41" Type="http://schemas.openxmlformats.org/officeDocument/2006/relationships/image" Target="../media/image43.png"/><Relationship Id="rId54" Type="http://schemas.microsoft.com/office/2007/relationships/hdphoto" Target="../media/hdphoto44.wdp"/><Relationship Id="rId1" Type="http://schemas.microsoft.com/office/2007/relationships/media" Target="../media/media2.mp3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24" Type="http://schemas.microsoft.com/office/2007/relationships/hdphoto" Target="../media/hdphoto16.wdp"/><Relationship Id="rId32" Type="http://schemas.microsoft.com/office/2007/relationships/hdphoto" Target="../media/hdphoto21.wdp"/><Relationship Id="rId37" Type="http://schemas.openxmlformats.org/officeDocument/2006/relationships/image" Target="../media/image34.png"/><Relationship Id="rId40" Type="http://schemas.microsoft.com/office/2007/relationships/hdphoto" Target="../media/hdphoto37.wdp"/><Relationship Id="rId45" Type="http://schemas.openxmlformats.org/officeDocument/2006/relationships/image" Target="../media/image41.png"/><Relationship Id="rId53" Type="http://schemas.openxmlformats.org/officeDocument/2006/relationships/image" Target="../media/image49.png"/><Relationship Id="rId5" Type="http://schemas.openxmlformats.org/officeDocument/2006/relationships/image" Target="../media/image2.png"/><Relationship Id="rId15" Type="http://schemas.openxmlformats.org/officeDocument/2006/relationships/image" Target="../media/image18.png"/><Relationship Id="rId23" Type="http://schemas.openxmlformats.org/officeDocument/2006/relationships/image" Target="../media/image21.png"/><Relationship Id="rId28" Type="http://schemas.microsoft.com/office/2007/relationships/hdphoto" Target="../media/hdphoto18.wdp"/><Relationship Id="rId36" Type="http://schemas.microsoft.com/office/2007/relationships/hdphoto" Target="../media/hdphoto28.wdp"/><Relationship Id="rId49" Type="http://schemas.openxmlformats.org/officeDocument/2006/relationships/image" Target="../media/image46.png"/><Relationship Id="rId10" Type="http://schemas.microsoft.com/office/2007/relationships/hdphoto" Target="../media/hdphoto2.wdp"/><Relationship Id="rId19" Type="http://schemas.openxmlformats.org/officeDocument/2006/relationships/image" Target="../media/image19.png"/><Relationship Id="rId31" Type="http://schemas.openxmlformats.org/officeDocument/2006/relationships/image" Target="../media/image26.png"/><Relationship Id="rId44" Type="http://schemas.microsoft.com/office/2007/relationships/hdphoto" Target="../media/hdphoto39.wdp"/><Relationship Id="rId52" Type="http://schemas.microsoft.com/office/2007/relationships/hdphoto" Target="../media/hdphoto43.wdp"/><Relationship Id="rId4" Type="http://schemas.openxmlformats.org/officeDocument/2006/relationships/image" Target="../media/image3.jpg"/><Relationship Id="rId9" Type="http://schemas.openxmlformats.org/officeDocument/2006/relationships/image" Target="../media/image6.png"/><Relationship Id="rId14" Type="http://schemas.microsoft.com/office/2007/relationships/hdphoto" Target="../media/hdphoto9.wdp"/><Relationship Id="rId22" Type="http://schemas.microsoft.com/office/2007/relationships/hdphoto" Target="../media/hdphoto12.wdp"/><Relationship Id="rId27" Type="http://schemas.openxmlformats.org/officeDocument/2006/relationships/image" Target="../media/image23.png"/><Relationship Id="rId30" Type="http://schemas.microsoft.com/office/2007/relationships/hdphoto" Target="../media/hdphoto22.wdp"/><Relationship Id="rId35" Type="http://schemas.openxmlformats.org/officeDocument/2006/relationships/image" Target="../media/image33.png"/><Relationship Id="rId43" Type="http://schemas.openxmlformats.org/officeDocument/2006/relationships/image" Target="../media/image44.png"/><Relationship Id="rId48" Type="http://schemas.microsoft.com/office/2007/relationships/hdphoto" Target="../media/hdphoto45.wdp"/><Relationship Id="rId56" Type="http://schemas.microsoft.com/office/2007/relationships/hdphoto" Target="../media/hdphoto46.wdp"/><Relationship Id="rId8" Type="http://schemas.openxmlformats.org/officeDocument/2006/relationships/image" Target="../media/image5.jpeg"/><Relationship Id="rId51" Type="http://schemas.openxmlformats.org/officeDocument/2006/relationships/image" Target="../media/image48.png"/><Relationship Id="rId3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4.png"/><Relationship Id="rId18" Type="http://schemas.microsoft.com/office/2007/relationships/hdphoto" Target="../media/hdphoto10.wdp"/><Relationship Id="rId26" Type="http://schemas.microsoft.com/office/2007/relationships/hdphoto" Target="../media/hdphoto17.wdp"/><Relationship Id="rId39" Type="http://schemas.openxmlformats.org/officeDocument/2006/relationships/image" Target="../media/image42.png"/><Relationship Id="rId21" Type="http://schemas.openxmlformats.org/officeDocument/2006/relationships/image" Target="../media/image17.png"/><Relationship Id="rId34" Type="http://schemas.microsoft.com/office/2007/relationships/hdphoto" Target="../media/hdphoto25.wdp"/><Relationship Id="rId42" Type="http://schemas.microsoft.com/office/2007/relationships/hdphoto" Target="../media/hdphoto38.wdp"/><Relationship Id="rId47" Type="http://schemas.openxmlformats.org/officeDocument/2006/relationships/image" Target="../media/image50.png"/><Relationship Id="rId50" Type="http://schemas.microsoft.com/office/2007/relationships/hdphoto" Target="../media/hdphoto41.wdp"/><Relationship Id="rId55" Type="http://schemas.openxmlformats.org/officeDocument/2006/relationships/image" Target="../media/image53.png"/><Relationship Id="rId7" Type="http://schemas.microsoft.com/office/2007/relationships/hdphoto" Target="../media/hdphoto1.wdp"/><Relationship Id="rId12" Type="http://schemas.microsoft.com/office/2007/relationships/hdphoto" Target="../media/hdphoto4.wdp"/><Relationship Id="rId17" Type="http://schemas.openxmlformats.org/officeDocument/2006/relationships/image" Target="../media/image15.png"/><Relationship Id="rId25" Type="http://schemas.openxmlformats.org/officeDocument/2006/relationships/image" Target="../media/image22.png"/><Relationship Id="rId33" Type="http://schemas.openxmlformats.org/officeDocument/2006/relationships/image" Target="../media/image30.png"/><Relationship Id="rId38" Type="http://schemas.microsoft.com/office/2007/relationships/hdphoto" Target="../media/hdphoto29.wdp"/><Relationship Id="rId46" Type="http://schemas.microsoft.com/office/2007/relationships/hdphoto" Target="../media/hdphoto36.wdp"/><Relationship Id="rId2" Type="http://schemas.openxmlformats.org/officeDocument/2006/relationships/audio" Target="../media/media2.mp3"/><Relationship Id="rId16" Type="http://schemas.microsoft.com/office/2007/relationships/hdphoto" Target="../media/hdphoto13.wdp"/><Relationship Id="rId20" Type="http://schemas.microsoft.com/office/2007/relationships/hdphoto" Target="../media/hdphoto14.wdp"/><Relationship Id="rId29" Type="http://schemas.openxmlformats.org/officeDocument/2006/relationships/image" Target="../media/image27.png"/><Relationship Id="rId41" Type="http://schemas.openxmlformats.org/officeDocument/2006/relationships/image" Target="../media/image43.png"/><Relationship Id="rId54" Type="http://schemas.microsoft.com/office/2007/relationships/hdphoto" Target="../media/hdphoto44.wdp"/><Relationship Id="rId1" Type="http://schemas.microsoft.com/office/2007/relationships/media" Target="../media/media2.mp3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24" Type="http://schemas.microsoft.com/office/2007/relationships/hdphoto" Target="../media/hdphoto16.wdp"/><Relationship Id="rId32" Type="http://schemas.microsoft.com/office/2007/relationships/hdphoto" Target="../media/hdphoto21.wdp"/><Relationship Id="rId37" Type="http://schemas.openxmlformats.org/officeDocument/2006/relationships/image" Target="../media/image34.png"/><Relationship Id="rId40" Type="http://schemas.microsoft.com/office/2007/relationships/hdphoto" Target="../media/hdphoto37.wdp"/><Relationship Id="rId45" Type="http://schemas.openxmlformats.org/officeDocument/2006/relationships/image" Target="../media/image41.png"/><Relationship Id="rId53" Type="http://schemas.openxmlformats.org/officeDocument/2006/relationships/image" Target="../media/image49.png"/><Relationship Id="rId58" Type="http://schemas.microsoft.com/office/2007/relationships/hdphoto" Target="../media/hdphoto49.wdp"/><Relationship Id="rId5" Type="http://schemas.openxmlformats.org/officeDocument/2006/relationships/image" Target="../media/image2.png"/><Relationship Id="rId15" Type="http://schemas.openxmlformats.org/officeDocument/2006/relationships/image" Target="../media/image18.png"/><Relationship Id="rId23" Type="http://schemas.openxmlformats.org/officeDocument/2006/relationships/image" Target="../media/image21.png"/><Relationship Id="rId28" Type="http://schemas.microsoft.com/office/2007/relationships/hdphoto" Target="../media/hdphoto18.wdp"/><Relationship Id="rId36" Type="http://schemas.microsoft.com/office/2007/relationships/hdphoto" Target="../media/hdphoto28.wdp"/><Relationship Id="rId49" Type="http://schemas.openxmlformats.org/officeDocument/2006/relationships/image" Target="../media/image46.png"/><Relationship Id="rId57" Type="http://schemas.openxmlformats.org/officeDocument/2006/relationships/image" Target="../media/image54.png"/><Relationship Id="rId10" Type="http://schemas.microsoft.com/office/2007/relationships/hdphoto" Target="../media/hdphoto2.wdp"/><Relationship Id="rId19" Type="http://schemas.openxmlformats.org/officeDocument/2006/relationships/image" Target="../media/image19.png"/><Relationship Id="rId31" Type="http://schemas.openxmlformats.org/officeDocument/2006/relationships/image" Target="../media/image26.png"/><Relationship Id="rId44" Type="http://schemas.microsoft.com/office/2007/relationships/hdphoto" Target="../media/hdphoto39.wdp"/><Relationship Id="rId52" Type="http://schemas.microsoft.com/office/2007/relationships/hdphoto" Target="../media/hdphoto47.wdp"/><Relationship Id="rId4" Type="http://schemas.openxmlformats.org/officeDocument/2006/relationships/image" Target="../media/image3.jpg"/><Relationship Id="rId9" Type="http://schemas.openxmlformats.org/officeDocument/2006/relationships/image" Target="../media/image6.png"/><Relationship Id="rId14" Type="http://schemas.microsoft.com/office/2007/relationships/hdphoto" Target="../media/hdphoto9.wdp"/><Relationship Id="rId22" Type="http://schemas.microsoft.com/office/2007/relationships/hdphoto" Target="../media/hdphoto12.wdp"/><Relationship Id="rId27" Type="http://schemas.openxmlformats.org/officeDocument/2006/relationships/image" Target="../media/image23.png"/><Relationship Id="rId30" Type="http://schemas.microsoft.com/office/2007/relationships/hdphoto" Target="../media/hdphoto22.wdp"/><Relationship Id="rId35" Type="http://schemas.openxmlformats.org/officeDocument/2006/relationships/image" Target="../media/image33.png"/><Relationship Id="rId43" Type="http://schemas.openxmlformats.org/officeDocument/2006/relationships/image" Target="../media/image44.png"/><Relationship Id="rId48" Type="http://schemas.microsoft.com/office/2007/relationships/hdphoto" Target="../media/hdphoto45.wdp"/><Relationship Id="rId56" Type="http://schemas.microsoft.com/office/2007/relationships/hdphoto" Target="../media/hdphoto48.wdp"/><Relationship Id="rId8" Type="http://schemas.openxmlformats.org/officeDocument/2006/relationships/image" Target="../media/image5.jpeg"/><Relationship Id="rId51" Type="http://schemas.openxmlformats.org/officeDocument/2006/relationships/image" Target="../media/image52.png"/><Relationship Id="rId3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4.png"/><Relationship Id="rId18" Type="http://schemas.microsoft.com/office/2007/relationships/hdphoto" Target="../media/hdphoto10.wdp"/><Relationship Id="rId26" Type="http://schemas.microsoft.com/office/2007/relationships/hdphoto" Target="../media/hdphoto17.wdp"/><Relationship Id="rId39" Type="http://schemas.openxmlformats.org/officeDocument/2006/relationships/image" Target="../media/image42.png"/><Relationship Id="rId21" Type="http://schemas.openxmlformats.org/officeDocument/2006/relationships/image" Target="../media/image17.png"/><Relationship Id="rId34" Type="http://schemas.microsoft.com/office/2007/relationships/hdphoto" Target="../media/hdphoto25.wdp"/><Relationship Id="rId42" Type="http://schemas.microsoft.com/office/2007/relationships/hdphoto" Target="../media/hdphoto38.wdp"/><Relationship Id="rId47" Type="http://schemas.openxmlformats.org/officeDocument/2006/relationships/image" Target="../media/image50.png"/><Relationship Id="rId50" Type="http://schemas.microsoft.com/office/2007/relationships/hdphoto" Target="../media/hdphoto41.wdp"/><Relationship Id="rId55" Type="http://schemas.openxmlformats.org/officeDocument/2006/relationships/image" Target="../media/image53.png"/><Relationship Id="rId7" Type="http://schemas.microsoft.com/office/2007/relationships/hdphoto" Target="../media/hdphoto1.wdp"/><Relationship Id="rId12" Type="http://schemas.microsoft.com/office/2007/relationships/hdphoto" Target="../media/hdphoto4.wdp"/><Relationship Id="rId17" Type="http://schemas.openxmlformats.org/officeDocument/2006/relationships/image" Target="../media/image15.png"/><Relationship Id="rId25" Type="http://schemas.openxmlformats.org/officeDocument/2006/relationships/image" Target="../media/image22.png"/><Relationship Id="rId33" Type="http://schemas.openxmlformats.org/officeDocument/2006/relationships/image" Target="../media/image30.png"/><Relationship Id="rId38" Type="http://schemas.microsoft.com/office/2007/relationships/hdphoto" Target="../media/hdphoto29.wdp"/><Relationship Id="rId46" Type="http://schemas.microsoft.com/office/2007/relationships/hdphoto" Target="../media/hdphoto36.wdp"/><Relationship Id="rId2" Type="http://schemas.openxmlformats.org/officeDocument/2006/relationships/audio" Target="../media/media2.mp3"/><Relationship Id="rId16" Type="http://schemas.microsoft.com/office/2007/relationships/hdphoto" Target="../media/hdphoto13.wdp"/><Relationship Id="rId20" Type="http://schemas.microsoft.com/office/2007/relationships/hdphoto" Target="../media/hdphoto14.wdp"/><Relationship Id="rId29" Type="http://schemas.openxmlformats.org/officeDocument/2006/relationships/image" Target="../media/image27.png"/><Relationship Id="rId41" Type="http://schemas.openxmlformats.org/officeDocument/2006/relationships/image" Target="../media/image43.png"/><Relationship Id="rId54" Type="http://schemas.microsoft.com/office/2007/relationships/hdphoto" Target="../media/hdphoto44.wdp"/><Relationship Id="rId1" Type="http://schemas.microsoft.com/office/2007/relationships/media" Target="../media/media2.mp3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24" Type="http://schemas.microsoft.com/office/2007/relationships/hdphoto" Target="../media/hdphoto16.wdp"/><Relationship Id="rId32" Type="http://schemas.microsoft.com/office/2007/relationships/hdphoto" Target="../media/hdphoto21.wdp"/><Relationship Id="rId37" Type="http://schemas.openxmlformats.org/officeDocument/2006/relationships/image" Target="../media/image34.png"/><Relationship Id="rId40" Type="http://schemas.microsoft.com/office/2007/relationships/hdphoto" Target="../media/hdphoto37.wdp"/><Relationship Id="rId45" Type="http://schemas.openxmlformats.org/officeDocument/2006/relationships/image" Target="../media/image41.png"/><Relationship Id="rId53" Type="http://schemas.openxmlformats.org/officeDocument/2006/relationships/image" Target="../media/image49.png"/><Relationship Id="rId58" Type="http://schemas.microsoft.com/office/2007/relationships/hdphoto" Target="../media/hdphoto49.wdp"/><Relationship Id="rId5" Type="http://schemas.openxmlformats.org/officeDocument/2006/relationships/image" Target="../media/image2.png"/><Relationship Id="rId15" Type="http://schemas.openxmlformats.org/officeDocument/2006/relationships/image" Target="../media/image18.png"/><Relationship Id="rId23" Type="http://schemas.openxmlformats.org/officeDocument/2006/relationships/image" Target="../media/image21.png"/><Relationship Id="rId28" Type="http://schemas.microsoft.com/office/2007/relationships/hdphoto" Target="../media/hdphoto18.wdp"/><Relationship Id="rId36" Type="http://schemas.microsoft.com/office/2007/relationships/hdphoto" Target="../media/hdphoto28.wdp"/><Relationship Id="rId49" Type="http://schemas.openxmlformats.org/officeDocument/2006/relationships/image" Target="../media/image46.png"/><Relationship Id="rId57" Type="http://schemas.openxmlformats.org/officeDocument/2006/relationships/image" Target="../media/image54.png"/><Relationship Id="rId10" Type="http://schemas.microsoft.com/office/2007/relationships/hdphoto" Target="../media/hdphoto2.wdp"/><Relationship Id="rId19" Type="http://schemas.openxmlformats.org/officeDocument/2006/relationships/image" Target="../media/image19.png"/><Relationship Id="rId31" Type="http://schemas.openxmlformats.org/officeDocument/2006/relationships/image" Target="../media/image26.png"/><Relationship Id="rId44" Type="http://schemas.microsoft.com/office/2007/relationships/hdphoto" Target="../media/hdphoto39.wdp"/><Relationship Id="rId52" Type="http://schemas.microsoft.com/office/2007/relationships/hdphoto" Target="../media/hdphoto47.wdp"/><Relationship Id="rId4" Type="http://schemas.openxmlformats.org/officeDocument/2006/relationships/image" Target="../media/image3.jpg"/><Relationship Id="rId9" Type="http://schemas.openxmlformats.org/officeDocument/2006/relationships/image" Target="../media/image6.png"/><Relationship Id="rId14" Type="http://schemas.microsoft.com/office/2007/relationships/hdphoto" Target="../media/hdphoto9.wdp"/><Relationship Id="rId22" Type="http://schemas.microsoft.com/office/2007/relationships/hdphoto" Target="../media/hdphoto12.wdp"/><Relationship Id="rId27" Type="http://schemas.openxmlformats.org/officeDocument/2006/relationships/image" Target="../media/image23.png"/><Relationship Id="rId30" Type="http://schemas.microsoft.com/office/2007/relationships/hdphoto" Target="../media/hdphoto22.wdp"/><Relationship Id="rId35" Type="http://schemas.openxmlformats.org/officeDocument/2006/relationships/image" Target="../media/image33.png"/><Relationship Id="rId43" Type="http://schemas.openxmlformats.org/officeDocument/2006/relationships/image" Target="../media/image44.png"/><Relationship Id="rId48" Type="http://schemas.microsoft.com/office/2007/relationships/hdphoto" Target="../media/hdphoto45.wdp"/><Relationship Id="rId56" Type="http://schemas.microsoft.com/office/2007/relationships/hdphoto" Target="../media/hdphoto48.wdp"/><Relationship Id="rId8" Type="http://schemas.openxmlformats.org/officeDocument/2006/relationships/image" Target="../media/image5.jpeg"/><Relationship Id="rId51" Type="http://schemas.openxmlformats.org/officeDocument/2006/relationships/image" Target="../media/image52.png"/><Relationship Id="rId3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85344"/>
            <a:ext cx="1219200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500" b="1" dirty="0" smtClean="0">
                <a:solidFill>
                  <a:srgbClr val="FFFF00"/>
                </a:solidFill>
                <a:latin typeface="Franklin Gothic Demi" panose="020B0703020102020204" pitchFamily="34" charset="0"/>
              </a:rPr>
              <a:t>Цікаві факти про</a:t>
            </a:r>
            <a:endParaRPr lang="uk-UA" sz="11500" b="1" dirty="0">
              <a:solidFill>
                <a:srgbClr val="FFFF00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3621024"/>
            <a:ext cx="11887200" cy="2477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5500" b="1" dirty="0" smtClean="0">
                <a:solidFill>
                  <a:srgbClr val="002060"/>
                </a:solidFill>
                <a:latin typeface="Franklin Gothic Demi" panose="020B0703020102020204" pitchFamily="34" charset="0"/>
              </a:rPr>
              <a:t>області</a:t>
            </a:r>
            <a:endParaRPr lang="uk-UA" sz="15500" b="1" dirty="0">
              <a:solidFill>
                <a:srgbClr val="002060"/>
              </a:solidFill>
              <a:latin typeface="Franklin Gothic Demi" panose="020B0703020102020204" pitchFamily="34" charset="0"/>
            </a:endParaRPr>
          </a:p>
        </p:txBody>
      </p:sp>
      <p:pic>
        <p:nvPicPr>
          <p:cNvPr id="7" name="994fdc4a5fa9526f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38800" y="-714741"/>
            <a:ext cx="609600" cy="609600"/>
          </a:xfrm>
          <a:prstGeom prst="rect">
            <a:avLst/>
          </a:prstGeom>
        </p:spPr>
      </p:pic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120718" y="6098625"/>
            <a:ext cx="618564" cy="611457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84472348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459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2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990c65375fa9535e2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7961" y="-609600"/>
            <a:ext cx="609600" cy="609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5187" y="4321277"/>
            <a:ext cx="384932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Ця область є центром Галичини. Вона є однією із найрозвиненіших областей держави у таких напрямках: культурному, економічному, науковому, туристичному. Знаходиться у західній частині України.</a:t>
            </a:r>
            <a:endParaRPr lang="uk-UA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278299" y="1746696"/>
            <a:ext cx="2037799" cy="1217356"/>
            <a:chOff x="278299" y="1746696"/>
            <a:chExt cx="2037799" cy="1217356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9315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87" t="19785" r="14455" b="19140"/>
            <a:stretch/>
          </p:blipFill>
          <p:spPr>
            <a:xfrm rot="18971723">
              <a:off x="278299" y="1883581"/>
              <a:ext cx="2037799" cy="1080471"/>
            </a:xfrm>
            <a:prstGeom prst="rect">
              <a:avLst/>
            </a:prstGeom>
            <a:blipFill>
              <a:blip r:embed="rId8">
                <a:alphaModFix amt="21000"/>
              </a:blip>
              <a:tile tx="0" ty="0" sx="100000" sy="100000" flip="none" algn="tl"/>
            </a:blipFill>
          </p:spPr>
        </p:pic>
        <p:sp>
          <p:nvSpPr>
            <p:cNvPr id="7" name="Параллелограмм 6"/>
            <p:cNvSpPr/>
            <p:nvPr/>
          </p:nvSpPr>
          <p:spPr>
            <a:xfrm rot="1675557">
              <a:off x="867023" y="1746696"/>
              <a:ext cx="847165" cy="1129423"/>
            </a:xfrm>
            <a:prstGeom prst="parallelogram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026588" y="6104965"/>
            <a:ext cx="564777" cy="52463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1513785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326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2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990c65375fa9535e2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7961" y="-609600"/>
            <a:ext cx="609600" cy="609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5187" y="4321277"/>
            <a:ext cx="384932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У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цій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області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розташований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знаменитий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«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тунель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кохання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»,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який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знаходиться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поблизу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міста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Клевань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Він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утворився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завдяки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проходженню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потяга через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лісові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масиви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</a:t>
            </a:r>
            <a:r>
              <a:rPr lang="uk-UA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Розташована у північно-західній частині України.</a:t>
            </a:r>
            <a:endParaRPr lang="uk-UA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278299" y="1746696"/>
            <a:ext cx="2037799" cy="1217356"/>
            <a:chOff x="278299" y="1746696"/>
            <a:chExt cx="2037799" cy="1217356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9315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87" t="19785" r="14455" b="19140"/>
            <a:stretch/>
          </p:blipFill>
          <p:spPr>
            <a:xfrm rot="18971723">
              <a:off x="278299" y="1883581"/>
              <a:ext cx="2037799" cy="1080471"/>
            </a:xfrm>
            <a:prstGeom prst="rect">
              <a:avLst/>
            </a:prstGeom>
            <a:blipFill>
              <a:blip r:embed="rId8">
                <a:alphaModFix amt="21000"/>
              </a:blip>
              <a:tile tx="0" ty="0" sx="100000" sy="100000" flip="none" algn="tl"/>
            </a:blipFill>
          </p:spPr>
        </p:pic>
        <p:sp>
          <p:nvSpPr>
            <p:cNvPr id="7" name="Параллелограмм 6"/>
            <p:cNvSpPr/>
            <p:nvPr/>
          </p:nvSpPr>
          <p:spPr>
            <a:xfrm rot="1675557">
              <a:off x="867023" y="1746696"/>
              <a:ext cx="847165" cy="1129423"/>
            </a:xfrm>
            <a:prstGeom prst="parallelogram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026588" y="6104965"/>
            <a:ext cx="564777" cy="52463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19" t="16607" r="14904" b="11089"/>
          <a:stretch/>
        </p:blipFill>
        <p:spPr>
          <a:xfrm rot="17277882">
            <a:off x="1946142" y="748324"/>
            <a:ext cx="1940453" cy="1446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879148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326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2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990c65375fa9535e2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7961" y="-609600"/>
            <a:ext cx="609600" cy="609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5187" y="4321277"/>
            <a:ext cx="384932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У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цій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області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знаходиться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найдовший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будинок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Європи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,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він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ще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називається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«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будинок-вулик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». З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урахуванням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відгалужень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довжина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будинку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складає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2775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метрів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Будівля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утворена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сорока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сполученими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між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собою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будинками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Всього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в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ньому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120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під’їздів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Назва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області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не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співпадає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з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назвою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міста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обласного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центру.</a:t>
            </a:r>
            <a:endParaRPr lang="uk-UA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278299" y="1746696"/>
            <a:ext cx="2037799" cy="1217356"/>
            <a:chOff x="278299" y="1746696"/>
            <a:chExt cx="2037799" cy="1217356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9315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87" t="19785" r="14455" b="19140"/>
            <a:stretch/>
          </p:blipFill>
          <p:spPr>
            <a:xfrm rot="18971723">
              <a:off x="278299" y="1883581"/>
              <a:ext cx="2037799" cy="1080471"/>
            </a:xfrm>
            <a:prstGeom prst="rect">
              <a:avLst/>
            </a:prstGeom>
            <a:blipFill>
              <a:blip r:embed="rId8">
                <a:alphaModFix amt="21000"/>
              </a:blip>
              <a:tile tx="0" ty="0" sx="100000" sy="100000" flip="none" algn="tl"/>
            </a:blipFill>
          </p:spPr>
        </p:pic>
        <p:sp>
          <p:nvSpPr>
            <p:cNvPr id="7" name="Параллелограмм 6"/>
            <p:cNvSpPr/>
            <p:nvPr/>
          </p:nvSpPr>
          <p:spPr>
            <a:xfrm rot="1675557">
              <a:off x="867023" y="1746696"/>
              <a:ext cx="847165" cy="1129423"/>
            </a:xfrm>
            <a:prstGeom prst="parallelogram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026588" y="6104965"/>
            <a:ext cx="564777" cy="52463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19" t="16607" r="14904" b="11089"/>
          <a:stretch/>
        </p:blipFill>
        <p:spPr>
          <a:xfrm rot="17277882">
            <a:off x="1981737" y="768597"/>
            <a:ext cx="1940453" cy="14460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9799" l="285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991" t="8300" r="23141" b="7044"/>
          <a:stretch/>
        </p:blipFill>
        <p:spPr>
          <a:xfrm rot="346142">
            <a:off x="1191269" y="407657"/>
            <a:ext cx="1605143" cy="1554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851728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326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2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990c65375fa9535e2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7961" y="-609600"/>
            <a:ext cx="609600" cy="609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5187" y="4321277"/>
            <a:ext cx="384932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Тут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знаходиться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найбільший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в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Україні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гірськолижний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курорт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Буковель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Найвища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точка курорту гора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Довга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, 1372 м над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рівнем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моря.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Також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в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цій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області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є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найвища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вершина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Українських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Карпа.</a:t>
            </a:r>
            <a:endParaRPr lang="uk-UA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278299" y="1746696"/>
            <a:ext cx="2037799" cy="1217356"/>
            <a:chOff x="278299" y="1746696"/>
            <a:chExt cx="2037799" cy="1217356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9315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87" t="19785" r="14455" b="19140"/>
            <a:stretch/>
          </p:blipFill>
          <p:spPr>
            <a:xfrm rot="18971723">
              <a:off x="278299" y="1883581"/>
              <a:ext cx="2037799" cy="1080471"/>
            </a:xfrm>
            <a:prstGeom prst="rect">
              <a:avLst/>
            </a:prstGeom>
            <a:blipFill>
              <a:blip r:embed="rId8">
                <a:alphaModFix amt="21000"/>
              </a:blip>
              <a:tile tx="0" ty="0" sx="100000" sy="100000" flip="none" algn="tl"/>
            </a:blipFill>
          </p:spPr>
        </p:pic>
        <p:sp>
          <p:nvSpPr>
            <p:cNvPr id="7" name="Параллелограмм 6"/>
            <p:cNvSpPr/>
            <p:nvPr/>
          </p:nvSpPr>
          <p:spPr>
            <a:xfrm rot="1675557">
              <a:off x="867023" y="1746696"/>
              <a:ext cx="847165" cy="1129423"/>
            </a:xfrm>
            <a:prstGeom prst="parallelogram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026588" y="6104965"/>
            <a:ext cx="564777" cy="52463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19" t="16607" r="14904" b="11089"/>
          <a:stretch/>
        </p:blipFill>
        <p:spPr>
          <a:xfrm rot="17277882">
            <a:off x="1981737" y="768597"/>
            <a:ext cx="1940453" cy="14460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9799" l="285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991" t="8300" r="23141" b="7044"/>
          <a:stretch/>
        </p:blipFill>
        <p:spPr>
          <a:xfrm rot="346142">
            <a:off x="1191269" y="407657"/>
            <a:ext cx="1605143" cy="15543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228" r="532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158" r="46718" b="4450"/>
          <a:stretch/>
        </p:blipFill>
        <p:spPr>
          <a:xfrm>
            <a:off x="858229" y="2423816"/>
            <a:ext cx="1365683" cy="1638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328665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326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2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990c65375fa9535e2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7961" y="-609600"/>
            <a:ext cx="609600" cy="609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5187" y="4321277"/>
            <a:ext cx="384932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У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цій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області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знаходиться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найбільш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високогірне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місто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України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–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Рахів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Місто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розташоване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на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висоті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820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метрів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над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рівнем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моря.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Назва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міста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обласного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центру не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співпадає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з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назвою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області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</a:t>
            </a:r>
            <a:endParaRPr lang="uk-UA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354837" y="1697074"/>
            <a:ext cx="2037799" cy="1217356"/>
            <a:chOff x="278299" y="1746696"/>
            <a:chExt cx="2037799" cy="1217356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9315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87" t="19785" r="14455" b="19140"/>
            <a:stretch/>
          </p:blipFill>
          <p:spPr>
            <a:xfrm rot="18971723">
              <a:off x="278299" y="1883581"/>
              <a:ext cx="2037799" cy="1080471"/>
            </a:xfrm>
            <a:prstGeom prst="rect">
              <a:avLst/>
            </a:prstGeom>
            <a:blipFill>
              <a:blip r:embed="rId8">
                <a:alphaModFix amt="21000"/>
              </a:blip>
              <a:tile tx="0" ty="0" sx="100000" sy="100000" flip="none" algn="tl"/>
            </a:blipFill>
          </p:spPr>
        </p:pic>
        <p:sp>
          <p:nvSpPr>
            <p:cNvPr id="7" name="Параллелограмм 6"/>
            <p:cNvSpPr/>
            <p:nvPr/>
          </p:nvSpPr>
          <p:spPr>
            <a:xfrm rot="1675557">
              <a:off x="867023" y="1746696"/>
              <a:ext cx="847165" cy="1129423"/>
            </a:xfrm>
            <a:prstGeom prst="parallelogram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026588" y="6104965"/>
            <a:ext cx="564777" cy="52463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19" t="16607" r="14904" b="11089"/>
          <a:stretch/>
        </p:blipFill>
        <p:spPr>
          <a:xfrm rot="17277882">
            <a:off x="1981737" y="768597"/>
            <a:ext cx="1940453" cy="14460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9799" l="285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991" t="8300" r="23141" b="7044"/>
          <a:stretch/>
        </p:blipFill>
        <p:spPr>
          <a:xfrm rot="346142">
            <a:off x="1191269" y="407657"/>
            <a:ext cx="1605143" cy="15543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228" r="532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158" r="46718" b="4450"/>
          <a:stretch/>
        </p:blipFill>
        <p:spPr>
          <a:xfrm>
            <a:off x="915774" y="2472291"/>
            <a:ext cx="1442894" cy="163876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81" b="99678" l="57" r="444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63" t="7136" r="60125" b="6394"/>
          <a:stretch/>
        </p:blipFill>
        <p:spPr>
          <a:xfrm rot="18499203">
            <a:off x="496081" y="2668334"/>
            <a:ext cx="902531" cy="1701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830728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326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2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990c65375fa9535e2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7961" y="-609600"/>
            <a:ext cx="609600" cy="609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5187" y="4321277"/>
            <a:ext cx="384932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Ця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область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займає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перше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місце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в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Україні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за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кількістю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замків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Їх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тут 34.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Також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тут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знаходиться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найбільша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в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Україні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гіпсова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печера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,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найдовша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печера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Євразії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, та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п’ята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за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довжиною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печера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світу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</a:t>
            </a:r>
            <a:endParaRPr lang="uk-UA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354837" y="1697074"/>
            <a:ext cx="2037799" cy="1217356"/>
            <a:chOff x="278299" y="1746696"/>
            <a:chExt cx="2037799" cy="1217356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9315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87" t="19785" r="14455" b="19140"/>
            <a:stretch/>
          </p:blipFill>
          <p:spPr>
            <a:xfrm rot="18971723">
              <a:off x="278299" y="1883581"/>
              <a:ext cx="2037799" cy="1080471"/>
            </a:xfrm>
            <a:prstGeom prst="rect">
              <a:avLst/>
            </a:prstGeom>
            <a:blipFill>
              <a:blip r:embed="rId8">
                <a:alphaModFix amt="21000"/>
              </a:blip>
              <a:tile tx="0" ty="0" sx="100000" sy="100000" flip="none" algn="tl"/>
            </a:blipFill>
          </p:spPr>
        </p:pic>
        <p:sp>
          <p:nvSpPr>
            <p:cNvPr id="7" name="Параллелограмм 6"/>
            <p:cNvSpPr/>
            <p:nvPr/>
          </p:nvSpPr>
          <p:spPr>
            <a:xfrm rot="1675557">
              <a:off x="867023" y="1746696"/>
              <a:ext cx="847165" cy="1129423"/>
            </a:xfrm>
            <a:prstGeom prst="parallelogram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026588" y="6104965"/>
            <a:ext cx="564777" cy="52463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19" t="16607" r="14904" b="11089"/>
          <a:stretch/>
        </p:blipFill>
        <p:spPr>
          <a:xfrm rot="17277882">
            <a:off x="1981737" y="768597"/>
            <a:ext cx="1940453" cy="14460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9799" l="285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991" t="8300" r="23141" b="7044"/>
          <a:stretch/>
        </p:blipFill>
        <p:spPr>
          <a:xfrm rot="346142">
            <a:off x="1191269" y="407657"/>
            <a:ext cx="1605143" cy="15543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228" r="532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158" r="46718" b="4450"/>
          <a:stretch/>
        </p:blipFill>
        <p:spPr>
          <a:xfrm>
            <a:off x="915774" y="2472291"/>
            <a:ext cx="1442894" cy="163876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81" b="99678" l="57" r="444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63" t="7136" r="60125" b="6394"/>
          <a:stretch/>
        </p:blipFill>
        <p:spPr>
          <a:xfrm rot="18499203">
            <a:off x="496081" y="2668334"/>
            <a:ext cx="902531" cy="170169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564" b="99396" l="5480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333" t="5687" r="3862" b="4117"/>
          <a:stretch/>
        </p:blipFill>
        <p:spPr>
          <a:xfrm rot="11205789">
            <a:off x="1770118" y="1954552"/>
            <a:ext cx="1161750" cy="1395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2734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326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2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990c65375fa9535e2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7961" y="-609600"/>
            <a:ext cx="609600" cy="609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5187" y="4321277"/>
            <a:ext cx="384932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Щодня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о 12:00 у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цій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області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на вежу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ратуші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піднімається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трубач у колоритному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буковинському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одязі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і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відтворює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мелодію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знаменитої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пісні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«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Марічка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».</a:t>
            </a:r>
            <a:endParaRPr lang="uk-UA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354837" y="1697074"/>
            <a:ext cx="2037799" cy="1217356"/>
            <a:chOff x="278299" y="1746696"/>
            <a:chExt cx="2037799" cy="1217356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9315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87" t="19785" r="14455" b="19140"/>
            <a:stretch/>
          </p:blipFill>
          <p:spPr>
            <a:xfrm rot="18971723">
              <a:off x="278299" y="1883581"/>
              <a:ext cx="2037799" cy="1080471"/>
            </a:xfrm>
            <a:prstGeom prst="rect">
              <a:avLst/>
            </a:prstGeom>
            <a:blipFill>
              <a:blip r:embed="rId8">
                <a:alphaModFix amt="21000"/>
              </a:blip>
              <a:tile tx="0" ty="0" sx="100000" sy="100000" flip="none" algn="tl"/>
            </a:blipFill>
          </p:spPr>
        </p:pic>
        <p:sp>
          <p:nvSpPr>
            <p:cNvPr id="7" name="Параллелограмм 6"/>
            <p:cNvSpPr/>
            <p:nvPr/>
          </p:nvSpPr>
          <p:spPr>
            <a:xfrm rot="1675557">
              <a:off x="867023" y="1746696"/>
              <a:ext cx="847165" cy="1129423"/>
            </a:xfrm>
            <a:prstGeom prst="parallelogram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026588" y="6104965"/>
            <a:ext cx="564777" cy="52463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19" t="16607" r="14904" b="11089"/>
          <a:stretch/>
        </p:blipFill>
        <p:spPr>
          <a:xfrm rot="17277882">
            <a:off x="1981737" y="768597"/>
            <a:ext cx="1940453" cy="14460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9799" l="285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991" t="8300" r="23141" b="7044"/>
          <a:stretch/>
        </p:blipFill>
        <p:spPr>
          <a:xfrm rot="346142">
            <a:off x="1191269" y="407657"/>
            <a:ext cx="1605143" cy="15543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228" r="532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158" r="46718" b="4450"/>
          <a:stretch/>
        </p:blipFill>
        <p:spPr>
          <a:xfrm>
            <a:off x="915774" y="2472291"/>
            <a:ext cx="1442894" cy="163876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81" b="99678" l="57" r="444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63" t="7136" r="60125" b="6394"/>
          <a:stretch/>
        </p:blipFill>
        <p:spPr>
          <a:xfrm rot="18499203">
            <a:off x="496081" y="2668334"/>
            <a:ext cx="902531" cy="170169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564" b="99396" l="5480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333" t="5687" r="3862" b="4117"/>
          <a:stretch/>
        </p:blipFill>
        <p:spPr>
          <a:xfrm rot="11205789">
            <a:off x="1701729" y="1961214"/>
            <a:ext cx="1232666" cy="148077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45227" r="998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231" t="9217" r="6238" b="7647"/>
          <a:stretch/>
        </p:blipFill>
        <p:spPr>
          <a:xfrm rot="17001321">
            <a:off x="2025358" y="2919431"/>
            <a:ext cx="1317211" cy="1694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871211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326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2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990c65375fa9535e2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7961" y="-609600"/>
            <a:ext cx="609600" cy="609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5187" y="4321277"/>
            <a:ext cx="384932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У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цій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області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в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місті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Кролевець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росте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унікальна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яблуня-колонія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на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території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10 соток.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Це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все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одне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дерево,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що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росте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кущем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 А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гілки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дерева приросли до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землі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Яблуні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вже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двісті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років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</a:t>
            </a:r>
            <a:endParaRPr lang="uk-UA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354837" y="1697074"/>
            <a:ext cx="2037799" cy="1217356"/>
            <a:chOff x="278299" y="1746696"/>
            <a:chExt cx="2037799" cy="1217356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9315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87" t="19785" r="14455" b="19140"/>
            <a:stretch/>
          </p:blipFill>
          <p:spPr>
            <a:xfrm rot="18971723">
              <a:off x="278299" y="1883581"/>
              <a:ext cx="2037799" cy="1080471"/>
            </a:xfrm>
            <a:prstGeom prst="rect">
              <a:avLst/>
            </a:prstGeom>
            <a:blipFill>
              <a:blip r:embed="rId8">
                <a:alphaModFix amt="21000"/>
              </a:blip>
              <a:tile tx="0" ty="0" sx="100000" sy="100000" flip="none" algn="tl"/>
            </a:blipFill>
          </p:spPr>
        </p:pic>
        <p:sp>
          <p:nvSpPr>
            <p:cNvPr id="7" name="Параллелограмм 6"/>
            <p:cNvSpPr/>
            <p:nvPr/>
          </p:nvSpPr>
          <p:spPr>
            <a:xfrm rot="1675557">
              <a:off x="867023" y="1746696"/>
              <a:ext cx="847165" cy="1129423"/>
            </a:xfrm>
            <a:prstGeom prst="parallelogram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026588" y="6104965"/>
            <a:ext cx="564777" cy="52463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19" t="16607" r="14904" b="11089"/>
          <a:stretch/>
        </p:blipFill>
        <p:spPr>
          <a:xfrm rot="17277882">
            <a:off x="1981737" y="768597"/>
            <a:ext cx="1940453" cy="14460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9799" l="285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991" t="8300" r="23141" b="7044"/>
          <a:stretch/>
        </p:blipFill>
        <p:spPr>
          <a:xfrm rot="346142">
            <a:off x="1191269" y="407657"/>
            <a:ext cx="1605143" cy="15543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228" r="532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158" r="46718" b="4450"/>
          <a:stretch/>
        </p:blipFill>
        <p:spPr>
          <a:xfrm>
            <a:off x="915774" y="2472291"/>
            <a:ext cx="1442894" cy="163876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81" b="99678" l="57" r="444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63" t="7136" r="60125" b="6394"/>
          <a:stretch/>
        </p:blipFill>
        <p:spPr>
          <a:xfrm rot="18499203">
            <a:off x="496081" y="2668334"/>
            <a:ext cx="902531" cy="170169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564" b="99396" l="5480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333" t="5687" r="3862" b="4117"/>
          <a:stretch/>
        </p:blipFill>
        <p:spPr>
          <a:xfrm rot="11205789">
            <a:off x="1701729" y="1961214"/>
            <a:ext cx="1232666" cy="148077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45227" r="998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231" t="9217" r="6238" b="7647"/>
          <a:stretch/>
        </p:blipFill>
        <p:spPr>
          <a:xfrm rot="17001321">
            <a:off x="2025358" y="2919431"/>
            <a:ext cx="1317211" cy="169433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605" b="100000" l="34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12" t="9043" r="8778" b="8028"/>
          <a:stretch/>
        </p:blipFill>
        <p:spPr>
          <a:xfrm rot="4334221">
            <a:off x="6995948" y="136435"/>
            <a:ext cx="1985974" cy="1635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86378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326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2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990c65375fa9535e2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7961" y="-609600"/>
            <a:ext cx="609600" cy="609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5187" y="4321277"/>
            <a:ext cx="384932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У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цій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області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народився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і жив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Іван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Котляревський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,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який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перший написав свою поему «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Енеїда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»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українською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розмовною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мовою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</a:t>
            </a:r>
            <a:endParaRPr lang="uk-UA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354837" y="1697074"/>
            <a:ext cx="2037799" cy="1217356"/>
            <a:chOff x="278299" y="1746696"/>
            <a:chExt cx="2037799" cy="1217356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9315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87" t="19785" r="14455" b="19140"/>
            <a:stretch/>
          </p:blipFill>
          <p:spPr>
            <a:xfrm rot="18971723">
              <a:off x="278299" y="1883581"/>
              <a:ext cx="2037799" cy="1080471"/>
            </a:xfrm>
            <a:prstGeom prst="rect">
              <a:avLst/>
            </a:prstGeom>
            <a:blipFill>
              <a:blip r:embed="rId8">
                <a:alphaModFix amt="21000"/>
              </a:blip>
              <a:tile tx="0" ty="0" sx="100000" sy="100000" flip="none" algn="tl"/>
            </a:blipFill>
          </p:spPr>
        </p:pic>
        <p:sp>
          <p:nvSpPr>
            <p:cNvPr id="7" name="Параллелограмм 6"/>
            <p:cNvSpPr/>
            <p:nvPr/>
          </p:nvSpPr>
          <p:spPr>
            <a:xfrm rot="1675557">
              <a:off x="867023" y="1746696"/>
              <a:ext cx="847165" cy="1129423"/>
            </a:xfrm>
            <a:prstGeom prst="parallelogram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026588" y="6104965"/>
            <a:ext cx="564777" cy="52463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19" t="16607" r="14904" b="11089"/>
          <a:stretch/>
        </p:blipFill>
        <p:spPr>
          <a:xfrm rot="17277882">
            <a:off x="1981737" y="768597"/>
            <a:ext cx="1940453" cy="14460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9799" l="285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991" t="8300" r="23141" b="7044"/>
          <a:stretch/>
        </p:blipFill>
        <p:spPr>
          <a:xfrm rot="346142">
            <a:off x="1191269" y="407657"/>
            <a:ext cx="1605143" cy="15543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228" r="532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158" r="46718" b="4450"/>
          <a:stretch/>
        </p:blipFill>
        <p:spPr>
          <a:xfrm>
            <a:off x="915774" y="2472291"/>
            <a:ext cx="1442894" cy="163876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81" b="99678" l="57" r="444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63" t="7136" r="60125" b="6394"/>
          <a:stretch/>
        </p:blipFill>
        <p:spPr>
          <a:xfrm rot="18499203">
            <a:off x="496081" y="2668334"/>
            <a:ext cx="902531" cy="170169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564" b="99396" l="5480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333" t="5687" r="3862" b="4117"/>
          <a:stretch/>
        </p:blipFill>
        <p:spPr>
          <a:xfrm rot="11205789">
            <a:off x="1701729" y="1961214"/>
            <a:ext cx="1232666" cy="148077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45227" r="998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231" t="9217" r="6238" b="7647"/>
          <a:stretch/>
        </p:blipFill>
        <p:spPr>
          <a:xfrm rot="17001321">
            <a:off x="2025358" y="2919431"/>
            <a:ext cx="1317211" cy="169433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605" b="100000" l="34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12" t="9043" r="8778" b="8028"/>
          <a:stretch/>
        </p:blipFill>
        <p:spPr>
          <a:xfrm rot="4334221">
            <a:off x="6995948" y="136435"/>
            <a:ext cx="1985974" cy="163519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0" b="99718" l="0" r="9948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972" t="4999" r="10960" b="3963"/>
          <a:stretch/>
        </p:blipFill>
        <p:spPr>
          <a:xfrm>
            <a:off x="6676246" y="1564456"/>
            <a:ext cx="2394249" cy="1622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511575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326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2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990c65375fa9535e2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7961" y="-609600"/>
            <a:ext cx="609600" cy="609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5187" y="4321277"/>
            <a:ext cx="384932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Ця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область за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розмірами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як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Бельгія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Також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у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ній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знаходиться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площа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Свободи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–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найбільша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площа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України</a:t>
            </a:r>
            <a:r>
              <a:rPr lang="ru-RU" b="1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та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була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столицею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України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</a:t>
            </a:r>
            <a:endParaRPr lang="uk-UA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354837" y="1697074"/>
            <a:ext cx="2037799" cy="1217356"/>
            <a:chOff x="278299" y="1746696"/>
            <a:chExt cx="2037799" cy="1217356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9315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87" t="19785" r="14455" b="19140"/>
            <a:stretch/>
          </p:blipFill>
          <p:spPr>
            <a:xfrm rot="18971723">
              <a:off x="278299" y="1883581"/>
              <a:ext cx="2037799" cy="1080471"/>
            </a:xfrm>
            <a:prstGeom prst="rect">
              <a:avLst/>
            </a:prstGeom>
            <a:blipFill>
              <a:blip r:embed="rId8">
                <a:alphaModFix amt="21000"/>
              </a:blip>
              <a:tile tx="0" ty="0" sx="100000" sy="100000" flip="none" algn="tl"/>
            </a:blipFill>
          </p:spPr>
        </p:pic>
        <p:sp>
          <p:nvSpPr>
            <p:cNvPr id="7" name="Параллелограмм 6"/>
            <p:cNvSpPr/>
            <p:nvPr/>
          </p:nvSpPr>
          <p:spPr>
            <a:xfrm rot="1675557">
              <a:off x="867023" y="1746696"/>
              <a:ext cx="847165" cy="1129423"/>
            </a:xfrm>
            <a:prstGeom prst="parallelogram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026588" y="6104965"/>
            <a:ext cx="564777" cy="52463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19" t="16607" r="14904" b="11089"/>
          <a:stretch/>
        </p:blipFill>
        <p:spPr>
          <a:xfrm rot="17277882">
            <a:off x="1981737" y="768597"/>
            <a:ext cx="1940453" cy="14460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9799" l="285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991" t="8300" r="23141" b="7044"/>
          <a:stretch/>
        </p:blipFill>
        <p:spPr>
          <a:xfrm rot="346142">
            <a:off x="1191269" y="407657"/>
            <a:ext cx="1605143" cy="15543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228" r="532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158" r="46718" b="4450"/>
          <a:stretch/>
        </p:blipFill>
        <p:spPr>
          <a:xfrm>
            <a:off x="915774" y="2472291"/>
            <a:ext cx="1442894" cy="163876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81" b="99678" l="57" r="444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63" t="7136" r="60125" b="6394"/>
          <a:stretch/>
        </p:blipFill>
        <p:spPr>
          <a:xfrm rot="18499203">
            <a:off x="496081" y="2668334"/>
            <a:ext cx="902531" cy="170169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564" b="99396" l="5480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333" t="5687" r="3862" b="4117"/>
          <a:stretch/>
        </p:blipFill>
        <p:spPr>
          <a:xfrm rot="11205789">
            <a:off x="1701729" y="1961214"/>
            <a:ext cx="1232666" cy="148077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45227" r="998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231" t="9217" r="6238" b="7647"/>
          <a:stretch/>
        </p:blipFill>
        <p:spPr>
          <a:xfrm rot="17001321">
            <a:off x="2025358" y="2919431"/>
            <a:ext cx="1317211" cy="169433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605" b="100000" l="34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12" t="9043" r="8778" b="8028"/>
          <a:stretch/>
        </p:blipFill>
        <p:spPr>
          <a:xfrm rot="4334221">
            <a:off x="6995948" y="136435"/>
            <a:ext cx="1985974" cy="163519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0" b="99718" l="0" r="9948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972" t="4999" r="10960" b="3963"/>
          <a:stretch/>
        </p:blipFill>
        <p:spPr>
          <a:xfrm>
            <a:off x="6676246" y="1564456"/>
            <a:ext cx="2394249" cy="162252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25" cstate="print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749" t="1094" r="9815"/>
          <a:stretch/>
        </p:blipFill>
        <p:spPr>
          <a:xfrm rot="20539444">
            <a:off x="8588013" y="1423211"/>
            <a:ext cx="2218955" cy="1791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43795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326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2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990c65375fa9535e2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7961" y="-609600"/>
            <a:ext cx="609600" cy="609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5187" y="4321277"/>
            <a:ext cx="384932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Найстаріша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вулиця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міста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цього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обласного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центру до 1922 року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називалася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Англійською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, тому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що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вздовж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цієї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вулиці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селилися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англійські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інженери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,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запрошені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для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роботи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на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чавунно-ливарному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заводі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</a:t>
            </a:r>
            <a:endParaRPr lang="uk-UA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354837" y="1697074"/>
            <a:ext cx="2037799" cy="1217356"/>
            <a:chOff x="278299" y="1746696"/>
            <a:chExt cx="2037799" cy="1217356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9315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87" t="19785" r="14455" b="19140"/>
            <a:stretch/>
          </p:blipFill>
          <p:spPr>
            <a:xfrm rot="18971723">
              <a:off x="278299" y="1883581"/>
              <a:ext cx="2037799" cy="1080471"/>
            </a:xfrm>
            <a:prstGeom prst="rect">
              <a:avLst/>
            </a:prstGeom>
            <a:blipFill>
              <a:blip r:embed="rId8">
                <a:alphaModFix amt="21000"/>
              </a:blip>
              <a:tile tx="0" ty="0" sx="100000" sy="100000" flip="none" algn="tl"/>
            </a:blipFill>
          </p:spPr>
        </p:pic>
        <p:sp>
          <p:nvSpPr>
            <p:cNvPr id="7" name="Параллелограмм 6"/>
            <p:cNvSpPr/>
            <p:nvPr/>
          </p:nvSpPr>
          <p:spPr>
            <a:xfrm rot="1675557">
              <a:off x="867023" y="1746696"/>
              <a:ext cx="847165" cy="1129423"/>
            </a:xfrm>
            <a:prstGeom prst="parallelogram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026588" y="6104965"/>
            <a:ext cx="564777" cy="52463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19" t="16607" r="14904" b="11089"/>
          <a:stretch/>
        </p:blipFill>
        <p:spPr>
          <a:xfrm rot="17277882">
            <a:off x="1981737" y="768597"/>
            <a:ext cx="1940453" cy="14460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9799" l="285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991" t="8300" r="23141" b="7044"/>
          <a:stretch/>
        </p:blipFill>
        <p:spPr>
          <a:xfrm rot="346142">
            <a:off x="1191269" y="407657"/>
            <a:ext cx="1605143" cy="15543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228" r="532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158" r="46718" b="4450"/>
          <a:stretch/>
        </p:blipFill>
        <p:spPr>
          <a:xfrm>
            <a:off x="915774" y="2472291"/>
            <a:ext cx="1442894" cy="163876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81" b="99678" l="57" r="444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63" t="7136" r="60125" b="6394"/>
          <a:stretch/>
        </p:blipFill>
        <p:spPr>
          <a:xfrm rot="18499203">
            <a:off x="496081" y="2668334"/>
            <a:ext cx="902531" cy="170169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564" b="99396" l="5480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333" t="5687" r="3862" b="4117"/>
          <a:stretch/>
        </p:blipFill>
        <p:spPr>
          <a:xfrm rot="11205789">
            <a:off x="1701729" y="1961214"/>
            <a:ext cx="1232666" cy="148077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45227" r="998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231" t="9217" r="6238" b="7647"/>
          <a:stretch/>
        </p:blipFill>
        <p:spPr>
          <a:xfrm rot="17001321">
            <a:off x="2025358" y="2919431"/>
            <a:ext cx="1317211" cy="169433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605" b="100000" l="34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12" t="9043" r="8778" b="8028"/>
          <a:stretch/>
        </p:blipFill>
        <p:spPr>
          <a:xfrm rot="4334221">
            <a:off x="6995948" y="136435"/>
            <a:ext cx="1985974" cy="163519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0" b="99718" l="0" r="9948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972" t="4999" r="10960" b="3963"/>
          <a:stretch/>
        </p:blipFill>
        <p:spPr>
          <a:xfrm>
            <a:off x="6676246" y="1564456"/>
            <a:ext cx="2394249" cy="162252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25" cstate="print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749" t="1094" r="9815"/>
          <a:stretch/>
        </p:blipFill>
        <p:spPr>
          <a:xfrm rot="20539444">
            <a:off x="8588013" y="1423211"/>
            <a:ext cx="2218955" cy="179163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7" cstate="print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242" b="100000" l="114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972" t="9390" r="8705" b="15275"/>
          <a:stretch/>
        </p:blipFill>
        <p:spPr>
          <a:xfrm rot="15973709">
            <a:off x="10436842" y="1825946"/>
            <a:ext cx="1901825" cy="1590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142896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326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2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990c65375fa9535e2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7961" y="-609600"/>
            <a:ext cx="609600" cy="609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5187" y="4321277"/>
            <a:ext cx="384932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У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цій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області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існують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своя Ялта,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Урзуф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та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ще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багато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міст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з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кримськими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назвами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Їх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заснували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кримські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греки,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яких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у 18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столітті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переселила з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Криму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Катерина II.</a:t>
            </a:r>
            <a:endParaRPr lang="uk-UA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354837" y="1697074"/>
            <a:ext cx="2037799" cy="1217356"/>
            <a:chOff x="278299" y="1746696"/>
            <a:chExt cx="2037799" cy="1217356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9315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87" t="19785" r="14455" b="19140"/>
            <a:stretch/>
          </p:blipFill>
          <p:spPr>
            <a:xfrm rot="18971723">
              <a:off x="278299" y="1883581"/>
              <a:ext cx="2037799" cy="1080471"/>
            </a:xfrm>
            <a:prstGeom prst="rect">
              <a:avLst/>
            </a:prstGeom>
            <a:blipFill>
              <a:blip r:embed="rId8">
                <a:alphaModFix amt="21000"/>
              </a:blip>
              <a:tile tx="0" ty="0" sx="100000" sy="100000" flip="none" algn="tl"/>
            </a:blipFill>
          </p:spPr>
        </p:pic>
        <p:sp>
          <p:nvSpPr>
            <p:cNvPr id="7" name="Параллелограмм 6"/>
            <p:cNvSpPr/>
            <p:nvPr/>
          </p:nvSpPr>
          <p:spPr>
            <a:xfrm rot="1675557">
              <a:off x="867023" y="1746696"/>
              <a:ext cx="847165" cy="1129423"/>
            </a:xfrm>
            <a:prstGeom prst="parallelogram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026588" y="6104965"/>
            <a:ext cx="564777" cy="52463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19" t="16607" r="14904" b="11089"/>
          <a:stretch/>
        </p:blipFill>
        <p:spPr>
          <a:xfrm rot="17277882">
            <a:off x="1981737" y="768597"/>
            <a:ext cx="1940453" cy="14460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9799" l="285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991" t="8300" r="23141" b="7044"/>
          <a:stretch/>
        </p:blipFill>
        <p:spPr>
          <a:xfrm rot="346142">
            <a:off x="1191269" y="407657"/>
            <a:ext cx="1605143" cy="15543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228" r="532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158" r="46718" b="4450"/>
          <a:stretch/>
        </p:blipFill>
        <p:spPr>
          <a:xfrm>
            <a:off x="915774" y="2472291"/>
            <a:ext cx="1442894" cy="163876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81" b="99678" l="57" r="444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63" t="7136" r="60125" b="6394"/>
          <a:stretch/>
        </p:blipFill>
        <p:spPr>
          <a:xfrm rot="18499203">
            <a:off x="496081" y="2668334"/>
            <a:ext cx="902531" cy="170169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564" b="99396" l="5480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333" t="5687" r="3862" b="4117"/>
          <a:stretch/>
        </p:blipFill>
        <p:spPr>
          <a:xfrm rot="11205789">
            <a:off x="1701729" y="1961214"/>
            <a:ext cx="1232666" cy="148077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45227" r="998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231" t="9217" r="6238" b="7647"/>
          <a:stretch/>
        </p:blipFill>
        <p:spPr>
          <a:xfrm rot="17001321">
            <a:off x="2025358" y="2919431"/>
            <a:ext cx="1317211" cy="169433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605" b="100000" l="34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12" t="9043" r="8778" b="8028"/>
          <a:stretch/>
        </p:blipFill>
        <p:spPr>
          <a:xfrm rot="4334221">
            <a:off x="6995948" y="136435"/>
            <a:ext cx="1985974" cy="163519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0" b="99718" l="0" r="9948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972" t="4999" r="10960" b="3963"/>
          <a:stretch/>
        </p:blipFill>
        <p:spPr>
          <a:xfrm>
            <a:off x="6676246" y="1564456"/>
            <a:ext cx="2394249" cy="162252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25" cstate="print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749" t="1094" r="9815"/>
          <a:stretch/>
        </p:blipFill>
        <p:spPr>
          <a:xfrm rot="20539444">
            <a:off x="8588013" y="1423211"/>
            <a:ext cx="2218955" cy="179163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7" cstate="print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242" b="100000" l="114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972" t="9390" r="8705" b="15275"/>
          <a:stretch/>
        </p:blipFill>
        <p:spPr>
          <a:xfrm rot="15973709">
            <a:off x="10436842" y="1825946"/>
            <a:ext cx="1901825" cy="159082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9" cstate="print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242" b="99355" l="228" r="9940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51" t="8684" r="5557" b="4000"/>
          <a:stretch/>
        </p:blipFill>
        <p:spPr>
          <a:xfrm rot="16461360">
            <a:off x="9683888" y="2558628"/>
            <a:ext cx="2176866" cy="1942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263646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326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2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990c65375fa9535e2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7961" y="-609600"/>
            <a:ext cx="609600" cy="609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5187" y="4321277"/>
            <a:ext cx="384932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У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цій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області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знаходиться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м.Кривий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Ріг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і є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найдовшим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містом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Європи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, аж 126 км в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довжину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і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найбільше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місто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України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,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що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не є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обласним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центром.</a:t>
            </a:r>
            <a:endParaRPr lang="uk-UA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354837" y="1697074"/>
            <a:ext cx="2037799" cy="1217356"/>
            <a:chOff x="278299" y="1746696"/>
            <a:chExt cx="2037799" cy="1217356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9315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87" t="19785" r="14455" b="19140"/>
            <a:stretch/>
          </p:blipFill>
          <p:spPr>
            <a:xfrm rot="18971723">
              <a:off x="278299" y="1883581"/>
              <a:ext cx="2037799" cy="1080471"/>
            </a:xfrm>
            <a:prstGeom prst="rect">
              <a:avLst/>
            </a:prstGeom>
            <a:blipFill>
              <a:blip r:embed="rId8">
                <a:alphaModFix amt="21000"/>
              </a:blip>
              <a:tile tx="0" ty="0" sx="100000" sy="100000" flip="none" algn="tl"/>
            </a:blipFill>
          </p:spPr>
        </p:pic>
        <p:sp>
          <p:nvSpPr>
            <p:cNvPr id="7" name="Параллелограмм 6"/>
            <p:cNvSpPr/>
            <p:nvPr/>
          </p:nvSpPr>
          <p:spPr>
            <a:xfrm rot="1675557">
              <a:off x="867023" y="1746696"/>
              <a:ext cx="847165" cy="1129423"/>
            </a:xfrm>
            <a:prstGeom prst="parallelogram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026588" y="6104965"/>
            <a:ext cx="564777" cy="52463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19" t="16607" r="14904" b="11089"/>
          <a:stretch/>
        </p:blipFill>
        <p:spPr>
          <a:xfrm rot="17277882">
            <a:off x="1981737" y="768597"/>
            <a:ext cx="1940453" cy="14460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9799" l="285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991" t="8300" r="23141" b="7044"/>
          <a:stretch/>
        </p:blipFill>
        <p:spPr>
          <a:xfrm rot="346142">
            <a:off x="1191269" y="407657"/>
            <a:ext cx="1605143" cy="15543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228" r="532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158" r="46718" b="4450"/>
          <a:stretch/>
        </p:blipFill>
        <p:spPr>
          <a:xfrm>
            <a:off x="915774" y="2472291"/>
            <a:ext cx="1442894" cy="163876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81" b="99678" l="57" r="444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63" t="7136" r="60125" b="6394"/>
          <a:stretch/>
        </p:blipFill>
        <p:spPr>
          <a:xfrm rot="18499203">
            <a:off x="496081" y="2668334"/>
            <a:ext cx="902531" cy="170169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564" b="99396" l="5480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333" t="5687" r="3862" b="4117"/>
          <a:stretch/>
        </p:blipFill>
        <p:spPr>
          <a:xfrm rot="11205789">
            <a:off x="1701729" y="1961214"/>
            <a:ext cx="1232666" cy="148077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45227" r="998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231" t="9217" r="6238" b="7647"/>
          <a:stretch/>
        </p:blipFill>
        <p:spPr>
          <a:xfrm rot="17001321">
            <a:off x="2025358" y="2919431"/>
            <a:ext cx="1317211" cy="169433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605" b="100000" l="34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12" t="9043" r="8778" b="8028"/>
          <a:stretch/>
        </p:blipFill>
        <p:spPr>
          <a:xfrm rot="4334221">
            <a:off x="6995948" y="136435"/>
            <a:ext cx="1985974" cy="163519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0" b="99718" l="0" r="9948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972" t="4999" r="10960" b="3963"/>
          <a:stretch/>
        </p:blipFill>
        <p:spPr>
          <a:xfrm>
            <a:off x="6676246" y="1564456"/>
            <a:ext cx="2394249" cy="162252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25" cstate="print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749" t="1094" r="9815"/>
          <a:stretch/>
        </p:blipFill>
        <p:spPr>
          <a:xfrm rot="20539444">
            <a:off x="8588013" y="1423211"/>
            <a:ext cx="2218955" cy="179163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7" cstate="print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242" b="100000" l="114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972" t="9390" r="8705" b="15275"/>
          <a:stretch/>
        </p:blipFill>
        <p:spPr>
          <a:xfrm rot="15973709">
            <a:off x="10436842" y="1825946"/>
            <a:ext cx="1901825" cy="159082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9" cstate="print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242" b="99355" l="228" r="9940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51" t="8684" r="5557" b="4000"/>
          <a:stretch/>
        </p:blipFill>
        <p:spPr>
          <a:xfrm rot="16461360">
            <a:off x="9683888" y="2558628"/>
            <a:ext cx="2176866" cy="194241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1" cstate="print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ackgroundRemoval t="0" b="100000" l="28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47" t="2333" r="1701" b="4398"/>
          <a:stretch/>
        </p:blipFill>
        <p:spPr>
          <a:xfrm rot="21428202">
            <a:off x="7336722" y="2816426"/>
            <a:ext cx="2798028" cy="1435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25721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326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2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990c65375fa9535e2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7961" y="-609600"/>
            <a:ext cx="609600" cy="609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5187" y="4321277"/>
            <a:ext cx="384932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У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цій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області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знаходиться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о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стрів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Хортиця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,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який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є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найбільшим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річковим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островом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України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 За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довго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перед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козаками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на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цьому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острові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мешкали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скіфи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і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половці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,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які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залишили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там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чимало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кам’яних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«баб»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після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себе.</a:t>
            </a:r>
            <a:endParaRPr lang="uk-UA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354837" y="1697074"/>
            <a:ext cx="2037799" cy="1217356"/>
            <a:chOff x="278299" y="1746696"/>
            <a:chExt cx="2037799" cy="1217356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9315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87" t="19785" r="14455" b="19140"/>
            <a:stretch/>
          </p:blipFill>
          <p:spPr>
            <a:xfrm rot="18971723">
              <a:off x="278299" y="1883581"/>
              <a:ext cx="2037799" cy="1080471"/>
            </a:xfrm>
            <a:prstGeom prst="rect">
              <a:avLst/>
            </a:prstGeom>
            <a:blipFill>
              <a:blip r:embed="rId8">
                <a:alphaModFix amt="21000"/>
              </a:blip>
              <a:tile tx="0" ty="0" sx="100000" sy="100000" flip="none" algn="tl"/>
            </a:blipFill>
          </p:spPr>
        </p:pic>
        <p:sp>
          <p:nvSpPr>
            <p:cNvPr id="7" name="Параллелограмм 6"/>
            <p:cNvSpPr/>
            <p:nvPr/>
          </p:nvSpPr>
          <p:spPr>
            <a:xfrm rot="1675557">
              <a:off x="867023" y="1746696"/>
              <a:ext cx="847165" cy="1129423"/>
            </a:xfrm>
            <a:prstGeom prst="parallelogram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026588" y="6104965"/>
            <a:ext cx="564777" cy="52463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19" t="16607" r="14904" b="11089"/>
          <a:stretch/>
        </p:blipFill>
        <p:spPr>
          <a:xfrm rot="17277882">
            <a:off x="1981737" y="768597"/>
            <a:ext cx="1940453" cy="14460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9799" l="285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991" t="8300" r="23141" b="7044"/>
          <a:stretch/>
        </p:blipFill>
        <p:spPr>
          <a:xfrm rot="346142">
            <a:off x="1191269" y="407657"/>
            <a:ext cx="1605143" cy="15543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228" r="532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158" r="46718" b="4450"/>
          <a:stretch/>
        </p:blipFill>
        <p:spPr>
          <a:xfrm>
            <a:off x="915774" y="2472291"/>
            <a:ext cx="1442894" cy="163876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81" b="99678" l="57" r="444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63" t="7136" r="60125" b="6394"/>
          <a:stretch/>
        </p:blipFill>
        <p:spPr>
          <a:xfrm rot="18499203">
            <a:off x="496081" y="2668334"/>
            <a:ext cx="902531" cy="170169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564" b="99396" l="5480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333" t="5687" r="3862" b="4117"/>
          <a:stretch/>
        </p:blipFill>
        <p:spPr>
          <a:xfrm rot="11205789">
            <a:off x="1701729" y="1961214"/>
            <a:ext cx="1232666" cy="148077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45227" r="998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231" t="9217" r="6238" b="7647"/>
          <a:stretch/>
        </p:blipFill>
        <p:spPr>
          <a:xfrm rot="17001321">
            <a:off x="2025358" y="2919431"/>
            <a:ext cx="1317211" cy="169433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605" b="100000" l="34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12" t="9043" r="8778" b="8028"/>
          <a:stretch/>
        </p:blipFill>
        <p:spPr>
          <a:xfrm rot="4334221">
            <a:off x="6995948" y="136435"/>
            <a:ext cx="1985974" cy="163519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0" b="99718" l="0" r="9948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972" t="4999" r="10960" b="3963"/>
          <a:stretch/>
        </p:blipFill>
        <p:spPr>
          <a:xfrm>
            <a:off x="6676246" y="1564456"/>
            <a:ext cx="2394249" cy="162252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25" cstate="print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749" t="1094" r="9815"/>
          <a:stretch/>
        </p:blipFill>
        <p:spPr>
          <a:xfrm rot="20539444">
            <a:off x="8588013" y="1423211"/>
            <a:ext cx="2218955" cy="179163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7" cstate="print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242" b="100000" l="114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972" t="9390" r="8705" b="15275"/>
          <a:stretch/>
        </p:blipFill>
        <p:spPr>
          <a:xfrm rot="15973709">
            <a:off x="10436842" y="1825946"/>
            <a:ext cx="1901825" cy="159082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9" cstate="print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242" b="99355" l="228" r="9940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51" t="8684" r="5557" b="4000"/>
          <a:stretch/>
        </p:blipFill>
        <p:spPr>
          <a:xfrm rot="16461360">
            <a:off x="9683888" y="2558628"/>
            <a:ext cx="2176866" cy="194241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1" cstate="print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ackgroundRemoval t="0" b="100000" l="28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47" t="2333" r="1701" b="4398"/>
          <a:stretch/>
        </p:blipFill>
        <p:spPr>
          <a:xfrm rot="21428202">
            <a:off x="7336722" y="2816426"/>
            <a:ext cx="2798028" cy="1435861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3" cstate="print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ackgroundRemoval t="242" b="100000" l="31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515" t="2408" r="6290"/>
          <a:stretch/>
        </p:blipFill>
        <p:spPr>
          <a:xfrm>
            <a:off x="8316069" y="3518791"/>
            <a:ext cx="2169344" cy="185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07918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326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2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990c65375fa9535e2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7961" y="-609600"/>
            <a:ext cx="609600" cy="609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4846" y="4603078"/>
            <a:ext cx="325722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smtClean="0">
                <a:solidFill>
                  <a:srgbClr val="002060"/>
                </a:solidFill>
                <a:latin typeface="Arial Black" panose="020B0A04020102020204" pitchFamily="34" charset="0"/>
              </a:rPr>
              <a:t>Тут знаходиться найдовший у світі тролейбусний маршрут. Він з’єднує Сімферополь і Ялту, його довжина 86 км.</a:t>
            </a:r>
            <a:endParaRPr lang="uk-UA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354837" y="1697074"/>
            <a:ext cx="2037799" cy="1217356"/>
            <a:chOff x="278299" y="1746696"/>
            <a:chExt cx="2037799" cy="1217356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9315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87" t="19785" r="14455" b="19140"/>
            <a:stretch/>
          </p:blipFill>
          <p:spPr>
            <a:xfrm rot="18971723">
              <a:off x="278299" y="1883581"/>
              <a:ext cx="2037799" cy="1080471"/>
            </a:xfrm>
            <a:prstGeom prst="rect">
              <a:avLst/>
            </a:prstGeom>
            <a:blipFill>
              <a:blip r:embed="rId8">
                <a:alphaModFix amt="21000"/>
              </a:blip>
              <a:tile tx="0" ty="0" sx="100000" sy="100000" flip="none" algn="tl"/>
            </a:blipFill>
          </p:spPr>
        </p:pic>
        <p:sp>
          <p:nvSpPr>
            <p:cNvPr id="7" name="Параллелограмм 6"/>
            <p:cNvSpPr/>
            <p:nvPr/>
          </p:nvSpPr>
          <p:spPr>
            <a:xfrm rot="1675557">
              <a:off x="867023" y="1746696"/>
              <a:ext cx="847165" cy="1129423"/>
            </a:xfrm>
            <a:prstGeom prst="parallelogram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026588" y="6104965"/>
            <a:ext cx="564777" cy="52463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19" t="16607" r="14904" b="11089"/>
          <a:stretch/>
        </p:blipFill>
        <p:spPr>
          <a:xfrm rot="17277882">
            <a:off x="1981737" y="768597"/>
            <a:ext cx="1940453" cy="14460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9799" l="285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991" t="8300" r="23141" b="7044"/>
          <a:stretch/>
        </p:blipFill>
        <p:spPr>
          <a:xfrm rot="346142">
            <a:off x="1191269" y="407657"/>
            <a:ext cx="1605143" cy="15543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228" r="532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158" r="46718" b="4450"/>
          <a:stretch/>
        </p:blipFill>
        <p:spPr>
          <a:xfrm>
            <a:off x="915774" y="2472291"/>
            <a:ext cx="1442894" cy="163876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81" b="99678" l="57" r="444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63" t="7136" r="60125" b="6394"/>
          <a:stretch/>
        </p:blipFill>
        <p:spPr>
          <a:xfrm rot="18499203">
            <a:off x="496081" y="2668334"/>
            <a:ext cx="902531" cy="170169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564" b="99396" l="5480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333" t="5687" r="3862" b="4117"/>
          <a:stretch/>
        </p:blipFill>
        <p:spPr>
          <a:xfrm rot="11205789">
            <a:off x="1701729" y="1961214"/>
            <a:ext cx="1232666" cy="148077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45227" r="998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231" t="9217" r="6238" b="7647"/>
          <a:stretch/>
        </p:blipFill>
        <p:spPr>
          <a:xfrm rot="17001321">
            <a:off x="2025358" y="2919431"/>
            <a:ext cx="1317211" cy="169433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605" b="100000" l="34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12" t="9043" r="8778" b="8028"/>
          <a:stretch/>
        </p:blipFill>
        <p:spPr>
          <a:xfrm rot="4334221">
            <a:off x="6995948" y="136435"/>
            <a:ext cx="1985974" cy="163519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0" b="99718" l="0" r="9948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972" t="4999" r="10960" b="3963"/>
          <a:stretch/>
        </p:blipFill>
        <p:spPr>
          <a:xfrm>
            <a:off x="6676246" y="1564456"/>
            <a:ext cx="2394249" cy="162252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25" cstate="print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749" t="1094" r="9815"/>
          <a:stretch/>
        </p:blipFill>
        <p:spPr>
          <a:xfrm rot="20539444">
            <a:off x="8588013" y="1423211"/>
            <a:ext cx="2218955" cy="179163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7" cstate="print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242" b="100000" l="114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972" t="9390" r="8705" b="15275"/>
          <a:stretch/>
        </p:blipFill>
        <p:spPr>
          <a:xfrm rot="15973709">
            <a:off x="10436842" y="1825946"/>
            <a:ext cx="1901825" cy="159082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9" cstate="print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242" b="99355" l="228" r="9940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51" t="8684" r="5557" b="4000"/>
          <a:stretch/>
        </p:blipFill>
        <p:spPr>
          <a:xfrm rot="16461360">
            <a:off x="9683888" y="2558628"/>
            <a:ext cx="2176866" cy="194241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1" cstate="print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ackgroundRemoval t="0" b="100000" l="28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47" t="2333" r="1701" b="4398"/>
          <a:stretch/>
        </p:blipFill>
        <p:spPr>
          <a:xfrm rot="21428202">
            <a:off x="7336722" y="2816426"/>
            <a:ext cx="2798028" cy="1435861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3" cstate="print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ackgroundRemoval t="242" b="100000" l="31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515" t="2408" r="6290"/>
          <a:stretch/>
        </p:blipFill>
        <p:spPr>
          <a:xfrm>
            <a:off x="8316069" y="3518791"/>
            <a:ext cx="2169344" cy="1852578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5" cstate="print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ackgroundRemoval t="1249" b="100000" l="0" r="9934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94" r="2043"/>
          <a:stretch/>
        </p:blipFill>
        <p:spPr>
          <a:xfrm rot="1197763">
            <a:off x="7433024" y="5059496"/>
            <a:ext cx="2495808" cy="184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54751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326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2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990c65375fa9535e2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7961" y="-609600"/>
            <a:ext cx="609600" cy="609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5187" y="4321277"/>
            <a:ext cx="384932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Олешківські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піски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–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це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величезний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піщаний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масив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Щоб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зупинити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його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розповсюдження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по краях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висадили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близько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100 тис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соснових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дерев.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Це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є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найбільшим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штучним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лісом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в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Європі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</a:t>
            </a:r>
            <a:endParaRPr lang="uk-UA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354837" y="1697074"/>
            <a:ext cx="2037799" cy="1217356"/>
            <a:chOff x="278299" y="1746696"/>
            <a:chExt cx="2037799" cy="1217356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9315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87" t="19785" r="14455" b="19140"/>
            <a:stretch/>
          </p:blipFill>
          <p:spPr>
            <a:xfrm rot="18971723">
              <a:off x="278299" y="1883581"/>
              <a:ext cx="2037799" cy="1080471"/>
            </a:xfrm>
            <a:prstGeom prst="rect">
              <a:avLst/>
            </a:prstGeom>
            <a:blipFill>
              <a:blip r:embed="rId8">
                <a:alphaModFix amt="21000"/>
              </a:blip>
              <a:tile tx="0" ty="0" sx="100000" sy="100000" flip="none" algn="tl"/>
            </a:blipFill>
          </p:spPr>
        </p:pic>
        <p:sp>
          <p:nvSpPr>
            <p:cNvPr id="7" name="Параллелограмм 6"/>
            <p:cNvSpPr/>
            <p:nvPr/>
          </p:nvSpPr>
          <p:spPr>
            <a:xfrm rot="1675557">
              <a:off x="867023" y="1746696"/>
              <a:ext cx="847165" cy="1129423"/>
            </a:xfrm>
            <a:prstGeom prst="parallelogram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026588" y="6104965"/>
            <a:ext cx="564777" cy="52463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19" t="16607" r="14904" b="11089"/>
          <a:stretch/>
        </p:blipFill>
        <p:spPr>
          <a:xfrm rot="17277882">
            <a:off x="1981737" y="768597"/>
            <a:ext cx="1940453" cy="14460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9799" l="285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991" t="8300" r="23141" b="7044"/>
          <a:stretch/>
        </p:blipFill>
        <p:spPr>
          <a:xfrm rot="346142">
            <a:off x="1191269" y="407657"/>
            <a:ext cx="1605143" cy="15543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228" r="532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158" r="46718" b="4450"/>
          <a:stretch/>
        </p:blipFill>
        <p:spPr>
          <a:xfrm>
            <a:off x="915774" y="2472291"/>
            <a:ext cx="1442894" cy="163876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81" b="99678" l="57" r="444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63" t="7136" r="60125" b="6394"/>
          <a:stretch/>
        </p:blipFill>
        <p:spPr>
          <a:xfrm rot="18499203">
            <a:off x="496081" y="2668334"/>
            <a:ext cx="902531" cy="170169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564" b="99396" l="5480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333" t="5687" r="3862" b="4117"/>
          <a:stretch/>
        </p:blipFill>
        <p:spPr>
          <a:xfrm rot="11205789">
            <a:off x="1701729" y="1961214"/>
            <a:ext cx="1232666" cy="148077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45227" r="998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231" t="9217" r="6238" b="7647"/>
          <a:stretch/>
        </p:blipFill>
        <p:spPr>
          <a:xfrm rot="17001321">
            <a:off x="2025358" y="2919431"/>
            <a:ext cx="1317211" cy="169433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605" b="100000" l="34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12" t="9043" r="8778" b="8028"/>
          <a:stretch/>
        </p:blipFill>
        <p:spPr>
          <a:xfrm rot="4334221">
            <a:off x="6995948" y="136435"/>
            <a:ext cx="1985974" cy="163519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0" b="99718" l="0" r="9948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972" t="4999" r="10960" b="3963"/>
          <a:stretch/>
        </p:blipFill>
        <p:spPr>
          <a:xfrm>
            <a:off x="6676246" y="1564456"/>
            <a:ext cx="2394249" cy="162252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25" cstate="print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749" t="1094" r="9815"/>
          <a:stretch/>
        </p:blipFill>
        <p:spPr>
          <a:xfrm rot="20539444">
            <a:off x="8588013" y="1423211"/>
            <a:ext cx="2218955" cy="179163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7" cstate="print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242" b="100000" l="114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972" t="9390" r="8705" b="15275"/>
          <a:stretch/>
        </p:blipFill>
        <p:spPr>
          <a:xfrm rot="15973709">
            <a:off x="10436842" y="1825946"/>
            <a:ext cx="1901825" cy="159082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9" cstate="print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242" b="99355" l="228" r="9940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51" t="8684" r="5557" b="4000"/>
          <a:stretch/>
        </p:blipFill>
        <p:spPr>
          <a:xfrm rot="16461360">
            <a:off x="9683888" y="2558628"/>
            <a:ext cx="2176866" cy="194241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1" cstate="print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ackgroundRemoval t="0" b="100000" l="28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47" t="2333" r="1701" b="4398"/>
          <a:stretch/>
        </p:blipFill>
        <p:spPr>
          <a:xfrm rot="21428202">
            <a:off x="7336722" y="2816426"/>
            <a:ext cx="2798028" cy="1435861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3" cstate="print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ackgroundRemoval t="242" b="100000" l="31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515" t="2408" r="6290"/>
          <a:stretch/>
        </p:blipFill>
        <p:spPr>
          <a:xfrm>
            <a:off x="8316069" y="3518791"/>
            <a:ext cx="2169344" cy="1852578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5" cstate="print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ackgroundRemoval t="81" b="100000" l="228" r="99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31" t="6360" r="5680" b="11309"/>
          <a:stretch/>
        </p:blipFill>
        <p:spPr>
          <a:xfrm>
            <a:off x="6676246" y="4153166"/>
            <a:ext cx="2176651" cy="1227569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37" cstate="print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ackgroundRemoval t="1249" b="100000" l="0" r="9934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94" r="2043"/>
          <a:stretch/>
        </p:blipFill>
        <p:spPr>
          <a:xfrm rot="1197763">
            <a:off x="7433024" y="5059496"/>
            <a:ext cx="2495808" cy="184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33871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326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2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990c65375fa9535e2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7961" y="-609600"/>
            <a:ext cx="609600" cy="609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8797" y="4144490"/>
            <a:ext cx="450014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Місто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цього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обласного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центру –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місто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унікальних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мостів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 Тут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Варварівський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міст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–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єдиний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в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Україні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з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горизонтальним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розведенням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 А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інший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розвідний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міст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–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Інгульський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,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який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до 1996 року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мав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найбільшу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розвідну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частину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в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Європі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,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понад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76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метрів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</a:t>
            </a:r>
            <a:endParaRPr lang="uk-UA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354837" y="1697074"/>
            <a:ext cx="2037799" cy="1217356"/>
            <a:chOff x="278299" y="1746696"/>
            <a:chExt cx="2037799" cy="1217356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9315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87" t="19785" r="14455" b="19140"/>
            <a:stretch/>
          </p:blipFill>
          <p:spPr>
            <a:xfrm rot="18971723">
              <a:off x="278299" y="1883581"/>
              <a:ext cx="2037799" cy="1080471"/>
            </a:xfrm>
            <a:prstGeom prst="rect">
              <a:avLst/>
            </a:prstGeom>
            <a:blipFill>
              <a:blip r:embed="rId8">
                <a:alphaModFix amt="21000"/>
              </a:blip>
              <a:tile tx="0" ty="0" sx="100000" sy="100000" flip="none" algn="tl"/>
            </a:blipFill>
          </p:spPr>
        </p:pic>
        <p:sp>
          <p:nvSpPr>
            <p:cNvPr id="7" name="Параллелограмм 6"/>
            <p:cNvSpPr/>
            <p:nvPr/>
          </p:nvSpPr>
          <p:spPr>
            <a:xfrm rot="1675557">
              <a:off x="867023" y="1746696"/>
              <a:ext cx="847165" cy="1129423"/>
            </a:xfrm>
            <a:prstGeom prst="parallelogram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026588" y="6104965"/>
            <a:ext cx="564777" cy="52463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19" t="16607" r="14904" b="11089"/>
          <a:stretch/>
        </p:blipFill>
        <p:spPr>
          <a:xfrm rot="17277882">
            <a:off x="1981737" y="768597"/>
            <a:ext cx="1940453" cy="14460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9799" l="285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991" t="8300" r="23141" b="7044"/>
          <a:stretch/>
        </p:blipFill>
        <p:spPr>
          <a:xfrm rot="346142">
            <a:off x="1191269" y="407657"/>
            <a:ext cx="1605143" cy="15543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228" r="532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158" r="46718" b="4450"/>
          <a:stretch/>
        </p:blipFill>
        <p:spPr>
          <a:xfrm>
            <a:off x="915774" y="2472291"/>
            <a:ext cx="1442894" cy="163876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81" b="99678" l="57" r="444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63" t="7136" r="60125" b="6394"/>
          <a:stretch/>
        </p:blipFill>
        <p:spPr>
          <a:xfrm rot="18499203">
            <a:off x="496081" y="2668334"/>
            <a:ext cx="902531" cy="170169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564" b="99396" l="5480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333" t="5687" r="3862" b="4117"/>
          <a:stretch/>
        </p:blipFill>
        <p:spPr>
          <a:xfrm rot="11205789">
            <a:off x="1701729" y="1961214"/>
            <a:ext cx="1232666" cy="148077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45227" r="998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231" t="9217" r="6238" b="7647"/>
          <a:stretch/>
        </p:blipFill>
        <p:spPr>
          <a:xfrm rot="17001321">
            <a:off x="2025358" y="2919431"/>
            <a:ext cx="1317211" cy="169433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605" b="100000" l="34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12" t="9043" r="8778" b="8028"/>
          <a:stretch/>
        </p:blipFill>
        <p:spPr>
          <a:xfrm rot="4334221">
            <a:off x="6995948" y="136435"/>
            <a:ext cx="1985974" cy="163519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0" b="99718" l="0" r="9948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972" t="4999" r="10960" b="3963"/>
          <a:stretch/>
        </p:blipFill>
        <p:spPr>
          <a:xfrm>
            <a:off x="6676246" y="1564456"/>
            <a:ext cx="2394249" cy="162252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25" cstate="print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749" t="1094" r="9815"/>
          <a:stretch/>
        </p:blipFill>
        <p:spPr>
          <a:xfrm rot="20539444">
            <a:off x="8588013" y="1423211"/>
            <a:ext cx="2218955" cy="179163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7" cstate="print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242" b="100000" l="114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972" t="9390" r="8705" b="15275"/>
          <a:stretch/>
        </p:blipFill>
        <p:spPr>
          <a:xfrm rot="15973709">
            <a:off x="10436842" y="1825946"/>
            <a:ext cx="1901825" cy="159082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9" cstate="print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242" b="99355" l="228" r="9940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51" t="8684" r="5557" b="4000"/>
          <a:stretch/>
        </p:blipFill>
        <p:spPr>
          <a:xfrm rot="16461360">
            <a:off x="9683888" y="2558628"/>
            <a:ext cx="2176866" cy="194241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1" cstate="print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ackgroundRemoval t="0" b="100000" l="28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47" t="2333" r="1701" b="4398"/>
          <a:stretch/>
        </p:blipFill>
        <p:spPr>
          <a:xfrm rot="21428202">
            <a:off x="7336722" y="2816426"/>
            <a:ext cx="2798028" cy="1435861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3" cstate="print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ackgroundRemoval t="242" b="100000" l="31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515" t="2408" r="6290"/>
          <a:stretch/>
        </p:blipFill>
        <p:spPr>
          <a:xfrm>
            <a:off x="8316069" y="3518791"/>
            <a:ext cx="2169344" cy="1852578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5" cstate="print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ackgroundRemoval t="81" b="100000" l="228" r="99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31" t="6360" r="5680" b="11309"/>
          <a:stretch/>
        </p:blipFill>
        <p:spPr>
          <a:xfrm>
            <a:off x="6676246" y="4153167"/>
            <a:ext cx="2176651" cy="1161763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37" cstate="print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ackgroundRemoval t="161" b="100000" l="68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05" t="5537" r="14967" b="10240"/>
          <a:stretch/>
        </p:blipFill>
        <p:spPr>
          <a:xfrm>
            <a:off x="5437980" y="3586735"/>
            <a:ext cx="2201662" cy="1369648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39" cstate="print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ackgroundRemoval t="1249" b="100000" l="0" r="9934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94" r="2043"/>
          <a:stretch/>
        </p:blipFill>
        <p:spPr>
          <a:xfrm rot="1197763">
            <a:off x="7433024" y="5059496"/>
            <a:ext cx="2495808" cy="184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535916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326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2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990c65375fa9535e2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7961" y="-609600"/>
            <a:ext cx="609600" cy="609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-43414" y="4149393"/>
            <a:ext cx="448153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Стара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частина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міста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цього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обласного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центру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побудована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з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ракушняку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Це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гірська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порода, яка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складається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із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залишків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морських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тварин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 Через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інтенсивне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видобування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цього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каменю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під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містом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утворилась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мережа катакомб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завдовжки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тисячу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кілометрів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</a:t>
            </a:r>
            <a:endParaRPr lang="uk-UA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354837" y="1697074"/>
            <a:ext cx="2037799" cy="1217356"/>
            <a:chOff x="278299" y="1746696"/>
            <a:chExt cx="2037799" cy="1217356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9315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87" t="19785" r="14455" b="19140"/>
            <a:stretch/>
          </p:blipFill>
          <p:spPr>
            <a:xfrm rot="18971723">
              <a:off x="278299" y="1883581"/>
              <a:ext cx="2037799" cy="1080471"/>
            </a:xfrm>
            <a:prstGeom prst="rect">
              <a:avLst/>
            </a:prstGeom>
            <a:blipFill>
              <a:blip r:embed="rId8">
                <a:alphaModFix amt="21000"/>
              </a:blip>
              <a:tile tx="0" ty="0" sx="100000" sy="100000" flip="none" algn="tl"/>
            </a:blipFill>
          </p:spPr>
        </p:pic>
        <p:sp>
          <p:nvSpPr>
            <p:cNvPr id="7" name="Параллелограмм 6"/>
            <p:cNvSpPr/>
            <p:nvPr/>
          </p:nvSpPr>
          <p:spPr>
            <a:xfrm rot="1675557">
              <a:off x="867023" y="1746696"/>
              <a:ext cx="847165" cy="1129423"/>
            </a:xfrm>
            <a:prstGeom prst="parallelogram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026588" y="6104965"/>
            <a:ext cx="564777" cy="52463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19" t="16607" r="14904" b="11089"/>
          <a:stretch/>
        </p:blipFill>
        <p:spPr>
          <a:xfrm rot="17277882">
            <a:off x="1981737" y="768597"/>
            <a:ext cx="1940453" cy="14460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9799" l="285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991" t="8300" r="23141" b="7044"/>
          <a:stretch/>
        </p:blipFill>
        <p:spPr>
          <a:xfrm rot="346142">
            <a:off x="1191269" y="407657"/>
            <a:ext cx="1605143" cy="15543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228" r="532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158" r="46718" b="4450"/>
          <a:stretch/>
        </p:blipFill>
        <p:spPr>
          <a:xfrm>
            <a:off x="915774" y="2472291"/>
            <a:ext cx="1442894" cy="163876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81" b="99678" l="57" r="444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63" t="7136" r="60125" b="6394"/>
          <a:stretch/>
        </p:blipFill>
        <p:spPr>
          <a:xfrm rot="18499203">
            <a:off x="496081" y="2668334"/>
            <a:ext cx="902531" cy="170169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564" b="99396" l="5480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333" t="5687" r="3862" b="4117"/>
          <a:stretch/>
        </p:blipFill>
        <p:spPr>
          <a:xfrm rot="11205789">
            <a:off x="1701729" y="1961214"/>
            <a:ext cx="1232666" cy="148077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45227" r="998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231" t="9217" r="6238" b="7647"/>
          <a:stretch/>
        </p:blipFill>
        <p:spPr>
          <a:xfrm rot="17001321">
            <a:off x="2025358" y="2919431"/>
            <a:ext cx="1317211" cy="169433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605" b="100000" l="34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12" t="9043" r="8778" b="8028"/>
          <a:stretch/>
        </p:blipFill>
        <p:spPr>
          <a:xfrm rot="4334221">
            <a:off x="6995948" y="136435"/>
            <a:ext cx="1985974" cy="163519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0" b="99718" l="0" r="9948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972" t="4999" r="10960" b="3963"/>
          <a:stretch/>
        </p:blipFill>
        <p:spPr>
          <a:xfrm>
            <a:off x="6676246" y="1564456"/>
            <a:ext cx="2394249" cy="162252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25" cstate="print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749" t="1094" r="9815"/>
          <a:stretch/>
        </p:blipFill>
        <p:spPr>
          <a:xfrm rot="20539444">
            <a:off x="8588013" y="1423211"/>
            <a:ext cx="2218955" cy="179163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7" cstate="print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242" b="100000" l="114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972" t="9390" r="8705" b="15275"/>
          <a:stretch/>
        </p:blipFill>
        <p:spPr>
          <a:xfrm rot="15973709">
            <a:off x="10436842" y="1825946"/>
            <a:ext cx="1901825" cy="159082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9" cstate="print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242" b="99355" l="228" r="9940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51" t="8684" r="5557" b="4000"/>
          <a:stretch/>
        </p:blipFill>
        <p:spPr>
          <a:xfrm rot="16461360">
            <a:off x="9683888" y="2558628"/>
            <a:ext cx="2176866" cy="194241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1" cstate="print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ackgroundRemoval t="0" b="100000" l="28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47" t="2333" r="1701" b="4398"/>
          <a:stretch/>
        </p:blipFill>
        <p:spPr>
          <a:xfrm rot="21428202">
            <a:off x="7336722" y="2816426"/>
            <a:ext cx="2798028" cy="1435861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3" cstate="print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ackgroundRemoval t="242" b="100000" l="31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515" t="2408" r="6290"/>
          <a:stretch/>
        </p:blipFill>
        <p:spPr>
          <a:xfrm>
            <a:off x="8316069" y="3518791"/>
            <a:ext cx="2169344" cy="1852578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5" cstate="print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ackgroundRemoval t="81" b="100000" l="228" r="99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31" t="6360" r="5680" b="11309"/>
          <a:stretch/>
        </p:blipFill>
        <p:spPr>
          <a:xfrm>
            <a:off x="6676246" y="4153167"/>
            <a:ext cx="2176651" cy="1161763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37" cstate="print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ackgroundRemoval t="161" b="100000" l="68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05" t="5537" r="14967" b="10240"/>
          <a:stretch/>
        </p:blipFill>
        <p:spPr>
          <a:xfrm>
            <a:off x="5437980" y="3586735"/>
            <a:ext cx="2201662" cy="1369648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39" cstate="print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ackgroundRemoval t="1249" b="100000" l="0" r="9934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94" r="2043"/>
          <a:stretch/>
        </p:blipFill>
        <p:spPr>
          <a:xfrm rot="1197763">
            <a:off x="7433024" y="5059496"/>
            <a:ext cx="2495808" cy="1845384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41" cstate="print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ackgroundRemoval t="2177" b="99597" l="38416" r="99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031" t="2941" r="1663" b="1569"/>
          <a:stretch/>
        </p:blipFill>
        <p:spPr>
          <a:xfrm>
            <a:off x="4679122" y="3529835"/>
            <a:ext cx="1595276" cy="1785095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43" cstate="print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ackgroundRemoval t="1169" b="100000" l="741" r="515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78" t="3970" r="48222"/>
          <a:stretch/>
        </p:blipFill>
        <p:spPr>
          <a:xfrm rot="3701733">
            <a:off x="4216254" y="4627801"/>
            <a:ext cx="1549564" cy="2173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019955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326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2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990c65375fa9535e2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7961" y="-609600"/>
            <a:ext cx="609600" cy="609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641" y="4299267"/>
            <a:ext cx="448153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У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цій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області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розташований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унікальний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музей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ракетних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військ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стратегічного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призначення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 Там у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незмінному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вигляді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можна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побачити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пускові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пункти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міжконтинентальних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ядерних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ракет і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самі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ракети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</a:t>
            </a:r>
            <a:endParaRPr lang="uk-UA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354837" y="1697074"/>
            <a:ext cx="2037799" cy="1217356"/>
            <a:chOff x="278299" y="1746696"/>
            <a:chExt cx="2037799" cy="1217356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9315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87" t="19785" r="14455" b="19140"/>
            <a:stretch/>
          </p:blipFill>
          <p:spPr>
            <a:xfrm rot="18971723">
              <a:off x="278299" y="1883581"/>
              <a:ext cx="2037799" cy="1080471"/>
            </a:xfrm>
            <a:prstGeom prst="rect">
              <a:avLst/>
            </a:prstGeom>
            <a:blipFill>
              <a:blip r:embed="rId8">
                <a:alphaModFix amt="21000"/>
              </a:blip>
              <a:tile tx="0" ty="0" sx="100000" sy="100000" flip="none" algn="tl"/>
            </a:blipFill>
          </p:spPr>
        </p:pic>
        <p:sp>
          <p:nvSpPr>
            <p:cNvPr id="7" name="Параллелограмм 6"/>
            <p:cNvSpPr/>
            <p:nvPr/>
          </p:nvSpPr>
          <p:spPr>
            <a:xfrm rot="1675557">
              <a:off x="867023" y="1746696"/>
              <a:ext cx="847165" cy="1129423"/>
            </a:xfrm>
            <a:prstGeom prst="parallelogram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026588" y="6104965"/>
            <a:ext cx="564777" cy="52463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19" t="16607" r="14904" b="11089"/>
          <a:stretch/>
        </p:blipFill>
        <p:spPr>
          <a:xfrm rot="17277882">
            <a:off x="1981737" y="768597"/>
            <a:ext cx="1940453" cy="14460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9799" l="285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991" t="8300" r="23141" b="7044"/>
          <a:stretch/>
        </p:blipFill>
        <p:spPr>
          <a:xfrm rot="346142">
            <a:off x="1191269" y="407657"/>
            <a:ext cx="1605143" cy="15543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228" r="532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158" r="46718" b="4450"/>
          <a:stretch/>
        </p:blipFill>
        <p:spPr>
          <a:xfrm>
            <a:off x="915774" y="2472291"/>
            <a:ext cx="1442894" cy="163876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81" b="99678" l="57" r="444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63" t="7136" r="60125" b="6394"/>
          <a:stretch/>
        </p:blipFill>
        <p:spPr>
          <a:xfrm rot="18499203">
            <a:off x="496081" y="2668334"/>
            <a:ext cx="902531" cy="170169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564" b="99396" l="5480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333" t="5687" r="3862" b="4117"/>
          <a:stretch/>
        </p:blipFill>
        <p:spPr>
          <a:xfrm rot="11205789">
            <a:off x="1701729" y="1961214"/>
            <a:ext cx="1232666" cy="148077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45227" r="998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231" t="9217" r="6238" b="7647"/>
          <a:stretch/>
        </p:blipFill>
        <p:spPr>
          <a:xfrm rot="17001321">
            <a:off x="2025358" y="2919431"/>
            <a:ext cx="1317211" cy="169433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605" b="100000" l="34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12" t="9043" r="8778" b="8028"/>
          <a:stretch/>
        </p:blipFill>
        <p:spPr>
          <a:xfrm rot="4334221">
            <a:off x="6995948" y="136435"/>
            <a:ext cx="1985974" cy="163519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0" b="99718" l="0" r="9948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972" t="4999" r="10960" b="3963"/>
          <a:stretch/>
        </p:blipFill>
        <p:spPr>
          <a:xfrm>
            <a:off x="6676246" y="1564456"/>
            <a:ext cx="2394249" cy="162252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25" cstate="print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749" t="1094" r="9815"/>
          <a:stretch/>
        </p:blipFill>
        <p:spPr>
          <a:xfrm rot="20539444">
            <a:off x="8588013" y="1423211"/>
            <a:ext cx="2218955" cy="179163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7" cstate="print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242" b="100000" l="114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972" t="9390" r="8705" b="15275"/>
          <a:stretch/>
        </p:blipFill>
        <p:spPr>
          <a:xfrm rot="15973709">
            <a:off x="10436842" y="1825946"/>
            <a:ext cx="1901825" cy="159082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9" cstate="print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242" b="99355" l="228" r="9940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51" t="8684" r="5557" b="4000"/>
          <a:stretch/>
        </p:blipFill>
        <p:spPr>
          <a:xfrm rot="16461360">
            <a:off x="9683888" y="2558628"/>
            <a:ext cx="2176866" cy="194241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1" cstate="print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ackgroundRemoval t="0" b="100000" l="28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47" t="2333" r="1701" b="4398"/>
          <a:stretch/>
        </p:blipFill>
        <p:spPr>
          <a:xfrm rot="21428202">
            <a:off x="7336722" y="2816426"/>
            <a:ext cx="2798028" cy="1435861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3" cstate="print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ackgroundRemoval t="242" b="100000" l="31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515" t="2408" r="6290"/>
          <a:stretch/>
        </p:blipFill>
        <p:spPr>
          <a:xfrm>
            <a:off x="8316069" y="3518791"/>
            <a:ext cx="2169344" cy="1852578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5" cstate="print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ackgroundRemoval t="81" b="100000" l="228" r="99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31" t="6360" r="5680" b="11309"/>
          <a:stretch/>
        </p:blipFill>
        <p:spPr>
          <a:xfrm>
            <a:off x="6676246" y="4153167"/>
            <a:ext cx="2176651" cy="1161763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37" cstate="print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ackgroundRemoval t="161" b="100000" l="68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05" t="5537" r="14967" b="10240"/>
          <a:stretch/>
        </p:blipFill>
        <p:spPr>
          <a:xfrm>
            <a:off x="5437980" y="3586735"/>
            <a:ext cx="2201662" cy="1369648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39" cstate="print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ackgroundRemoval t="1249" b="100000" l="0" r="9934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94" r="2043"/>
          <a:stretch/>
        </p:blipFill>
        <p:spPr>
          <a:xfrm rot="1197763">
            <a:off x="7433024" y="5059496"/>
            <a:ext cx="2495808" cy="1845384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41" cstate="print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ackgroundRemoval t="2177" b="99597" l="38416" r="99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031" t="2941" r="1663" b="1569"/>
          <a:stretch/>
        </p:blipFill>
        <p:spPr>
          <a:xfrm>
            <a:off x="4679122" y="3529835"/>
            <a:ext cx="1595276" cy="1785095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43" cstate="print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ackgroundRemoval t="1169" b="100000" l="741" r="515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78" t="3970" r="48222"/>
          <a:stretch/>
        </p:blipFill>
        <p:spPr>
          <a:xfrm rot="3701733">
            <a:off x="4216254" y="4627801"/>
            <a:ext cx="1549564" cy="2173763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45" cstate="print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ackgroundRemoval t="0" b="100000" l="11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10" t="6923" r="5639" b="14375"/>
          <a:stretch/>
        </p:blipFill>
        <p:spPr>
          <a:xfrm rot="1223991">
            <a:off x="5389612" y="2487025"/>
            <a:ext cx="2501219" cy="1633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305576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326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2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990c65375fa9535e2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7961" y="-609600"/>
            <a:ext cx="609600" cy="609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641" y="4299267"/>
            <a:ext cx="448153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Туристична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столиця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цієї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області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місто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Умань, де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знаходиться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Софіївський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парк,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який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був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закладений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у 1796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році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Щорічно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його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відвідують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близько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150 тис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туристів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</a:t>
            </a:r>
            <a:endParaRPr lang="uk-UA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354837" y="1697074"/>
            <a:ext cx="2037799" cy="1217356"/>
            <a:chOff x="278299" y="1746696"/>
            <a:chExt cx="2037799" cy="1217356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9315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87" t="19785" r="14455" b="19140"/>
            <a:stretch/>
          </p:blipFill>
          <p:spPr>
            <a:xfrm rot="18971723">
              <a:off x="278299" y="1883581"/>
              <a:ext cx="2037799" cy="1080471"/>
            </a:xfrm>
            <a:prstGeom prst="rect">
              <a:avLst/>
            </a:prstGeom>
            <a:blipFill>
              <a:blip r:embed="rId8">
                <a:alphaModFix amt="21000"/>
              </a:blip>
              <a:tile tx="0" ty="0" sx="100000" sy="100000" flip="none" algn="tl"/>
            </a:blipFill>
          </p:spPr>
        </p:pic>
        <p:sp>
          <p:nvSpPr>
            <p:cNvPr id="7" name="Параллелограмм 6"/>
            <p:cNvSpPr/>
            <p:nvPr/>
          </p:nvSpPr>
          <p:spPr>
            <a:xfrm rot="1675557">
              <a:off x="867023" y="1746696"/>
              <a:ext cx="847165" cy="1129423"/>
            </a:xfrm>
            <a:prstGeom prst="parallelogram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026588" y="6104965"/>
            <a:ext cx="564777" cy="52463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19" t="16607" r="14904" b="11089"/>
          <a:stretch/>
        </p:blipFill>
        <p:spPr>
          <a:xfrm rot="17277882">
            <a:off x="1981737" y="768597"/>
            <a:ext cx="1940453" cy="14460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9799" l="285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991" t="8300" r="23141" b="7044"/>
          <a:stretch/>
        </p:blipFill>
        <p:spPr>
          <a:xfrm rot="346142">
            <a:off x="1191269" y="407657"/>
            <a:ext cx="1605143" cy="15543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228" r="532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158" r="46718" b="4450"/>
          <a:stretch/>
        </p:blipFill>
        <p:spPr>
          <a:xfrm>
            <a:off x="915774" y="2472291"/>
            <a:ext cx="1442894" cy="163876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81" b="99678" l="57" r="444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63" t="7136" r="60125" b="6394"/>
          <a:stretch/>
        </p:blipFill>
        <p:spPr>
          <a:xfrm rot="18499203">
            <a:off x="496081" y="2668334"/>
            <a:ext cx="902531" cy="170169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564" b="99396" l="5480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333" t="5687" r="3862" b="4117"/>
          <a:stretch/>
        </p:blipFill>
        <p:spPr>
          <a:xfrm rot="11205789">
            <a:off x="1701729" y="1961214"/>
            <a:ext cx="1232666" cy="148077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45227" r="998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231" t="9217" r="6238" b="7647"/>
          <a:stretch/>
        </p:blipFill>
        <p:spPr>
          <a:xfrm rot="17001321">
            <a:off x="2025358" y="2919431"/>
            <a:ext cx="1317211" cy="169433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605" b="100000" l="34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12" t="9043" r="8778" b="8028"/>
          <a:stretch/>
        </p:blipFill>
        <p:spPr>
          <a:xfrm rot="4334221">
            <a:off x="6995948" y="136435"/>
            <a:ext cx="1985974" cy="163519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0" b="99718" l="0" r="9948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972" t="4999" r="10960" b="3963"/>
          <a:stretch/>
        </p:blipFill>
        <p:spPr>
          <a:xfrm>
            <a:off x="6676246" y="1564456"/>
            <a:ext cx="2394249" cy="162252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25" cstate="print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749" t="1094" r="9815"/>
          <a:stretch/>
        </p:blipFill>
        <p:spPr>
          <a:xfrm rot="20539444">
            <a:off x="8588013" y="1423211"/>
            <a:ext cx="2218955" cy="179163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7" cstate="print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242" b="100000" l="114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972" t="9390" r="8705" b="15275"/>
          <a:stretch/>
        </p:blipFill>
        <p:spPr>
          <a:xfrm rot="15973709">
            <a:off x="10436842" y="1825946"/>
            <a:ext cx="1901825" cy="159082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9" cstate="print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242" b="99355" l="228" r="9940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51" t="8684" r="5557" b="4000"/>
          <a:stretch/>
        </p:blipFill>
        <p:spPr>
          <a:xfrm rot="16461360">
            <a:off x="9683888" y="2558628"/>
            <a:ext cx="2176866" cy="194241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1" cstate="print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ackgroundRemoval t="0" b="100000" l="28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47" t="2333" r="1701" b="4398"/>
          <a:stretch/>
        </p:blipFill>
        <p:spPr>
          <a:xfrm rot="21428202">
            <a:off x="7336722" y="2816426"/>
            <a:ext cx="2798028" cy="1435861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3" cstate="print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ackgroundRemoval t="242" b="100000" l="31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515" t="2408" r="6290"/>
          <a:stretch/>
        </p:blipFill>
        <p:spPr>
          <a:xfrm>
            <a:off x="8316069" y="3518791"/>
            <a:ext cx="2169344" cy="1852578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5" cstate="print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ackgroundRemoval t="81" b="100000" l="228" r="99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31" t="6360" r="5680" b="11309"/>
          <a:stretch/>
        </p:blipFill>
        <p:spPr>
          <a:xfrm>
            <a:off x="6676246" y="4153167"/>
            <a:ext cx="2176651" cy="1161763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37" cstate="print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ackgroundRemoval t="161" b="100000" l="68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05" t="5537" r="14967" b="10240"/>
          <a:stretch/>
        </p:blipFill>
        <p:spPr>
          <a:xfrm>
            <a:off x="5437980" y="3586735"/>
            <a:ext cx="2201662" cy="1369648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39" cstate="print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ackgroundRemoval t="1249" b="100000" l="0" r="9934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94" r="2043"/>
          <a:stretch/>
        </p:blipFill>
        <p:spPr>
          <a:xfrm rot="1197763">
            <a:off x="7433024" y="5059496"/>
            <a:ext cx="2495808" cy="1845384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41" cstate="print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ackgroundRemoval t="2177" b="99597" l="38416" r="99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031" t="2941" r="1663" b="1569"/>
          <a:stretch/>
        </p:blipFill>
        <p:spPr>
          <a:xfrm>
            <a:off x="4679122" y="3529835"/>
            <a:ext cx="1595276" cy="1785095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43" cstate="print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ackgroundRemoval t="1169" b="100000" l="741" r="515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78" t="3970" r="48222"/>
          <a:stretch/>
        </p:blipFill>
        <p:spPr>
          <a:xfrm rot="3701733">
            <a:off x="4216254" y="4627801"/>
            <a:ext cx="1549564" cy="2173763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45" cstate="print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ackgroundRemoval t="0" b="100000" l="11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10" t="6923" r="5639" b="14375"/>
          <a:stretch/>
        </p:blipFill>
        <p:spPr>
          <a:xfrm rot="1223991">
            <a:off x="5389612" y="2487025"/>
            <a:ext cx="2501219" cy="1633354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47" cstate="print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ackgroundRemoval t="1169" b="100000" l="0" r="9980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060" t="14197" r="9410" b="15277"/>
          <a:stretch/>
        </p:blipFill>
        <p:spPr>
          <a:xfrm rot="19941495">
            <a:off x="5293543" y="2026566"/>
            <a:ext cx="1958585" cy="1300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185526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326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2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990c65375fa9535e2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7961" y="-609600"/>
            <a:ext cx="609600" cy="609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641" y="4299267"/>
            <a:ext cx="448153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>
                <a:solidFill>
                  <a:srgbClr val="002060"/>
                </a:solidFill>
                <a:latin typeface="Arial Black" panose="020B0A04020102020204" pitchFamily="34" charset="0"/>
              </a:rPr>
              <a:t>Ніжинські огірочки стали настільки популярні у світі, що у Ніжині навіть поставили їм пам’ятник. Цікаво, що пам’ятник не фарбований, а виготовлений із зеленого італійського граніту.</a:t>
            </a:r>
            <a:endParaRPr lang="uk-UA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354837" y="1697074"/>
            <a:ext cx="2037799" cy="1217356"/>
            <a:chOff x="278299" y="1746696"/>
            <a:chExt cx="2037799" cy="1217356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9315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87" t="19785" r="14455" b="19140"/>
            <a:stretch/>
          </p:blipFill>
          <p:spPr>
            <a:xfrm rot="18971723">
              <a:off x="278299" y="1883581"/>
              <a:ext cx="2037799" cy="1080471"/>
            </a:xfrm>
            <a:prstGeom prst="rect">
              <a:avLst/>
            </a:prstGeom>
            <a:blipFill>
              <a:blip r:embed="rId8">
                <a:alphaModFix amt="21000"/>
              </a:blip>
              <a:tile tx="0" ty="0" sx="100000" sy="100000" flip="none" algn="tl"/>
            </a:blipFill>
          </p:spPr>
        </p:pic>
        <p:sp>
          <p:nvSpPr>
            <p:cNvPr id="7" name="Параллелограмм 6"/>
            <p:cNvSpPr/>
            <p:nvPr/>
          </p:nvSpPr>
          <p:spPr>
            <a:xfrm rot="1675557">
              <a:off x="867023" y="1746696"/>
              <a:ext cx="847165" cy="1129423"/>
            </a:xfrm>
            <a:prstGeom prst="parallelogram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026588" y="6104965"/>
            <a:ext cx="564777" cy="52463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19" t="16607" r="14904" b="11089"/>
          <a:stretch/>
        </p:blipFill>
        <p:spPr>
          <a:xfrm rot="17277882">
            <a:off x="1981737" y="768597"/>
            <a:ext cx="1940453" cy="14460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9799" l="285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991" t="8300" r="23141" b="7044"/>
          <a:stretch/>
        </p:blipFill>
        <p:spPr>
          <a:xfrm rot="346142">
            <a:off x="1191269" y="407657"/>
            <a:ext cx="1605143" cy="15543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228" r="532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158" r="46718" b="4450"/>
          <a:stretch/>
        </p:blipFill>
        <p:spPr>
          <a:xfrm>
            <a:off x="915774" y="2472291"/>
            <a:ext cx="1442894" cy="163876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81" b="99678" l="57" r="444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63" t="7136" r="60125" b="6394"/>
          <a:stretch/>
        </p:blipFill>
        <p:spPr>
          <a:xfrm rot="18499203">
            <a:off x="496081" y="2668334"/>
            <a:ext cx="902531" cy="170169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564" b="99396" l="5480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333" t="5687" r="3862" b="4117"/>
          <a:stretch/>
        </p:blipFill>
        <p:spPr>
          <a:xfrm rot="11205789">
            <a:off x="1701729" y="1961214"/>
            <a:ext cx="1232666" cy="148077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45227" r="998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231" t="9217" r="6238" b="7647"/>
          <a:stretch/>
        </p:blipFill>
        <p:spPr>
          <a:xfrm rot="17001321">
            <a:off x="2025358" y="2919431"/>
            <a:ext cx="1317211" cy="169433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605" b="100000" l="34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12" t="9043" r="8778" b="8028"/>
          <a:stretch/>
        </p:blipFill>
        <p:spPr>
          <a:xfrm rot="4334221">
            <a:off x="6995948" y="136435"/>
            <a:ext cx="1985974" cy="163519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0" b="99718" l="0" r="9948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972" t="4999" r="10960" b="3963"/>
          <a:stretch/>
        </p:blipFill>
        <p:spPr>
          <a:xfrm>
            <a:off x="6676246" y="1564456"/>
            <a:ext cx="2394249" cy="162252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25" cstate="print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749" t="1094" r="9815"/>
          <a:stretch/>
        </p:blipFill>
        <p:spPr>
          <a:xfrm rot="20539444">
            <a:off x="8588013" y="1423211"/>
            <a:ext cx="2218955" cy="179163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7" cstate="print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242" b="100000" l="114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972" t="9390" r="8705" b="15275"/>
          <a:stretch/>
        </p:blipFill>
        <p:spPr>
          <a:xfrm rot="15973709">
            <a:off x="10436842" y="1825946"/>
            <a:ext cx="1901825" cy="159082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9" cstate="print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242" b="99355" l="228" r="9940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51" t="8684" r="5557" b="4000"/>
          <a:stretch/>
        </p:blipFill>
        <p:spPr>
          <a:xfrm rot="16461360">
            <a:off x="9683888" y="2558628"/>
            <a:ext cx="2176866" cy="194241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1" cstate="print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ackgroundRemoval t="0" b="100000" l="28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47" t="2333" r="1701" b="4398"/>
          <a:stretch/>
        </p:blipFill>
        <p:spPr>
          <a:xfrm rot="21428202">
            <a:off x="7336722" y="2816426"/>
            <a:ext cx="2798028" cy="1435861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3" cstate="print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ackgroundRemoval t="242" b="100000" l="31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515" t="2408" r="6290"/>
          <a:stretch/>
        </p:blipFill>
        <p:spPr>
          <a:xfrm>
            <a:off x="8316069" y="3518791"/>
            <a:ext cx="2169344" cy="1852578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5" cstate="print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ackgroundRemoval t="81" b="100000" l="228" r="99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31" t="6360" r="5680" b="11309"/>
          <a:stretch/>
        </p:blipFill>
        <p:spPr>
          <a:xfrm>
            <a:off x="6676246" y="4153167"/>
            <a:ext cx="2176651" cy="1161763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37" cstate="print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ackgroundRemoval t="161" b="100000" l="68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05" t="5537" r="14967" b="10240"/>
          <a:stretch/>
        </p:blipFill>
        <p:spPr>
          <a:xfrm>
            <a:off x="5437980" y="3586735"/>
            <a:ext cx="2201662" cy="1369648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39" cstate="print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ackgroundRemoval t="1249" b="100000" l="0" r="9934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94" r="2043"/>
          <a:stretch/>
        </p:blipFill>
        <p:spPr>
          <a:xfrm rot="1197763">
            <a:off x="7433024" y="5059496"/>
            <a:ext cx="2495808" cy="1845384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41" cstate="print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ackgroundRemoval t="2177" b="99597" l="38416" r="99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031" t="2941" r="1663" b="1569"/>
          <a:stretch/>
        </p:blipFill>
        <p:spPr>
          <a:xfrm>
            <a:off x="4679122" y="3529835"/>
            <a:ext cx="1595276" cy="1785095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43" cstate="print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ackgroundRemoval t="1169" b="100000" l="741" r="515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78" t="3970" r="48222"/>
          <a:stretch/>
        </p:blipFill>
        <p:spPr>
          <a:xfrm rot="3701733">
            <a:off x="4216254" y="4627801"/>
            <a:ext cx="1549564" cy="2173763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45" cstate="print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ackgroundRemoval t="0" b="100000" l="11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10" t="6923" r="5639" b="14375"/>
          <a:stretch/>
        </p:blipFill>
        <p:spPr>
          <a:xfrm rot="1223991">
            <a:off x="5389612" y="2487025"/>
            <a:ext cx="2501219" cy="1633354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47" cstate="print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ackgroundRemoval t="1169" b="100000" l="0" r="9980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060" t="14197" r="9410" b="15277"/>
          <a:stretch/>
        </p:blipFill>
        <p:spPr>
          <a:xfrm rot="19941495">
            <a:off x="5293543" y="2026566"/>
            <a:ext cx="1958585" cy="1300275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49" cstate="print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ackgroundRemoval t="403" b="98871" l="0" r="997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058" t="4531" r="9210" b="5217"/>
          <a:stretch/>
        </p:blipFill>
        <p:spPr>
          <a:xfrm rot="16482915">
            <a:off x="5604352" y="-7544"/>
            <a:ext cx="1833386" cy="1847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145230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326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2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990c65375fa9535e2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7961" y="-609600"/>
            <a:ext cx="609600" cy="609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1829" y="4153167"/>
            <a:ext cx="448153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Завод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із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виготовлення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українських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банкнот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знаходиться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саме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в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цій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області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у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місті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Малин.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Цікаво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,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що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на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цьому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заводі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виготовлення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найдорожчої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купюри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з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сучасними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захисними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елементами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коштує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для НБУ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всього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60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копійок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</a:t>
            </a:r>
            <a:endParaRPr lang="uk-UA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354837" y="1697074"/>
            <a:ext cx="2037799" cy="1217356"/>
            <a:chOff x="278299" y="1746696"/>
            <a:chExt cx="2037799" cy="1217356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9315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87" t="19785" r="14455" b="19140"/>
            <a:stretch/>
          </p:blipFill>
          <p:spPr>
            <a:xfrm rot="18971723">
              <a:off x="278299" y="1883581"/>
              <a:ext cx="2037799" cy="1080471"/>
            </a:xfrm>
            <a:prstGeom prst="rect">
              <a:avLst/>
            </a:prstGeom>
            <a:blipFill>
              <a:blip r:embed="rId8">
                <a:alphaModFix amt="21000"/>
              </a:blip>
              <a:tile tx="0" ty="0" sx="100000" sy="100000" flip="none" algn="tl"/>
            </a:blipFill>
          </p:spPr>
        </p:pic>
        <p:sp>
          <p:nvSpPr>
            <p:cNvPr id="7" name="Параллелограмм 6"/>
            <p:cNvSpPr/>
            <p:nvPr/>
          </p:nvSpPr>
          <p:spPr>
            <a:xfrm rot="1675557">
              <a:off x="867023" y="1746696"/>
              <a:ext cx="847165" cy="1129423"/>
            </a:xfrm>
            <a:prstGeom prst="parallelogram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026588" y="6104965"/>
            <a:ext cx="564777" cy="52463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19" t="16607" r="14904" b="11089"/>
          <a:stretch/>
        </p:blipFill>
        <p:spPr>
          <a:xfrm rot="17277882">
            <a:off x="1981737" y="768597"/>
            <a:ext cx="1940453" cy="14460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9799" l="285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991" t="8300" r="23141" b="7044"/>
          <a:stretch/>
        </p:blipFill>
        <p:spPr>
          <a:xfrm rot="346142">
            <a:off x="1191269" y="407657"/>
            <a:ext cx="1605143" cy="15543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228" r="532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158" r="46718" b="4450"/>
          <a:stretch/>
        </p:blipFill>
        <p:spPr>
          <a:xfrm>
            <a:off x="915774" y="2472291"/>
            <a:ext cx="1442894" cy="163876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81" b="99678" l="57" r="444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63" t="7136" r="60125" b="6394"/>
          <a:stretch/>
        </p:blipFill>
        <p:spPr>
          <a:xfrm rot="18499203">
            <a:off x="496081" y="2668334"/>
            <a:ext cx="902531" cy="170169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564" b="99396" l="5480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333" t="5687" r="3862" b="4117"/>
          <a:stretch/>
        </p:blipFill>
        <p:spPr>
          <a:xfrm rot="11205789">
            <a:off x="1701729" y="1961214"/>
            <a:ext cx="1232666" cy="148077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45227" r="998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231" t="9217" r="6238" b="7647"/>
          <a:stretch/>
        </p:blipFill>
        <p:spPr>
          <a:xfrm rot="17001321">
            <a:off x="2025358" y="2919431"/>
            <a:ext cx="1317211" cy="169433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605" b="100000" l="34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12" t="9043" r="8778" b="8028"/>
          <a:stretch/>
        </p:blipFill>
        <p:spPr>
          <a:xfrm rot="4334221">
            <a:off x="6995948" y="136435"/>
            <a:ext cx="1985974" cy="163519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0" b="99718" l="0" r="9948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972" t="4999" r="10960" b="3963"/>
          <a:stretch/>
        </p:blipFill>
        <p:spPr>
          <a:xfrm>
            <a:off x="6676246" y="1564456"/>
            <a:ext cx="2394249" cy="162252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25" cstate="print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749" t="1094" r="9815"/>
          <a:stretch/>
        </p:blipFill>
        <p:spPr>
          <a:xfrm rot="20539444">
            <a:off x="8588013" y="1423211"/>
            <a:ext cx="2218955" cy="179163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7" cstate="print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242" b="100000" l="114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972" t="9390" r="8705" b="15275"/>
          <a:stretch/>
        </p:blipFill>
        <p:spPr>
          <a:xfrm rot="15973709">
            <a:off x="10436842" y="1825946"/>
            <a:ext cx="1901825" cy="159082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9" cstate="print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242" b="99355" l="228" r="9940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51" t="8684" r="5557" b="4000"/>
          <a:stretch/>
        </p:blipFill>
        <p:spPr>
          <a:xfrm rot="16461360">
            <a:off x="9683888" y="2558628"/>
            <a:ext cx="2176866" cy="194241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1" cstate="print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ackgroundRemoval t="0" b="100000" l="28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47" t="2333" r="1701" b="4398"/>
          <a:stretch/>
        </p:blipFill>
        <p:spPr>
          <a:xfrm rot="21428202">
            <a:off x="7336722" y="2816426"/>
            <a:ext cx="2798028" cy="1435861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3" cstate="print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ackgroundRemoval t="242" b="100000" l="31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515" t="2408" r="6290"/>
          <a:stretch/>
        </p:blipFill>
        <p:spPr>
          <a:xfrm>
            <a:off x="8316069" y="3518791"/>
            <a:ext cx="2169344" cy="1852578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5" cstate="print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ackgroundRemoval t="81" b="100000" l="228" r="99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31" t="6360" r="5680" b="11309"/>
          <a:stretch/>
        </p:blipFill>
        <p:spPr>
          <a:xfrm>
            <a:off x="6676246" y="4153167"/>
            <a:ext cx="2176651" cy="1161763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37" cstate="print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ackgroundRemoval t="161" b="100000" l="68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05" t="5537" r="14967" b="10240"/>
          <a:stretch/>
        </p:blipFill>
        <p:spPr>
          <a:xfrm>
            <a:off x="5437980" y="3586735"/>
            <a:ext cx="2201662" cy="1369648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39" cstate="print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ackgroundRemoval t="1249" b="100000" l="0" r="9934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94" r="2043"/>
          <a:stretch/>
        </p:blipFill>
        <p:spPr>
          <a:xfrm rot="1197763">
            <a:off x="7433024" y="5059496"/>
            <a:ext cx="2495808" cy="1845384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41" cstate="print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ackgroundRemoval t="2177" b="99597" l="38416" r="99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031" t="2941" r="1663" b="1569"/>
          <a:stretch/>
        </p:blipFill>
        <p:spPr>
          <a:xfrm>
            <a:off x="4679122" y="3529835"/>
            <a:ext cx="1595276" cy="1785095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43" cstate="print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ackgroundRemoval t="1169" b="100000" l="741" r="515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78" t="3970" r="48222"/>
          <a:stretch/>
        </p:blipFill>
        <p:spPr>
          <a:xfrm rot="3701733">
            <a:off x="4216254" y="4627801"/>
            <a:ext cx="1549564" cy="2173763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45" cstate="print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ackgroundRemoval t="0" b="100000" l="11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10" t="6923" r="5639" b="14375"/>
          <a:stretch/>
        </p:blipFill>
        <p:spPr>
          <a:xfrm rot="1223991">
            <a:off x="5389612" y="2487025"/>
            <a:ext cx="2501219" cy="1633354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47" cstate="print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ackgroundRemoval t="1169" b="100000" l="0" r="9980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060" t="14197" r="9410" b="15277"/>
          <a:stretch/>
        </p:blipFill>
        <p:spPr>
          <a:xfrm rot="19941495">
            <a:off x="5293543" y="2026566"/>
            <a:ext cx="1958585" cy="1300275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49" cstate="print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ackgroundRemoval t="403" b="98871" l="0" r="997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058" t="4531" r="9210" b="5217"/>
          <a:stretch/>
        </p:blipFill>
        <p:spPr>
          <a:xfrm rot="16482915">
            <a:off x="5604352" y="-7544"/>
            <a:ext cx="1833386" cy="1847352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51" cstate="print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ackgroundRemoval t="0" b="100000" l="0" r="995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715" t="7630" r="11756" b="4760"/>
          <a:stretch/>
        </p:blipFill>
        <p:spPr>
          <a:xfrm rot="16499237">
            <a:off x="3483907" y="781610"/>
            <a:ext cx="1690672" cy="1694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467948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326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2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990c65375fa9535e2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7961" y="-609600"/>
            <a:ext cx="609600" cy="609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1989" y="4445080"/>
            <a:ext cx="398346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У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цій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області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розташований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найстарший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в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Україні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водяний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млин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збудований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на початку 19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століття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Він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знаходиться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і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досі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працює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у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місті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Сатанів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</a:t>
            </a:r>
            <a:endParaRPr lang="uk-UA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354837" y="1697074"/>
            <a:ext cx="2037799" cy="1217356"/>
            <a:chOff x="278299" y="1746696"/>
            <a:chExt cx="2037799" cy="1217356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9315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87" t="19785" r="14455" b="19140"/>
            <a:stretch/>
          </p:blipFill>
          <p:spPr>
            <a:xfrm rot="18971723">
              <a:off x="278299" y="1883581"/>
              <a:ext cx="2037799" cy="1080471"/>
            </a:xfrm>
            <a:prstGeom prst="rect">
              <a:avLst/>
            </a:prstGeom>
            <a:blipFill>
              <a:blip r:embed="rId8">
                <a:alphaModFix amt="21000"/>
              </a:blip>
              <a:tile tx="0" ty="0" sx="100000" sy="100000" flip="none" algn="tl"/>
            </a:blipFill>
          </p:spPr>
        </p:pic>
        <p:sp>
          <p:nvSpPr>
            <p:cNvPr id="7" name="Параллелограмм 6"/>
            <p:cNvSpPr/>
            <p:nvPr/>
          </p:nvSpPr>
          <p:spPr>
            <a:xfrm rot="1675557">
              <a:off x="867023" y="1746696"/>
              <a:ext cx="847165" cy="1129423"/>
            </a:xfrm>
            <a:prstGeom prst="parallelogram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026588" y="6104965"/>
            <a:ext cx="564777" cy="52463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19" t="16607" r="14904" b="11089"/>
          <a:stretch/>
        </p:blipFill>
        <p:spPr>
          <a:xfrm rot="17277882">
            <a:off x="1981737" y="768597"/>
            <a:ext cx="1940453" cy="14460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9799" l="285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991" t="8300" r="23141" b="7044"/>
          <a:stretch/>
        </p:blipFill>
        <p:spPr>
          <a:xfrm rot="346142">
            <a:off x="1191269" y="407657"/>
            <a:ext cx="1605143" cy="15543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228" r="532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158" r="46718" b="4450"/>
          <a:stretch/>
        </p:blipFill>
        <p:spPr>
          <a:xfrm>
            <a:off x="915774" y="2472291"/>
            <a:ext cx="1442894" cy="163876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81" b="99678" l="57" r="444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63" t="7136" r="60125" b="6394"/>
          <a:stretch/>
        </p:blipFill>
        <p:spPr>
          <a:xfrm rot="18499203">
            <a:off x="496081" y="2668334"/>
            <a:ext cx="902531" cy="170169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564" b="99396" l="5480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333" t="5687" r="3862" b="4117"/>
          <a:stretch/>
        </p:blipFill>
        <p:spPr>
          <a:xfrm rot="11205789">
            <a:off x="1701729" y="1961214"/>
            <a:ext cx="1232666" cy="148077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45227" r="998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231" t="9217" r="6238" b="7647"/>
          <a:stretch/>
        </p:blipFill>
        <p:spPr>
          <a:xfrm rot="17001321">
            <a:off x="2025358" y="2919431"/>
            <a:ext cx="1317211" cy="169433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605" b="100000" l="34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12" t="9043" r="8778" b="8028"/>
          <a:stretch/>
        </p:blipFill>
        <p:spPr>
          <a:xfrm rot="4334221">
            <a:off x="6995948" y="136435"/>
            <a:ext cx="1985974" cy="163519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0" b="99718" l="0" r="9948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972" t="4999" r="10960" b="3963"/>
          <a:stretch/>
        </p:blipFill>
        <p:spPr>
          <a:xfrm>
            <a:off x="6676246" y="1564456"/>
            <a:ext cx="2394249" cy="162252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25" cstate="print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749" t="1094" r="9815"/>
          <a:stretch/>
        </p:blipFill>
        <p:spPr>
          <a:xfrm rot="20539444">
            <a:off x="8588013" y="1423211"/>
            <a:ext cx="2218955" cy="179163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7" cstate="print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242" b="100000" l="114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972" t="9390" r="8705" b="15275"/>
          <a:stretch/>
        </p:blipFill>
        <p:spPr>
          <a:xfrm rot="15973709">
            <a:off x="10436842" y="1825946"/>
            <a:ext cx="1901825" cy="159082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9" cstate="print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242" b="99355" l="228" r="9940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51" t="8684" r="5557" b="4000"/>
          <a:stretch/>
        </p:blipFill>
        <p:spPr>
          <a:xfrm rot="16461360">
            <a:off x="9683888" y="2558628"/>
            <a:ext cx="2176866" cy="194241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1" cstate="print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ackgroundRemoval t="0" b="100000" l="28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47" t="2333" r="1701" b="4398"/>
          <a:stretch/>
        </p:blipFill>
        <p:spPr>
          <a:xfrm rot="21428202">
            <a:off x="7336722" y="2816426"/>
            <a:ext cx="2798028" cy="1435861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3" cstate="print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ackgroundRemoval t="242" b="100000" l="31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515" t="2408" r="6290"/>
          <a:stretch/>
        </p:blipFill>
        <p:spPr>
          <a:xfrm>
            <a:off x="8316069" y="3518791"/>
            <a:ext cx="2169344" cy="1852578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5" cstate="print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ackgroundRemoval t="81" b="100000" l="228" r="99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31" t="6360" r="5680" b="11309"/>
          <a:stretch/>
        </p:blipFill>
        <p:spPr>
          <a:xfrm>
            <a:off x="6676246" y="4153167"/>
            <a:ext cx="2176651" cy="1161763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37" cstate="print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ackgroundRemoval t="161" b="100000" l="68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05" t="5537" r="14967" b="10240"/>
          <a:stretch/>
        </p:blipFill>
        <p:spPr>
          <a:xfrm>
            <a:off x="5437980" y="3586735"/>
            <a:ext cx="2201662" cy="1369648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39" cstate="print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ackgroundRemoval t="1249" b="100000" l="0" r="9934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94" r="2043"/>
          <a:stretch/>
        </p:blipFill>
        <p:spPr>
          <a:xfrm rot="1197763">
            <a:off x="7433024" y="5059496"/>
            <a:ext cx="2495808" cy="1845384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41" cstate="print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ackgroundRemoval t="2177" b="99597" l="38416" r="99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031" t="2941" r="1663" b="1569"/>
          <a:stretch/>
        </p:blipFill>
        <p:spPr>
          <a:xfrm>
            <a:off x="4679122" y="3529835"/>
            <a:ext cx="1595276" cy="1785095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43" cstate="print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ackgroundRemoval t="1169" b="100000" l="741" r="515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78" t="3970" r="48222"/>
          <a:stretch/>
        </p:blipFill>
        <p:spPr>
          <a:xfrm rot="3701733">
            <a:off x="4216254" y="4627801"/>
            <a:ext cx="1549564" cy="2173763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45" cstate="print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ackgroundRemoval t="0" b="100000" l="11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10" t="6923" r="5639" b="14375"/>
          <a:stretch/>
        </p:blipFill>
        <p:spPr>
          <a:xfrm rot="1223991">
            <a:off x="5389612" y="2487025"/>
            <a:ext cx="2501219" cy="1633354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47" cstate="print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ackgroundRemoval t="1169" b="100000" l="0" r="9980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060" t="14197" r="9410" b="15277"/>
          <a:stretch/>
        </p:blipFill>
        <p:spPr>
          <a:xfrm rot="19941495">
            <a:off x="5293543" y="2026566"/>
            <a:ext cx="1958585" cy="1300275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49" cstate="print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ackgroundRemoval t="403" b="98871" l="0" r="997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058" t="4531" r="9210" b="5217"/>
          <a:stretch/>
        </p:blipFill>
        <p:spPr>
          <a:xfrm rot="16482915">
            <a:off x="5604352" y="-7544"/>
            <a:ext cx="1833386" cy="1847352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51" cstate="print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ackgroundRemoval t="0" b="100000" l="0" r="995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715" t="7630" r="11756" b="4760"/>
          <a:stretch/>
        </p:blipFill>
        <p:spPr>
          <a:xfrm rot="16499237">
            <a:off x="3483907" y="781610"/>
            <a:ext cx="1690672" cy="1694922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53" cstate="print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ackgroundRemoval t="0" b="98670" l="29" r="994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465" t="21751" r="12805" b="21193"/>
          <a:stretch/>
        </p:blipFill>
        <p:spPr>
          <a:xfrm rot="16426122">
            <a:off x="2495760" y="2040304"/>
            <a:ext cx="1746129" cy="120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652698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326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2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990c65375fa9535e2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7961" y="-609600"/>
            <a:ext cx="609600" cy="609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1989" y="4445080"/>
            <a:ext cx="398346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Ця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область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межує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аж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із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сімома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іншими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областями та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ще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й з Молдовою.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Жодна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інша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область не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має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стільки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сусідів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</a:t>
            </a:r>
            <a:endParaRPr lang="uk-UA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354837" y="1697074"/>
            <a:ext cx="2037799" cy="1217356"/>
            <a:chOff x="278299" y="1746696"/>
            <a:chExt cx="2037799" cy="1217356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9315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87" t="19785" r="14455" b="19140"/>
            <a:stretch/>
          </p:blipFill>
          <p:spPr>
            <a:xfrm rot="18971723">
              <a:off x="278299" y="1883581"/>
              <a:ext cx="2037799" cy="1080471"/>
            </a:xfrm>
            <a:prstGeom prst="rect">
              <a:avLst/>
            </a:prstGeom>
            <a:blipFill>
              <a:blip r:embed="rId8">
                <a:alphaModFix amt="21000"/>
              </a:blip>
              <a:tile tx="0" ty="0" sx="100000" sy="100000" flip="none" algn="tl"/>
            </a:blipFill>
          </p:spPr>
        </p:pic>
        <p:sp>
          <p:nvSpPr>
            <p:cNvPr id="7" name="Параллелограмм 6"/>
            <p:cNvSpPr/>
            <p:nvPr/>
          </p:nvSpPr>
          <p:spPr>
            <a:xfrm rot="1675557">
              <a:off x="867023" y="1746696"/>
              <a:ext cx="847165" cy="1129423"/>
            </a:xfrm>
            <a:prstGeom prst="parallelogram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026588" y="6104965"/>
            <a:ext cx="564777" cy="52463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19" t="16607" r="14904" b="11089"/>
          <a:stretch/>
        </p:blipFill>
        <p:spPr>
          <a:xfrm rot="17277882">
            <a:off x="1981737" y="768597"/>
            <a:ext cx="1940453" cy="14460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9799" l="285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991" t="8300" r="23141" b="7044"/>
          <a:stretch/>
        </p:blipFill>
        <p:spPr>
          <a:xfrm rot="346142">
            <a:off x="1191269" y="407657"/>
            <a:ext cx="1605143" cy="15543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228" r="532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158" r="46718" b="4450"/>
          <a:stretch/>
        </p:blipFill>
        <p:spPr>
          <a:xfrm>
            <a:off x="915774" y="2472291"/>
            <a:ext cx="1442894" cy="163876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81" b="99678" l="57" r="444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63" t="7136" r="60125" b="6394"/>
          <a:stretch/>
        </p:blipFill>
        <p:spPr>
          <a:xfrm rot="18499203">
            <a:off x="496081" y="2668334"/>
            <a:ext cx="902531" cy="170169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564" b="99396" l="5480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333" t="5687" r="3862" b="4117"/>
          <a:stretch/>
        </p:blipFill>
        <p:spPr>
          <a:xfrm rot="11205789">
            <a:off x="1701729" y="1961214"/>
            <a:ext cx="1232666" cy="148077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45227" r="998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231" t="9217" r="6238" b="7647"/>
          <a:stretch/>
        </p:blipFill>
        <p:spPr>
          <a:xfrm rot="17001321">
            <a:off x="2025358" y="2919431"/>
            <a:ext cx="1317211" cy="169433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605" b="100000" l="34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12" t="9043" r="8778" b="8028"/>
          <a:stretch/>
        </p:blipFill>
        <p:spPr>
          <a:xfrm rot="4334221">
            <a:off x="6995948" y="136435"/>
            <a:ext cx="1985974" cy="163519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0" b="99718" l="0" r="9948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972" t="4999" r="10960" b="3963"/>
          <a:stretch/>
        </p:blipFill>
        <p:spPr>
          <a:xfrm>
            <a:off x="6676246" y="1564456"/>
            <a:ext cx="2394249" cy="162252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25" cstate="print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749" t="1094" r="9815"/>
          <a:stretch/>
        </p:blipFill>
        <p:spPr>
          <a:xfrm rot="20539444">
            <a:off x="8588013" y="1423211"/>
            <a:ext cx="2218955" cy="179163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7" cstate="print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242" b="100000" l="114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972" t="9390" r="8705" b="15275"/>
          <a:stretch/>
        </p:blipFill>
        <p:spPr>
          <a:xfrm rot="15973709">
            <a:off x="10436842" y="1825946"/>
            <a:ext cx="1901825" cy="159082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9" cstate="print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242" b="99355" l="228" r="9940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51" t="8684" r="5557" b="4000"/>
          <a:stretch/>
        </p:blipFill>
        <p:spPr>
          <a:xfrm rot="16461360">
            <a:off x="9683888" y="2558628"/>
            <a:ext cx="2176866" cy="194241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1" cstate="print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ackgroundRemoval t="0" b="100000" l="28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47" t="2333" r="1701" b="4398"/>
          <a:stretch/>
        </p:blipFill>
        <p:spPr>
          <a:xfrm rot="21428202">
            <a:off x="7336722" y="2816426"/>
            <a:ext cx="2798028" cy="1435861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3" cstate="print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ackgroundRemoval t="242" b="100000" l="31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515" t="2408" r="6290"/>
          <a:stretch/>
        </p:blipFill>
        <p:spPr>
          <a:xfrm>
            <a:off x="8316069" y="3518791"/>
            <a:ext cx="2169344" cy="1852578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5" cstate="print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ackgroundRemoval t="81" b="100000" l="228" r="99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31" t="6360" r="5680" b="11309"/>
          <a:stretch/>
        </p:blipFill>
        <p:spPr>
          <a:xfrm>
            <a:off x="6676246" y="4153167"/>
            <a:ext cx="2176651" cy="1161763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37" cstate="print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ackgroundRemoval t="161" b="100000" l="68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05" t="5537" r="14967" b="10240"/>
          <a:stretch/>
        </p:blipFill>
        <p:spPr>
          <a:xfrm>
            <a:off x="5437980" y="3586735"/>
            <a:ext cx="2201662" cy="1369648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39" cstate="print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ackgroundRemoval t="1249" b="100000" l="0" r="9934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94" r="2043"/>
          <a:stretch/>
        </p:blipFill>
        <p:spPr>
          <a:xfrm rot="1197763">
            <a:off x="7433024" y="5059496"/>
            <a:ext cx="2495808" cy="1845384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41" cstate="print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ackgroundRemoval t="2177" b="99597" l="38416" r="99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031" t="2941" r="1663" b="1569"/>
          <a:stretch/>
        </p:blipFill>
        <p:spPr>
          <a:xfrm>
            <a:off x="4679122" y="3529835"/>
            <a:ext cx="1595276" cy="1785095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43" cstate="print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ackgroundRemoval t="1169" b="100000" l="741" r="515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78" t="3970" r="48222"/>
          <a:stretch/>
        </p:blipFill>
        <p:spPr>
          <a:xfrm rot="3701733">
            <a:off x="4216254" y="4627801"/>
            <a:ext cx="1549564" cy="2173763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45" cstate="print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ackgroundRemoval t="0" b="100000" l="11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10" t="6923" r="5639" b="14375"/>
          <a:stretch/>
        </p:blipFill>
        <p:spPr>
          <a:xfrm rot="1223991">
            <a:off x="5389612" y="2487025"/>
            <a:ext cx="2501219" cy="1633354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47" cstate="print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ackgroundRemoval t="1169" b="100000" l="0" r="9980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060" t="14197" r="9410" b="15277"/>
          <a:stretch/>
        </p:blipFill>
        <p:spPr>
          <a:xfrm rot="20187255">
            <a:off x="5086338" y="2043212"/>
            <a:ext cx="2169016" cy="1330427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49" cstate="print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ackgroundRemoval t="403" b="98871" l="0" r="997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058" t="4531" r="9210" b="5217"/>
          <a:stretch/>
        </p:blipFill>
        <p:spPr>
          <a:xfrm rot="16482915">
            <a:off x="5604352" y="-7544"/>
            <a:ext cx="1833386" cy="1847352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51" cstate="print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ackgroundRemoval t="0" b="100000" l="0" r="995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715" t="7630" r="11756" b="4760"/>
          <a:stretch/>
        </p:blipFill>
        <p:spPr>
          <a:xfrm rot="16499237">
            <a:off x="3483907" y="781610"/>
            <a:ext cx="1690672" cy="1694922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53" cstate="print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ackgroundRemoval t="0" b="98670" l="29" r="994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465" t="21751" r="12805" b="21193"/>
          <a:stretch/>
        </p:blipFill>
        <p:spPr>
          <a:xfrm rot="16426122">
            <a:off x="2495760" y="2040304"/>
            <a:ext cx="1746129" cy="1200760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 rotWithShape="1">
          <a:blip r:embed="rId55" cstate="print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ackgroundRemoval t="1814" b="100000" l="0" r="991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936" t="4803" r="15599" b="4393"/>
          <a:stretch/>
        </p:blipFill>
        <p:spPr>
          <a:xfrm rot="16200000">
            <a:off x="3580207" y="2154265"/>
            <a:ext cx="1830815" cy="1884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739328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326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2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990c65375fa9535e2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7961" y="-609600"/>
            <a:ext cx="609600" cy="609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1989" y="4445080"/>
            <a:ext cx="398346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Єдина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область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України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, яка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має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ексклав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у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вигляді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міста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Славутич на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території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Чернігівської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області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, а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також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є столицею </a:t>
            </a:r>
            <a:r>
              <a:rPr lang="ru-RU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України</a:t>
            </a:r>
            <a:r>
              <a:rPr lang="ru-RU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</a:t>
            </a:r>
            <a:endParaRPr lang="uk-UA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354837" y="1697074"/>
            <a:ext cx="2037799" cy="1217356"/>
            <a:chOff x="278299" y="1746696"/>
            <a:chExt cx="2037799" cy="1217356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9315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87" t="19785" r="14455" b="19140"/>
            <a:stretch/>
          </p:blipFill>
          <p:spPr>
            <a:xfrm rot="18971723">
              <a:off x="278299" y="1883581"/>
              <a:ext cx="2037799" cy="1080471"/>
            </a:xfrm>
            <a:prstGeom prst="rect">
              <a:avLst/>
            </a:prstGeom>
            <a:blipFill>
              <a:blip r:embed="rId8">
                <a:alphaModFix amt="21000"/>
              </a:blip>
              <a:tile tx="0" ty="0" sx="100000" sy="100000" flip="none" algn="tl"/>
            </a:blipFill>
          </p:spPr>
        </p:pic>
        <p:sp>
          <p:nvSpPr>
            <p:cNvPr id="7" name="Параллелограмм 6"/>
            <p:cNvSpPr/>
            <p:nvPr/>
          </p:nvSpPr>
          <p:spPr>
            <a:xfrm rot="1675557">
              <a:off x="867023" y="1746696"/>
              <a:ext cx="847165" cy="1129423"/>
            </a:xfrm>
            <a:prstGeom prst="parallelogram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026588" y="6104965"/>
            <a:ext cx="564777" cy="52463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19" t="16607" r="14904" b="11089"/>
          <a:stretch/>
        </p:blipFill>
        <p:spPr>
          <a:xfrm rot="17277882">
            <a:off x="1981737" y="768597"/>
            <a:ext cx="1940453" cy="14460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9799" l="285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991" t="8300" r="23141" b="7044"/>
          <a:stretch/>
        </p:blipFill>
        <p:spPr>
          <a:xfrm rot="346142">
            <a:off x="1191269" y="407657"/>
            <a:ext cx="1605143" cy="15543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228" r="532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158" r="46718" b="4450"/>
          <a:stretch/>
        </p:blipFill>
        <p:spPr>
          <a:xfrm>
            <a:off x="915774" y="2472291"/>
            <a:ext cx="1442894" cy="163876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81" b="99678" l="57" r="444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63" t="7136" r="60125" b="6394"/>
          <a:stretch/>
        </p:blipFill>
        <p:spPr>
          <a:xfrm rot="18499203">
            <a:off x="496081" y="2668334"/>
            <a:ext cx="902531" cy="170169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564" b="99396" l="5480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333" t="5687" r="3862" b="4117"/>
          <a:stretch/>
        </p:blipFill>
        <p:spPr>
          <a:xfrm rot="11205789">
            <a:off x="1701729" y="1961214"/>
            <a:ext cx="1232666" cy="148077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45227" r="998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231" t="9217" r="6238" b="7647"/>
          <a:stretch/>
        </p:blipFill>
        <p:spPr>
          <a:xfrm rot="17001321">
            <a:off x="2025358" y="2919431"/>
            <a:ext cx="1317211" cy="169433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605" b="100000" l="34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12" t="9043" r="8778" b="8028"/>
          <a:stretch/>
        </p:blipFill>
        <p:spPr>
          <a:xfrm rot="4334221">
            <a:off x="6865552" y="112856"/>
            <a:ext cx="2168059" cy="189876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0" b="99718" l="0" r="9948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972" t="4999" r="10960" b="3963"/>
          <a:stretch/>
        </p:blipFill>
        <p:spPr>
          <a:xfrm>
            <a:off x="6676246" y="1564456"/>
            <a:ext cx="2394249" cy="162252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25" cstate="print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749" t="1094" r="9815"/>
          <a:stretch/>
        </p:blipFill>
        <p:spPr>
          <a:xfrm rot="20539444">
            <a:off x="8588013" y="1423211"/>
            <a:ext cx="2218955" cy="179163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7" cstate="print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242" b="100000" l="114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972" t="9390" r="8705" b="15275"/>
          <a:stretch/>
        </p:blipFill>
        <p:spPr>
          <a:xfrm rot="15973709">
            <a:off x="10436842" y="1825946"/>
            <a:ext cx="1901825" cy="159082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9" cstate="print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242" b="99355" l="228" r="9940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51" t="8684" r="5557" b="4000"/>
          <a:stretch/>
        </p:blipFill>
        <p:spPr>
          <a:xfrm rot="16461360">
            <a:off x="9683888" y="2558628"/>
            <a:ext cx="2176866" cy="194241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1" cstate="print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ackgroundRemoval t="0" b="100000" l="28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47" t="2333" r="1701" b="4398"/>
          <a:stretch/>
        </p:blipFill>
        <p:spPr>
          <a:xfrm rot="21428202">
            <a:off x="7336722" y="2816426"/>
            <a:ext cx="2798028" cy="1435861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3" cstate="print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ackgroundRemoval t="242" b="100000" l="31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515" t="2408" r="6290"/>
          <a:stretch/>
        </p:blipFill>
        <p:spPr>
          <a:xfrm>
            <a:off x="8316069" y="3518791"/>
            <a:ext cx="2169344" cy="1852578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5" cstate="print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ackgroundRemoval t="81" b="100000" l="228" r="99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31" t="6360" r="5680" b="11309"/>
          <a:stretch/>
        </p:blipFill>
        <p:spPr>
          <a:xfrm>
            <a:off x="6676246" y="4153167"/>
            <a:ext cx="2176651" cy="1161763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37" cstate="print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ackgroundRemoval t="161" b="100000" l="68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05" t="5537" r="14967" b="10240"/>
          <a:stretch/>
        </p:blipFill>
        <p:spPr>
          <a:xfrm>
            <a:off x="5437980" y="3586735"/>
            <a:ext cx="2201662" cy="1369648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39" cstate="print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ackgroundRemoval t="1249" b="100000" l="0" r="9934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94" r="2043"/>
          <a:stretch/>
        </p:blipFill>
        <p:spPr>
          <a:xfrm rot="1197763">
            <a:off x="7433024" y="5059496"/>
            <a:ext cx="2495808" cy="1845384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41" cstate="print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ackgroundRemoval t="2177" b="99597" l="38416" r="99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031" t="2941" r="1663" b="1569"/>
          <a:stretch/>
        </p:blipFill>
        <p:spPr>
          <a:xfrm>
            <a:off x="4679122" y="3529835"/>
            <a:ext cx="1595276" cy="1785095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43" cstate="print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ackgroundRemoval t="1169" b="100000" l="741" r="515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78" t="3970" r="48222"/>
          <a:stretch/>
        </p:blipFill>
        <p:spPr>
          <a:xfrm rot="3701733">
            <a:off x="4216254" y="4627801"/>
            <a:ext cx="1549564" cy="2173763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45" cstate="print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ackgroundRemoval t="0" b="100000" l="11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10" t="6923" r="5639" b="14375"/>
          <a:stretch/>
        </p:blipFill>
        <p:spPr>
          <a:xfrm rot="1223991">
            <a:off x="5389612" y="2487025"/>
            <a:ext cx="2501219" cy="1633354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47" cstate="print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ackgroundRemoval t="1169" b="100000" l="0" r="9980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060" t="14197" r="9410" b="15277"/>
          <a:stretch/>
        </p:blipFill>
        <p:spPr>
          <a:xfrm rot="20187255">
            <a:off x="5086338" y="2043212"/>
            <a:ext cx="2169016" cy="1330427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49" cstate="print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ackgroundRemoval t="403" b="98871" l="0" r="997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058" t="4531" r="9210" b="5217"/>
          <a:stretch/>
        </p:blipFill>
        <p:spPr>
          <a:xfrm rot="16482915">
            <a:off x="5604352" y="-7544"/>
            <a:ext cx="1833386" cy="1847352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51" cstate="print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ackgroundRemoval t="0" b="100000" l="0" r="995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715" t="7630" r="11756" b="4760"/>
          <a:stretch/>
        </p:blipFill>
        <p:spPr>
          <a:xfrm rot="16499237">
            <a:off x="3417190" y="854780"/>
            <a:ext cx="1793138" cy="1680376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53" cstate="print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ackgroundRemoval t="0" b="98670" l="29" r="994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465" t="21751" r="12805" b="21193"/>
          <a:stretch/>
        </p:blipFill>
        <p:spPr>
          <a:xfrm rot="16426122">
            <a:off x="2495760" y="2040304"/>
            <a:ext cx="1746129" cy="1200760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 rotWithShape="1">
          <a:blip r:embed="rId55" cstate="print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ackgroundRemoval t="1814" b="100000" l="0" r="991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936" t="4803" r="15599" b="4393"/>
          <a:stretch/>
        </p:blipFill>
        <p:spPr>
          <a:xfrm rot="16200000">
            <a:off x="3580207" y="2154265"/>
            <a:ext cx="1830815" cy="1884734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57" cstate="print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ackgroundRemoval t="524" b="100000" l="0" r="9951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508" t="5588" r="6182" b="1317"/>
          <a:stretch/>
        </p:blipFill>
        <p:spPr>
          <a:xfrm rot="15810510">
            <a:off x="4758601" y="767685"/>
            <a:ext cx="2069297" cy="2228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34133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326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2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990c65375fa9535e2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7961" y="-609600"/>
            <a:ext cx="609600" cy="609600"/>
          </a:xfrm>
          <a:prstGeom prst="rect">
            <a:avLst/>
          </a:prstGeom>
        </p:spPr>
      </p:pic>
      <p:grpSp>
        <p:nvGrpSpPr>
          <p:cNvPr id="8" name="Группа 7"/>
          <p:cNvGrpSpPr/>
          <p:nvPr/>
        </p:nvGrpSpPr>
        <p:grpSpPr>
          <a:xfrm>
            <a:off x="354837" y="1697074"/>
            <a:ext cx="2037799" cy="1217356"/>
            <a:chOff x="278299" y="1746696"/>
            <a:chExt cx="2037799" cy="1217356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9315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87" t="19785" r="14455" b="19140"/>
            <a:stretch/>
          </p:blipFill>
          <p:spPr>
            <a:xfrm rot="18971723">
              <a:off x="278299" y="1883581"/>
              <a:ext cx="2037799" cy="1080471"/>
            </a:xfrm>
            <a:prstGeom prst="rect">
              <a:avLst/>
            </a:prstGeom>
            <a:blipFill>
              <a:blip r:embed="rId8">
                <a:alphaModFix amt="21000"/>
              </a:blip>
              <a:tile tx="0" ty="0" sx="100000" sy="100000" flip="none" algn="tl"/>
            </a:blipFill>
          </p:spPr>
        </p:pic>
        <p:sp>
          <p:nvSpPr>
            <p:cNvPr id="7" name="Параллелограмм 6"/>
            <p:cNvSpPr/>
            <p:nvPr/>
          </p:nvSpPr>
          <p:spPr>
            <a:xfrm rot="1675557">
              <a:off x="867023" y="1746696"/>
              <a:ext cx="847165" cy="1129423"/>
            </a:xfrm>
            <a:prstGeom prst="parallelogram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19" t="16607" r="14904" b="11089"/>
          <a:stretch/>
        </p:blipFill>
        <p:spPr>
          <a:xfrm rot="17277882">
            <a:off x="1981737" y="768597"/>
            <a:ext cx="1940453" cy="14460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9799" l="285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991" t="8300" r="23141" b="7044"/>
          <a:stretch/>
        </p:blipFill>
        <p:spPr>
          <a:xfrm rot="346142">
            <a:off x="1191269" y="407657"/>
            <a:ext cx="1605143" cy="15543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228" r="532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158" r="46718" b="4450"/>
          <a:stretch/>
        </p:blipFill>
        <p:spPr>
          <a:xfrm>
            <a:off x="915774" y="2472291"/>
            <a:ext cx="1442894" cy="163876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81" b="99678" l="57" r="444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63" t="7136" r="60125" b="6394"/>
          <a:stretch/>
        </p:blipFill>
        <p:spPr>
          <a:xfrm rot="18499203">
            <a:off x="496081" y="2668334"/>
            <a:ext cx="902531" cy="170169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564" b="99396" l="5480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333" t="5687" r="3862" b="4117"/>
          <a:stretch/>
        </p:blipFill>
        <p:spPr>
          <a:xfrm rot="11205789">
            <a:off x="1701729" y="1961214"/>
            <a:ext cx="1232666" cy="148077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45227" r="9985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231" t="9217" r="6238" b="7647"/>
          <a:stretch/>
        </p:blipFill>
        <p:spPr>
          <a:xfrm rot="17001321">
            <a:off x="2025358" y="2919431"/>
            <a:ext cx="1317211" cy="169433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605" b="100000" l="34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12" t="9043" r="8778" b="8028"/>
          <a:stretch/>
        </p:blipFill>
        <p:spPr>
          <a:xfrm rot="4334221">
            <a:off x="6865552" y="112856"/>
            <a:ext cx="2168059" cy="189876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0" b="99718" l="0" r="9948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972" t="4999" r="10960" b="3963"/>
          <a:stretch/>
        </p:blipFill>
        <p:spPr>
          <a:xfrm>
            <a:off x="6676246" y="1564456"/>
            <a:ext cx="2394249" cy="162252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25" cstate="print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0" b="100000" l="0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749" t="1094" r="9815"/>
          <a:stretch/>
        </p:blipFill>
        <p:spPr>
          <a:xfrm rot="20539444">
            <a:off x="8588013" y="1423211"/>
            <a:ext cx="2218955" cy="179163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7" cstate="print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242" b="100000" l="114" r="99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972" t="9390" r="8705" b="15275"/>
          <a:stretch/>
        </p:blipFill>
        <p:spPr>
          <a:xfrm rot="15973709">
            <a:off x="10448454" y="1793158"/>
            <a:ext cx="1901825" cy="159082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9" cstate="print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242" b="99355" l="228" r="9940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51" t="8684" r="5557" b="4000"/>
          <a:stretch/>
        </p:blipFill>
        <p:spPr>
          <a:xfrm rot="16461360">
            <a:off x="9683888" y="2558628"/>
            <a:ext cx="2176866" cy="194241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1" cstate="print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ackgroundRemoval t="0" b="100000" l="28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47" t="2333" r="1701" b="4398"/>
          <a:stretch/>
        </p:blipFill>
        <p:spPr>
          <a:xfrm rot="21428202">
            <a:off x="7336722" y="2816426"/>
            <a:ext cx="2798028" cy="1435861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3" cstate="print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ackgroundRemoval t="242" b="100000" l="31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515" t="2408" r="6290"/>
          <a:stretch/>
        </p:blipFill>
        <p:spPr>
          <a:xfrm>
            <a:off x="8316069" y="3518791"/>
            <a:ext cx="2169344" cy="1852578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5" cstate="print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ackgroundRemoval t="81" b="100000" l="228" r="99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31" t="6360" r="5680" b="11309"/>
          <a:stretch/>
        </p:blipFill>
        <p:spPr>
          <a:xfrm>
            <a:off x="6676246" y="4153167"/>
            <a:ext cx="2176651" cy="1161763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37" cstate="print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ackgroundRemoval t="161" b="100000" l="68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605" t="5537" r="14967" b="10240"/>
          <a:stretch/>
        </p:blipFill>
        <p:spPr>
          <a:xfrm>
            <a:off x="5437980" y="3586735"/>
            <a:ext cx="2201662" cy="1369648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39" cstate="print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ackgroundRemoval t="1249" b="100000" l="0" r="9934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94" r="2043"/>
          <a:stretch/>
        </p:blipFill>
        <p:spPr>
          <a:xfrm rot="1197763">
            <a:off x="7433024" y="5059496"/>
            <a:ext cx="2495808" cy="1845384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41" cstate="print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ackgroundRemoval t="2177" b="99597" l="38416" r="99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031" t="2941" r="1663" b="1569"/>
          <a:stretch/>
        </p:blipFill>
        <p:spPr>
          <a:xfrm>
            <a:off x="4679122" y="3529835"/>
            <a:ext cx="1595276" cy="1785095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43" cstate="print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ackgroundRemoval t="1169" b="100000" l="741" r="515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78" t="3970" r="48222"/>
          <a:stretch/>
        </p:blipFill>
        <p:spPr>
          <a:xfrm rot="3701733">
            <a:off x="4216254" y="4627801"/>
            <a:ext cx="1549564" cy="2173763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45" cstate="print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ackgroundRemoval t="0" b="100000" l="11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10" t="6923" r="5639" b="14375"/>
          <a:stretch/>
        </p:blipFill>
        <p:spPr>
          <a:xfrm rot="1223991">
            <a:off x="5389612" y="2487025"/>
            <a:ext cx="2501219" cy="1633354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47" cstate="print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ackgroundRemoval t="1169" b="100000" l="0" r="9980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060" t="14197" r="9410" b="15277"/>
          <a:stretch/>
        </p:blipFill>
        <p:spPr>
          <a:xfrm rot="20187255">
            <a:off x="5086338" y="2043212"/>
            <a:ext cx="2169016" cy="1330427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49" cstate="print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ackgroundRemoval t="403" b="98871" l="0" r="997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058" t="4531" r="9210" b="5217"/>
          <a:stretch/>
        </p:blipFill>
        <p:spPr>
          <a:xfrm rot="16482915">
            <a:off x="5604352" y="-7544"/>
            <a:ext cx="1833386" cy="1847352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51" cstate="print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ackgroundRemoval t="0" b="100000" l="0" r="995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715" t="7630" r="11756" b="4760"/>
          <a:stretch/>
        </p:blipFill>
        <p:spPr>
          <a:xfrm rot="16499237">
            <a:off x="3417190" y="854780"/>
            <a:ext cx="1793138" cy="1680376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53" cstate="print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ackgroundRemoval t="0" b="98670" l="29" r="994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465" t="21751" r="12805" b="21193"/>
          <a:stretch/>
        </p:blipFill>
        <p:spPr>
          <a:xfrm rot="16426122">
            <a:off x="2495760" y="2040304"/>
            <a:ext cx="1746129" cy="1200760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 rotWithShape="1">
          <a:blip r:embed="rId55" cstate="print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ackgroundRemoval t="1814" b="100000" l="0" r="991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936" t="4803" r="15599" b="4393"/>
          <a:stretch/>
        </p:blipFill>
        <p:spPr>
          <a:xfrm rot="16200000">
            <a:off x="3580207" y="2154265"/>
            <a:ext cx="1830815" cy="1884734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57" cstate="print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ackgroundRemoval t="524" b="100000" l="0" r="9951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508" t="5588" r="6182" b="1317"/>
          <a:stretch/>
        </p:blipFill>
        <p:spPr>
          <a:xfrm rot="15810510">
            <a:off x="4758601" y="767685"/>
            <a:ext cx="2069297" cy="2228254"/>
          </a:xfrm>
          <a:prstGeom prst="rect">
            <a:avLst/>
          </a:prstGeom>
        </p:spPr>
      </p:pic>
      <p:sp>
        <p:nvSpPr>
          <p:cNvPr id="33" name="Прямоугольник 32"/>
          <p:cNvSpPr/>
          <p:nvPr/>
        </p:nvSpPr>
        <p:spPr>
          <a:xfrm>
            <a:off x="381865" y="1341326"/>
            <a:ext cx="11577962" cy="221599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38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gradFill>
                  <a:gsLst>
                    <a:gs pos="46000">
                      <a:srgbClr val="002060"/>
                    </a:gs>
                    <a:gs pos="59000">
                      <a:srgbClr val="FFC000"/>
                    </a:gs>
                  </a:gsLst>
                  <a:lin ang="5400000" scaled="1"/>
                </a:gra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МОЛОДЦІ!!!</a:t>
            </a:r>
            <a:endParaRPr lang="ru-RU" sz="138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gradFill>
                <a:gsLst>
                  <a:gs pos="46000">
                    <a:srgbClr val="002060"/>
                  </a:gs>
                  <a:gs pos="59000">
                    <a:srgbClr val="FFC000"/>
                  </a:gs>
                </a:gsLst>
                <a:lin ang="5400000" scaled="1"/>
              </a:gra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80833490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https://etnosvit.com/uk/ukraina-cikavi-fakty/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112744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15730</TotalTime>
  <Words>749</Words>
  <Application>Microsoft Office PowerPoint</Application>
  <PresentationFormat>Широкоэкранный</PresentationFormat>
  <Paragraphs>29</Paragraphs>
  <Slides>28</Slides>
  <Notes>0</Notes>
  <HiddenSlides>0</HiddenSlides>
  <MMClips>27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4" baseType="lpstr">
      <vt:lpstr>Arial</vt:lpstr>
      <vt:lpstr>Arial Black</vt:lpstr>
      <vt:lpstr>Calibri</vt:lpstr>
      <vt:lpstr>Calibri Light</vt:lpstr>
      <vt:lpstr>Franklin Gothic Demi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Користувач</dc:creator>
  <cp:lastModifiedBy>Користувач</cp:lastModifiedBy>
  <cp:revision>35</cp:revision>
  <dcterms:created xsi:type="dcterms:W3CDTF">2024-01-07T21:25:56Z</dcterms:created>
  <dcterms:modified xsi:type="dcterms:W3CDTF">2024-01-19T11:25:57Z</dcterms:modified>
</cp:coreProperties>
</file>