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7" r:id="rId4"/>
    <p:sldId id="258" r:id="rId5"/>
    <p:sldId id="259" r:id="rId6"/>
    <p:sldId id="263" r:id="rId7"/>
    <p:sldId id="260" r:id="rId8"/>
    <p:sldId id="261" r:id="rId9"/>
    <p:sldId id="262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79" autoAdjust="0"/>
    <p:restoredTop sz="94660"/>
  </p:normalViewPr>
  <p:slideViewPr>
    <p:cSldViewPr>
      <p:cViewPr>
        <p:scale>
          <a:sx n="86" d="100"/>
          <a:sy n="86" d="100"/>
        </p:scale>
        <p:origin x="-852" y="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DE5EB-DCD3-43E4-979F-4D86D6127CD9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A02F0-5D8D-4B20-B560-5BEC04BA46C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90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326188" y="285728"/>
            <a:ext cx="2817812" cy="10636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6;p2"/>
          <p:cNvSpPr txBox="1"/>
          <p:nvPr/>
        </p:nvSpPr>
        <p:spPr>
          <a:xfrm>
            <a:off x="2214546" y="285728"/>
            <a:ext cx="4684712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1800"/>
              <a:buFont typeface="Times New Roman"/>
              <a:buNone/>
            </a:pP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НЦ «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Мала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академія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наук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України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</a:t>
            </a:r>
            <a:endParaRPr sz="1800" b="0" i="0" u="none">
              <a:solidFill>
                <a:srgbClr val="1F4E7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>
              <a:solidFill>
                <a:srgbClr val="1F4E7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Лабораторія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«ГІС 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ДЗЗ» </a:t>
            </a:r>
            <a:b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pic>
        <p:nvPicPr>
          <p:cNvPr id="6" name="Google Shape;95;p2" descr="D:\Лілія\Copernicus\лого\МАН + Copernicus logo.png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130175" y="152400"/>
            <a:ext cx="2497137" cy="1416050"/>
          </a:xfrm>
          <a:prstGeom prst="rect">
            <a:avLst/>
          </a:prstGeom>
          <a:noFill/>
          <a:ln>
            <a:noFill/>
          </a:ln>
        </p:spPr>
      </p:pic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2214554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Дослідження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цвітіння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води в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Каховському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водосховищі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основі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Sentinel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Hub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EO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Browser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286248" y="3500438"/>
            <a:ext cx="4643438" cy="1143000"/>
          </a:xfrm>
        </p:spPr>
        <p:txBody>
          <a:bodyPr>
            <a:noAutofit/>
          </a:bodyPr>
          <a:lstStyle/>
          <a:p>
            <a:pPr algn="r"/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Вик</a:t>
            </a:r>
            <a:r>
              <a:rPr lang="uk-UA" sz="1800" i="1" dirty="0" err="1" smtClean="0">
                <a:latin typeface="Times New Roman" pitchFamily="18" charset="0"/>
                <a:cs typeface="Times New Roman" pitchFamily="18" charset="0"/>
              </a:rPr>
              <a:t>онала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Сологуб Олександра Юріївна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учениця 6-го класу</a:t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Лошкарівського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ЗЗСО І-ІІІ рівнів </a:t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Першотравенської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сільської ради</a:t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Google Shape;91;p2"/>
          <p:cNvSpPr txBox="1"/>
          <p:nvPr/>
        </p:nvSpPr>
        <p:spPr>
          <a:xfrm>
            <a:off x="3500430" y="4826715"/>
            <a:ext cx="548005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1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Науковий</a:t>
            </a:r>
            <a:r>
              <a:rPr lang="en-US" sz="1800" b="0" i="1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1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керівник</a:t>
            </a:r>
            <a:r>
              <a:rPr lang="en-US" sz="1800" b="0" i="1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dirty="0"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uk-UA" sz="18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Неплях</a:t>
            </a:r>
            <a:r>
              <a:rPr lang="uk-UA" sz="18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</a:t>
            </a:r>
            <a:r>
              <a:rPr lang="uk-UA" sz="18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італіна</a:t>
            </a:r>
            <a:r>
              <a:rPr lang="uk-UA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</a:t>
            </a:r>
            <a:r>
              <a:rPr lang="uk-UA" b="1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алеріївна</a:t>
            </a:r>
            <a:endParaRPr dirty="0"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вчитель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географії</a:t>
            </a:r>
            <a:endParaRPr lang="uk-UA" sz="1800" b="0" i="0" u="none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r">
              <a:buClr>
                <a:schemeClr val="dk1"/>
              </a:buClr>
              <a:buSzPts val="1800"/>
            </a:pP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Лошкарівського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ЗЗСО І-ІІІ рівнів 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Першотравенської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сільської ради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endParaRPr dirty="0"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56"/>
            <a:ext cx="8472518" cy="6286544"/>
          </a:xfrm>
        </p:spPr>
        <p:txBody>
          <a:bodyPr>
            <a:noAutofit/>
          </a:bodyPr>
          <a:lstStyle/>
          <a:p>
            <a:pPr algn="l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Вступ</a:t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Вода – основа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життєвих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процесів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єдине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джерело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кисню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основному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рушійному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процесі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фотосинтезі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Усе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нашій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планеті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живе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їй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  Каховське водосховище — одне з шести великих водосховищ у каскаді на річці Дніпро, в Запорізькій, Дніпропетровській і Херсонській областях України.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  27.09.2020 року в ЗМІ було висвітлено новину про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наймасштабніше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«цвітіння» Каховського водосховища за останні роки. Дана новина привернула мою увагу оскільки в результаті цієї події дуже погіршилися комфортні умови проживання людей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міста Нікополь так і району, знизилася якість питної води (відчувався неприємний запах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мулу в воді,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що завозилася з Каховського водосховища до моєї місцевості протягом серпня – вересня 2020 року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Autofit/>
          </a:bodyPr>
          <a:lstStyle/>
          <a:p>
            <a:pPr algn="l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Мета: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1. Визначити  дати  активної  фази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цвітіння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води Каховського водосховища, на території Нікопольського району, в період з серпня по вересень 2020 р. (в порівнянні знімків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Sentinel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-2: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Custom script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та короткохвильових інфрачервоних смуг композиту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SWIR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))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2.  Дослідити за значеннями вегетаційного індексу (NDVI) чи дійсно «цвітіння водойми» було найбільшим за останні 3 роки, як це висвітлив місцевий канал новин. 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Актуальність: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Сучасний стан водних ресурсів України є незадовільним. Однією з причин цього стану являється «цвітіння водойм». Каховське водосховище є одним з найбільших водосховищ України тому питання якості води в ньому є одним з пріоритетних на сьогоднішній час.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Методи та матеріали:</a:t>
            </a:r>
          </a:p>
          <a:p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Ресурс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EO Browser,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Супутник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Sentinel-2 .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дослідження періоду активного «цвітіння води» в Каховському водосховищі на території Нікопольського району ми використовуємо супутник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Sentinel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-2, що забезпечує зображення з високою роздільною здатністю на видимій та інфрачервоній довжинах хвиль для моніторингу рослинності  та прості композиції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RGB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Справжнього  кольору на основі діапазонів 4, 3, 1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Короткохвильового інфрачервоного композиту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SWIR)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смуг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12, 8A, 4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часових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проміжках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 04, 07, 17, 24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серпня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16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вересня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2020року</a:t>
            </a: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Індекс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нормалізованої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різниці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води (NDWI)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використовуємо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масштабів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цвітіння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води  за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останні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4 роки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8000\Desktop\2020-08-04-00_00_2020-08-04-23_59_Sentinel-2_L2A_Custom_scrip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000" y="1000108"/>
            <a:ext cx="43200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85720" y="214290"/>
            <a:ext cx="8229600" cy="928694"/>
          </a:xfrm>
        </p:spPr>
        <p:txBody>
          <a:bodyPr>
            <a:normAutofit fontScale="90000"/>
          </a:bodyPr>
          <a:lstStyle/>
          <a:p>
            <a:pPr lvl="0" indent="177800">
              <a:lnSpc>
                <a:spcPct val="115000"/>
              </a:lnSpc>
              <a:spcBef>
                <a:spcPts val="0"/>
              </a:spcBef>
            </a:pPr>
            <a:r>
              <a:rPr lang="ru-RU" sz="22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22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2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Каховське</a:t>
            </a:r>
            <a:r>
              <a:rPr lang="ru-RU" sz="22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2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водосховище</a:t>
            </a:r>
            <a:r>
              <a:rPr lang="ru-RU" sz="22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перед початком «</a:t>
            </a:r>
            <a:r>
              <a:rPr lang="ru-RU" sz="22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цвітіння</a:t>
            </a:r>
            <a:r>
              <a:rPr lang="ru-RU" sz="22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 води</a:t>
            </a:r>
            <a:br>
              <a:rPr lang="ru-RU" sz="22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2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2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серпні</a:t>
            </a:r>
            <a:r>
              <a:rPr lang="ru-RU" sz="22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2020 </a:t>
            </a:r>
            <a:r>
              <a:rPr lang="ru-RU" sz="22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році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Рисунок 7" descr="C:\Users\8000\Desktop\2020-08-04-00_00_2020-08-04-23_59_Sentinel-2_L2A_SWIR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000108"/>
            <a:ext cx="43200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Google Shape;119;p6"/>
          <p:cNvSpPr txBox="1"/>
          <p:nvPr/>
        </p:nvSpPr>
        <p:spPr>
          <a:xfrm>
            <a:off x="357158" y="5572140"/>
            <a:ext cx="4143404" cy="688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космічний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знімок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Sentinel- 2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серпня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  <p:sp>
        <p:nvSpPr>
          <p:cNvPr id="10" name="Google Shape;119;p6"/>
          <p:cNvSpPr txBox="1"/>
          <p:nvPr/>
        </p:nvSpPr>
        <p:spPr>
          <a:xfrm>
            <a:off x="4714876" y="5286388"/>
            <a:ext cx="4143404" cy="410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endParaRPr/>
          </a:p>
        </p:txBody>
      </p:sp>
      <p:sp>
        <p:nvSpPr>
          <p:cNvPr id="11" name="Google Shape;119;p6"/>
          <p:cNvSpPr txBox="1"/>
          <p:nvPr/>
        </p:nvSpPr>
        <p:spPr>
          <a:xfrm>
            <a:off x="4714876" y="5357826"/>
            <a:ext cx="4143404" cy="100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800"/>
            </a:pP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короткохвильових інфрачервоних смугах композиту </a:t>
            </a:r>
            <a:r>
              <a:rPr lang="uk-UA" sz="1600" dirty="0"/>
              <a:t>(</a:t>
            </a:r>
            <a:r>
              <a:rPr lang="en-US" sz="1600" dirty="0"/>
              <a:t>SWIR</a:t>
            </a:r>
            <a:r>
              <a:rPr lang="uk-UA" sz="1600" dirty="0" smtClean="0"/>
              <a:t>)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серпня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8000\Desktop\2020-08-07-00_00_2020-08-07-23_59_Sentinel-2_L2A_Custom_scrip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000" y="857232"/>
            <a:ext cx="432000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8000\Desktop\2020-08-07-00_00_2020-08-07-23_59_Sentinel-2_L2A_SWIR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6000" y="857232"/>
            <a:ext cx="432000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Google Shape;119;p6"/>
          <p:cNvSpPr txBox="1"/>
          <p:nvPr/>
        </p:nvSpPr>
        <p:spPr>
          <a:xfrm>
            <a:off x="285720" y="5500702"/>
            <a:ext cx="4143404" cy="688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космічний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знімок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Sentinel- 2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r>
              <a:rPr lang="uk-UA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серпня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  <p:sp>
        <p:nvSpPr>
          <p:cNvPr id="6" name="Google Shape;119;p6"/>
          <p:cNvSpPr txBox="1"/>
          <p:nvPr/>
        </p:nvSpPr>
        <p:spPr>
          <a:xfrm>
            <a:off x="4572000" y="5357826"/>
            <a:ext cx="4357718" cy="100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800"/>
            </a:pPr>
            <a:r>
              <a:rPr lang="uk-UA" b="0" i="0" u="none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короткохвильових інфрачервоних смугах композиту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SWIR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b="0" i="0" u="none">
              <a:solidFill>
                <a:schemeClr val="dk1"/>
              </a:solidFill>
              <a:latin typeface="Times New Roman" pitchFamily="18" charset="0"/>
              <a:ea typeface="Arial"/>
              <a:cs typeface="Times New Roman" pitchFamily="18" charset="0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b="0" i="0" u="none" dirty="0" err="1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за</a:t>
            </a:r>
            <a:r>
              <a:rPr lang="en-US" b="0" i="0" u="none" dirty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en-US" b="0" i="0" u="none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0</a:t>
            </a:r>
            <a:r>
              <a:rPr lang="uk-UA" dirty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7</a:t>
            </a:r>
            <a:r>
              <a:rPr lang="en-US" b="0" i="0" u="none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en-US" b="0" i="0" u="none" dirty="0" err="1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серпня</a:t>
            </a:r>
            <a:r>
              <a:rPr lang="en-US" b="0" i="0" u="none" dirty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en-US" b="0" i="0" u="none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20</a:t>
            </a:r>
            <a:r>
              <a:rPr lang="uk-UA" b="0" i="0" u="none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20</a:t>
            </a:r>
            <a:r>
              <a:rPr lang="en-US" b="0" i="0" u="none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en-US" b="0" i="0" u="none" dirty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р.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285728"/>
            <a:ext cx="8215370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77800" algn="ctr">
              <a:lnSpc>
                <a:spcPct val="115000"/>
              </a:lnSpc>
              <a:buClr>
                <a:schemeClr val="dk1"/>
              </a:buClr>
              <a:buSzPts val="2000"/>
            </a:pPr>
            <a:r>
              <a:rPr lang="ru-RU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Початок  «</a:t>
            </a:r>
            <a:r>
              <a:rPr lang="ru-RU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цвітіння</a:t>
            </a:r>
            <a:r>
              <a:rPr lang="ru-RU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 води</a:t>
            </a:r>
            <a:r>
              <a:rPr lang="ru-RU" b="1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</a:t>
            </a:r>
            <a:r>
              <a:rPr lang="ru-RU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Каховському</a:t>
            </a:r>
            <a:r>
              <a:rPr lang="ru-RU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водосховищі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8000\Desktop\2020-08-17-00_00_2020-08-17-23_59_Sentinel-2_L2A_Custom_scrip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000" y="1000108"/>
            <a:ext cx="432000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6"/>
          <p:cNvSpPr txBox="1">
            <a:spLocks/>
          </p:cNvSpPr>
          <p:nvPr/>
        </p:nvSpPr>
        <p:spPr>
          <a:xfrm>
            <a:off x="428596" y="214290"/>
            <a:ext cx="8229600" cy="72547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17780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Поширення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цвітіння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води у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серпні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2020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році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на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Каховському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водосховищі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Рисунок 4" descr="C:\Users\8000\Desktop\2020-08-17-00_00_2020-08-17-23_59_Sentinel-2_L2A_SWIR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6000" y="1000108"/>
            <a:ext cx="432000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Google Shape;119;p6"/>
          <p:cNvSpPr txBox="1"/>
          <p:nvPr/>
        </p:nvSpPr>
        <p:spPr>
          <a:xfrm>
            <a:off x="4786314" y="5357826"/>
            <a:ext cx="4143404" cy="100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800"/>
            </a:pP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короткохвильових інфрачервоних смугах композиту </a:t>
            </a:r>
            <a:r>
              <a:rPr lang="uk-UA" sz="1600" dirty="0"/>
              <a:t>(</a:t>
            </a:r>
            <a:r>
              <a:rPr lang="en-US" sz="1600" dirty="0"/>
              <a:t>SWIR</a:t>
            </a:r>
            <a:r>
              <a:rPr lang="uk-UA" sz="1600" dirty="0" smtClean="0"/>
              <a:t>)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-UA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lang="uk-UA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серпня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  <p:sp>
        <p:nvSpPr>
          <p:cNvPr id="7" name="Google Shape;119;p6"/>
          <p:cNvSpPr txBox="1"/>
          <p:nvPr/>
        </p:nvSpPr>
        <p:spPr>
          <a:xfrm>
            <a:off x="285720" y="5500702"/>
            <a:ext cx="4143404" cy="688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космічний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знімок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Sentinel- 2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lang="uk-UA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серпня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8000\Desktop\2020-08-24-00_00_2020-08-24-23_59_Sentinel-2_L2A_Custom_scrip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000" y="928670"/>
            <a:ext cx="43200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8000\Desktop\2020-08-24-00_00_2020-08-24-23_59_Sentinel-2_L2A_SWIR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6000" y="928670"/>
            <a:ext cx="43200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Google Shape;119;p6"/>
          <p:cNvSpPr txBox="1"/>
          <p:nvPr/>
        </p:nvSpPr>
        <p:spPr>
          <a:xfrm>
            <a:off x="285720" y="5572140"/>
            <a:ext cx="4143404" cy="688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космічний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знімок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Sentinel- 2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-UA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24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серпня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  <p:sp>
        <p:nvSpPr>
          <p:cNvPr id="6" name="Google Shape;119;p6"/>
          <p:cNvSpPr txBox="1"/>
          <p:nvPr/>
        </p:nvSpPr>
        <p:spPr>
          <a:xfrm>
            <a:off x="4714876" y="5286388"/>
            <a:ext cx="4143404" cy="100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800"/>
            </a:pP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короткохвильових інфрачервоних смугах композиту </a:t>
            </a:r>
            <a:r>
              <a:rPr lang="uk-UA" sz="1600" dirty="0"/>
              <a:t>(</a:t>
            </a:r>
            <a:r>
              <a:rPr lang="en-US" sz="1600" dirty="0"/>
              <a:t>SWIR</a:t>
            </a:r>
            <a:r>
              <a:rPr lang="uk-UA" sz="1600" dirty="0" smtClean="0"/>
              <a:t>)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24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серпня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  <p:sp>
        <p:nvSpPr>
          <p:cNvPr id="7" name="Прямоугольник 6"/>
          <p:cNvSpPr/>
          <p:nvPr/>
        </p:nvSpPr>
        <p:spPr>
          <a:xfrm>
            <a:off x="1714480" y="285728"/>
            <a:ext cx="642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Поширення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цвітіння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води у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серпні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2020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році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на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Каховському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водосховищі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8000\Desktop\2020-09-16-00_00_2020-09-16-23_59_Sentinel-2_L2A_Custom_script (1)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000" y="928670"/>
            <a:ext cx="43200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8000\Desktop\2020-09-16-00_00_2020-09-16-23_59_Sentinel-2_L2A_SWIR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6000" y="928670"/>
            <a:ext cx="43200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Google Shape;119;p6"/>
          <p:cNvSpPr txBox="1"/>
          <p:nvPr/>
        </p:nvSpPr>
        <p:spPr>
          <a:xfrm>
            <a:off x="4714876" y="5429264"/>
            <a:ext cx="4143404" cy="100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15000"/>
              </a:lnSpc>
              <a:buClr>
                <a:schemeClr val="dk1"/>
              </a:buClr>
              <a:buSzPts val="1800"/>
            </a:pP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короткохвильових інфрачервоних смугах композиту </a:t>
            </a:r>
            <a:r>
              <a:rPr lang="uk-UA" sz="1600" dirty="0"/>
              <a:t>(</a:t>
            </a:r>
            <a:r>
              <a:rPr lang="en-US" sz="1600" dirty="0"/>
              <a:t>SWIR</a:t>
            </a:r>
            <a:r>
              <a:rPr lang="uk-UA" sz="1600" dirty="0" smtClean="0"/>
              <a:t>)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-UA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16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-UA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верес</a:t>
            </a:r>
            <a:r>
              <a:rPr lang="en-US" sz="1800" b="0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ня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  <p:sp>
        <p:nvSpPr>
          <p:cNvPr id="5" name="Google Shape;119;p6"/>
          <p:cNvSpPr txBox="1"/>
          <p:nvPr/>
        </p:nvSpPr>
        <p:spPr>
          <a:xfrm>
            <a:off x="285720" y="5572140"/>
            <a:ext cx="3929090" cy="688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космічний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знімок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Sentinel- 2</a:t>
            </a:r>
            <a:endParaRPr sz="16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16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верес</a:t>
            </a:r>
            <a:r>
              <a:rPr lang="en-US" sz="1800" b="0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ня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20</a:t>
            </a:r>
            <a:r>
              <a:rPr lang="uk-UA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р.</a:t>
            </a:r>
            <a:endParaRPr/>
          </a:p>
        </p:txBody>
      </p:sp>
      <p:sp>
        <p:nvSpPr>
          <p:cNvPr id="6" name="Заголовок 6"/>
          <p:cNvSpPr txBox="1">
            <a:spLocks/>
          </p:cNvSpPr>
          <p:nvPr/>
        </p:nvSpPr>
        <p:spPr>
          <a:xfrm>
            <a:off x="428596" y="214290"/>
            <a:ext cx="8229600" cy="72547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17780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Припинення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«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цвітіння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» води у 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верес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ні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2020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році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на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Каховському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водосховищі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8000\Downloads\2017-07-21-00_00_2017-07-21-23_59_Sentinel-2_L2A_NDVI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071546"/>
            <a:ext cx="432000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8000\Desktop\2018-08-28-00_00_2018-08-28-23_59_Sentinel-2_L2A_NDVI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071546"/>
            <a:ext cx="432000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6"/>
          <p:cNvSpPr txBox="1">
            <a:spLocks/>
          </p:cNvSpPr>
          <p:nvPr/>
        </p:nvSpPr>
        <p:spPr>
          <a:xfrm>
            <a:off x="1285852" y="214290"/>
            <a:ext cx="7000924" cy="725470"/>
          </a:xfrm>
          <a:prstGeom prst="rect">
            <a:avLst/>
          </a:prstGeom>
        </p:spPr>
        <p:txBody>
          <a:bodyPr>
            <a:noAutofit/>
          </a:bodyPr>
          <a:lstStyle/>
          <a:p>
            <a:pPr indent="177800" algn="ctr">
              <a:lnSpc>
                <a:spcPct val="115000"/>
              </a:lnSpc>
            </a:pP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Порівняння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 фаз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поширення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найбільшого</a:t>
            </a: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«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цвітіння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» </a:t>
            </a:r>
          </a:p>
          <a:p>
            <a:pPr indent="177800" algn="ctr">
              <a:lnSpc>
                <a:spcPct val="115000"/>
              </a:lnSpc>
            </a:pP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Каховського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водосховища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</a:t>
            </a: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2017,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2018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році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Google Shape;121;p6"/>
          <p:cNvSpPr txBox="1"/>
          <p:nvPr/>
        </p:nvSpPr>
        <p:spPr>
          <a:xfrm>
            <a:off x="142844" y="5929330"/>
            <a:ext cx="435771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за 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значеннями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вегетаційного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індексу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(</a:t>
            </a:r>
            <a:r>
              <a:rPr lang="en-US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NDVI)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21. 07. 2017 р.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Google Shape;121;p6"/>
          <p:cNvSpPr txBox="1"/>
          <p:nvPr/>
        </p:nvSpPr>
        <p:spPr>
          <a:xfrm>
            <a:off x="4643438" y="5929330"/>
            <a:ext cx="435771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за 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значеннями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вегетаційного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індексу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(</a:t>
            </a:r>
            <a:r>
              <a:rPr lang="en-US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NDVI)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28. 08. 2018 р.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8000\Downloads\2019-08-13-00_00_2019-08-13-23_59_Sentinel-2_L2A_NDVI (1)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432000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8000\Downloads\2020-08-24-00_00_2020-08-24-23_59_Sentinel-2_L2A_NDVI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000108"/>
            <a:ext cx="432000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Google Shape;121;p6"/>
          <p:cNvSpPr txBox="1"/>
          <p:nvPr/>
        </p:nvSpPr>
        <p:spPr>
          <a:xfrm>
            <a:off x="285720" y="5786454"/>
            <a:ext cx="392909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значеннями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вегетаційного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індексу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(</a:t>
            </a:r>
            <a:r>
              <a:rPr lang="en-US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NDVI) </a:t>
            </a:r>
            <a:r>
              <a:rPr lang="uk-UA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за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13. 08. 2019 р.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Google Shape;121;p6"/>
          <p:cNvSpPr txBox="1"/>
          <p:nvPr/>
        </p:nvSpPr>
        <p:spPr>
          <a:xfrm>
            <a:off x="4429124" y="5857892"/>
            <a:ext cx="45720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Clr>
                <a:schemeClr val="dk1"/>
              </a:buClr>
              <a:buSzPts val="1800"/>
            </a:pP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значеннями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вегетаційного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індексу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(</a:t>
            </a:r>
            <a:r>
              <a:rPr lang="en-US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NDVI) </a:t>
            </a:r>
            <a:r>
              <a:rPr lang="uk-UA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за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24. 08. 2020 р.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6"/>
          <p:cNvSpPr txBox="1">
            <a:spLocks/>
          </p:cNvSpPr>
          <p:nvPr/>
        </p:nvSpPr>
        <p:spPr>
          <a:xfrm>
            <a:off x="1285852" y="214290"/>
            <a:ext cx="7000924" cy="725470"/>
          </a:xfrm>
          <a:prstGeom prst="rect">
            <a:avLst/>
          </a:prstGeom>
        </p:spPr>
        <p:txBody>
          <a:bodyPr>
            <a:noAutofit/>
          </a:bodyPr>
          <a:lstStyle/>
          <a:p>
            <a:pPr indent="177800" algn="ctr">
              <a:lnSpc>
                <a:spcPct val="115000"/>
              </a:lnSpc>
            </a:pP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Порівняння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 фаз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поширення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найбільшого</a:t>
            </a: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«</a:t>
            </a:r>
            <a:r>
              <a:rPr kumimoji="0" lang="ru-RU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цвітіння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» </a:t>
            </a:r>
          </a:p>
          <a:p>
            <a:pPr indent="177800" algn="ctr">
              <a:lnSpc>
                <a:spcPct val="115000"/>
              </a:lnSpc>
            </a:pP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Каховського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водосховища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в</a:t>
            </a: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2019,</a:t>
            </a: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2020 </a:t>
            </a:r>
            <a:r>
              <a:rPr lang="ru-RU" b="1" dirty="0" err="1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році</a:t>
            </a:r>
            <a:r>
              <a:rPr lang="ru-RU" b="1" dirty="0" smtClean="0">
                <a:solidFill>
                  <a:schemeClr val="dk1"/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 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501122" cy="5583254"/>
          </a:xfrm>
        </p:spPr>
        <p:txBody>
          <a:bodyPr>
            <a:normAutofit/>
          </a:bodyPr>
          <a:lstStyle/>
          <a:p>
            <a:pPr algn="l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Висновки: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ході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проведеної роботи 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ми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змогли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досягти поставленої мети нашого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дослідження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визначивши 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дати  активної  фази «цвітіння води» Каховського водосховища, на території Нікопольського району, які припадають на період з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17 по 24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серпня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року.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В результаті порівняння щорічних фаз «цвітіння води» за останні 4 роки підтвердили той факт, що в 2020 році відбулося наймасштабніше «цвітіння» Каховського водосховища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Проведення даного дослідження є актуальним, безстроковим та потребує ще більш масштабного вивчення. Так як знизилась якість питної води, що призводить до погіршення здоров'я та безпеки життєдіяльності людей даного регіону.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2045</TotalTime>
  <Words>409</Words>
  <Application>Microsoft Office PowerPoint</Application>
  <PresentationFormat>Экран (4:3)</PresentationFormat>
  <Paragraphs>58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Виконала Сологуб Олександра Юріївна учениця 6-го класу Лошкарівського ЗЗСО І-ІІІ рівнів  Першотравенської сільської ради </vt:lpstr>
      <vt:lpstr> Вступ     Вода – основа всіх життєвих процесів, єдине джерело кисню в основному рушійному процесі на Землі – фотосинтезі. Усе на нашій планеті живе завдяки їй.     Каховське водосховище — одне з шести великих водосховищ у каскаді на річці Дніпро, в Запорізькій, Дніпропетровській і Херсонській областях України.      27.09.2020 року в ЗМІ було висвітлено новину про наймасштабніше «цвітіння» Каховського водосховища за останні роки. Дана новина привернула мою увагу оскільки в результаті цієї події дуже погіршилися комфортні умови проживання людей як міста Нікополь так і району, знизилася якість питної води (відчувався неприємний запах мулу в воді, що завозилася з Каховського водосховища до моєї місцевості протягом серпня – вересня 2020 року).     </vt:lpstr>
      <vt:lpstr>Мета:    1. Визначити  дати  активної  фази «цвітіння» води Каховського водосховища, на території Нікопольського району, в період з серпня по вересень 2020 р. (в порівнянні знімків Sentinel-2: Custom script та короткохвильових інфрачервоних смуг композиту (SWIR))    2.  Дослідити за значеннями вегетаційного індексу (NDVI) чи дійсно «цвітіння водойми» було найбільшим за останні 3 роки, як це висвітлив місцевий канал новин.   Актуальність:    Сучасний стан водних ресурсів України є незадовільним. Однією з причин цього стану являється «цвітіння водойм». Каховське водосховище є одним з найбільших водосховищ України тому питання якості води в ньому є одним з пріоритетних на сьогоднішній час.</vt:lpstr>
      <vt:lpstr>Слайд 4</vt:lpstr>
      <vt:lpstr> Каховське водосховище перед початком «цвітіння» води  у серпні 2020 році </vt:lpstr>
      <vt:lpstr>Слайд 6</vt:lpstr>
      <vt:lpstr>Слайд 7</vt:lpstr>
      <vt:lpstr>Слайд 8</vt:lpstr>
      <vt:lpstr>Слайд 9</vt:lpstr>
      <vt:lpstr>Слайд 10</vt:lpstr>
      <vt:lpstr>Слайд 11</vt:lpstr>
      <vt:lpstr>Висновки:      В ході проведеної роботи  ми змогли досягти поставленої мети нашого дослідження визначивши  дати  активної  фази «цвітіння води» Каховського водосховища, на території Нікопольського району, які припадають на період з 17 по 24 серпня 2020 року.    В результаті порівняння щорічних фаз «цвітіння води» за останні 4 роки підтвердили той факт, що в 2020 році відбулося наймасштабніше «цвітіння» Каховського водосховища    Проведення даного дослідження є актуальним, безстроковим та потребує ще більш масштабного вивчення. Так як знизилась якість питної води, що призводить до погіршення здоров'я та безпеки життєдіяльності людей даного регіону.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Виконала учениця 6-го класу Лошкарівського ЗЗСО І-ІІІ рівнів  Першотравенської сільської ради</dc:title>
  <dc:creator>8000</dc:creator>
  <cp:lastModifiedBy>8000</cp:lastModifiedBy>
  <cp:revision>183</cp:revision>
  <dcterms:created xsi:type="dcterms:W3CDTF">2021-04-23T12:41:32Z</dcterms:created>
  <dcterms:modified xsi:type="dcterms:W3CDTF">2021-04-25T16:19:18Z</dcterms:modified>
</cp:coreProperties>
</file>