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7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199F1-0F3D-45DC-907B-275A6A7320F5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C02DF-4BC2-4C5C-8342-6C8A10B24E8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90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326188" y="285728"/>
            <a:ext cx="2817812" cy="10636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96;p2"/>
          <p:cNvSpPr txBox="1"/>
          <p:nvPr/>
        </p:nvSpPr>
        <p:spPr>
          <a:xfrm>
            <a:off x="2214546" y="285728"/>
            <a:ext cx="4684712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E79"/>
              </a:buClr>
              <a:buSzPts val="1800"/>
              <a:buFont typeface="Times New Roman"/>
              <a:buNone/>
            </a:pP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НЦ «</a:t>
            </a: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Мала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академія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наук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України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</a:t>
            </a:r>
            <a:endParaRPr sz="1800" b="0" i="0" u="none">
              <a:solidFill>
                <a:srgbClr val="1F4E7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>
              <a:solidFill>
                <a:srgbClr val="1F4E7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E79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Лабораторія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«ГІС </a:t>
            </a:r>
            <a:r>
              <a:rPr lang="en-US" sz="1800" b="0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</a:t>
            </a:r>
            <a: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ДЗЗ» </a:t>
            </a:r>
            <a:br>
              <a:rPr lang="en-US" sz="1800" b="0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pic>
        <p:nvPicPr>
          <p:cNvPr id="6" name="Google Shape;95;p2" descr="D:\Лілія\Copernicus\лого\МАН + Copernicus logo.png"/>
          <p:cNvPicPr preferRelativeResize="0"/>
          <p:nvPr/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130175" y="152400"/>
            <a:ext cx="2497137" cy="1416050"/>
          </a:xfrm>
          <a:prstGeom prst="rect">
            <a:avLst/>
          </a:prstGeom>
          <a:noFill/>
          <a:ln>
            <a:noFill/>
          </a:ln>
        </p:spPr>
      </p:pic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857224" y="1928802"/>
            <a:ext cx="778674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Дослідження пожежі в Луганській області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за допомогою програми «EO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Browser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286248" y="3500438"/>
            <a:ext cx="4643438" cy="1143000"/>
          </a:xfrm>
        </p:spPr>
        <p:txBody>
          <a:bodyPr>
            <a:noAutofit/>
          </a:bodyPr>
          <a:lstStyle/>
          <a:p>
            <a:pPr algn="r"/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Вик</a:t>
            </a:r>
            <a:r>
              <a:rPr lang="uk-UA" sz="1800" i="1" dirty="0" err="1" smtClean="0">
                <a:latin typeface="Times New Roman" pitchFamily="18" charset="0"/>
                <a:cs typeface="Times New Roman" pitchFamily="18" charset="0"/>
              </a:rPr>
              <a:t>онала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Ковтун Анастасія Сергіївна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учениця 6-го класу</a:t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Лошкарівського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ЗЗСО І-ІІІ рівнів </a:t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Першотравенської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сільської ради</a:t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Google Shape;91;p2"/>
          <p:cNvSpPr txBox="1"/>
          <p:nvPr/>
        </p:nvSpPr>
        <p:spPr>
          <a:xfrm>
            <a:off x="3500430" y="4826715"/>
            <a:ext cx="548005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1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Науковий</a:t>
            </a:r>
            <a:r>
              <a:rPr lang="en-US" sz="1800" b="0" i="1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1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керівник</a:t>
            </a:r>
            <a:r>
              <a:rPr lang="en-US" sz="1800" b="0" i="1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dirty="0"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uk-UA" sz="1800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Неплях</a:t>
            </a:r>
            <a:r>
              <a:rPr lang="uk-UA" sz="18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</a:t>
            </a:r>
            <a:r>
              <a:rPr lang="uk-UA" sz="1800" b="1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італіна</a:t>
            </a:r>
            <a:r>
              <a:rPr lang="uk-UA" b="1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1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</a:t>
            </a:r>
            <a:r>
              <a:rPr lang="uk-UA" b="1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алеріївна</a:t>
            </a:r>
            <a:endParaRPr dirty="0"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вчитель</a:t>
            </a:r>
            <a:r>
              <a:rPr lang="en-US" sz="1800" b="0" i="0" u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800" b="0" i="0" u="none" dirty="0" err="1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географії</a:t>
            </a:r>
            <a:endParaRPr lang="uk-UA" sz="1800" b="0" i="0" u="none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r">
              <a:buClr>
                <a:schemeClr val="dk1"/>
              </a:buClr>
              <a:buSzPts val="1800"/>
            </a:pP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Лошкарівського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ЗЗСО І-ІІІ рівнів 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Першотравенської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сільської ради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endParaRPr dirty="0"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800" b="0" i="0" u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357166"/>
            <a:ext cx="8858280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78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Вступ </a:t>
            </a:r>
          </a:p>
          <a:p>
            <a:pPr marL="0" marR="0" lvl="0" indent="177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78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Проблема лісових пожеж в останні роки привертає до себе особливу увагу в контексті зростання впливу таких глобальних процесів, як зменшення площ лісів, втрата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біорізноманіття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глобальні зміни клімату та зміни у землекористуванні. Пожежі – це один з перших руйнівних способів впливу людини на рослинність. </a:t>
            </a:r>
          </a:p>
          <a:p>
            <a:pPr marL="0" marR="0" lvl="0" indent="1778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Пожежі на Луганщині можна сказати,</a:t>
            </a:r>
            <a:r>
              <a:rPr kumimoji="0" lang="uk-UA" sz="2400" b="0" i="0" u="none" strike="noStrike" cap="none" normalizeH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 вже є</a:t>
            </a:r>
            <a:r>
              <a:rPr kumimoji="0" lang="uk-UA" sz="2400" b="0" i="0" u="none" strike="noStrike" cap="none" normalizeH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закономірністю, 6 липня 2020 року на території двох лісництв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Новоайдарського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району Луганщини трапилося два займання майже в один і той самий час схожого походження.</a:t>
            </a:r>
          </a:p>
          <a:p>
            <a:pPr marL="0" marR="0" lvl="0" indent="1778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Autofit/>
          </a:bodyPr>
          <a:lstStyle/>
          <a:p>
            <a:pPr lvl="0" indent="177800" algn="l" eaLnBrk="0" fontAlgn="base" hangingPunct="0">
              <a:spcAft>
                <a:spcPct val="0"/>
              </a:spcAf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uk-UA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Об'єктом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дослідження є пожежі в Луганській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області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Новоайдарського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району, що відбулися в Боровському та Охтирському лісництвах</a:t>
            </a:r>
            <a:b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uk-UA" sz="2400" b="1" i="0" u="sng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Метою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дослідження являється оцінка масштабів пожежі (яка площа була вражена, які зміни відбулися з рослинним покривом) та де саме і коли відбулося перше займання</a:t>
            </a:r>
            <a:b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A6A6A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uk-UA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Предмет дослідження</a:t>
            </a:r>
            <a:r>
              <a:rPr lang="uk-UA" sz="2400" b="1" u="sng" baseline="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lang="uk-UA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k-UA" sz="2400" dirty="0">
                <a:solidFill>
                  <a:srgbClr val="0D0D0D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асштаби та наслідки пожежі на території двох лісництв (</a:t>
            </a:r>
            <a:r>
              <a:rPr kumimoji="0" lang="uk-UA" sz="2400" b="0" i="0" u="none" strike="noStrike" cap="none" normalizeH="0" baseline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Бороварського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та Охтирського) Луганської області 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Новоайдарського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 району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686800" cy="4083056"/>
          </a:xfrm>
        </p:spPr>
        <p:txBody>
          <a:bodyPr>
            <a:normAutofit/>
          </a:bodyPr>
          <a:lstStyle/>
          <a:p>
            <a:pPr algn="l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Методи та матеріали: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ослідження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проводилося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за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ресурсу EO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Browser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Супутнику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Sentinel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Sentinel-2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був запущений З червня 2015 року. Повне охоплення з березня 2017 року (подія яка досліджується в проекті це часовий проміжок з 04 по 14 липня 2020 р. Супутник добре підходить для моніторингу спалених територій. Та має повне охоплення в цей період).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83188"/>
          </a:xfrm>
        </p:spPr>
        <p:txBody>
          <a:bodyPr>
            <a:normAutofit/>
          </a:bodyPr>
          <a:lstStyle/>
          <a:p>
            <a:pPr algn="l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Хід проекту:</a:t>
            </a:r>
            <a:br>
              <a:rPr lang="uk-UA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1. Дати оцінку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масштабів пожежі, що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           трапилася  07 липня 2020 року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dirty="0">
                <a:latin typeface="Times New Roman" pitchFamily="18" charset="0"/>
                <a:cs typeface="Times New Roman" pitchFamily="18" charset="0"/>
              </a:rPr>
            </a:b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2. Провести аналіз індексу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обпаленої площі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Дослідити як пожежа вплинула на рослинний покрив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Поширення масштабів пожежі на території Луганської області  </a:t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 02 по 12 липня 2020 року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8000\Desktop\дзз\2020-07-02-00_00_2020-07-02-23_59_Sentinel-2_L2A_Burned_Area_Detection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85860"/>
            <a:ext cx="30600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8000\Downloads\2020-07-07-00_00_2020-07-07-23_59_Sentinel-2_L2A_Wildfires (1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285860"/>
            <a:ext cx="30600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8000\Downloads\2020-07-12-00_00_2020-07-12-23_59_Sentinel-2_L2A_Wildfires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000" y="1285860"/>
            <a:ext cx="29880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5500702"/>
            <a:ext cx="3000364" cy="11430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космічний знімок Sentinel- 2</a:t>
            </a:r>
            <a:endParaRPr kumimoji="0" lang="uk-UA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за  02 07 2020 р.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smtClean="0">
                <a:ln>
                  <a:noFill/>
                </a:ln>
                <a:solidFill>
                  <a:srgbClr val="0D0D0D"/>
                </a:solidFill>
                <a:effectLst/>
                <a:latin typeface="Times New Roman" pitchFamily="18" charset="0"/>
                <a:cs typeface="Arial" pitchFamily="34" charset="0"/>
              </a:rPr>
              <a:t>смуги  SWIR 11, 12, 8</a:t>
            </a:r>
            <a:endParaRPr kumimoji="0" lang="uk-UA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071802" y="5500702"/>
            <a:ext cx="3071834" cy="11430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космічний знімок Sentinel- 2</a:t>
            </a:r>
            <a:endParaRPr kumimoji="0" lang="uk-UA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за  07 07 2020 р.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значення NIR/SWIR 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Colors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6215074" y="5500702"/>
            <a:ext cx="2928926" cy="11430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космічний знімок Sentinel-2</a:t>
            </a:r>
            <a:endParaRPr kumimoji="0" lang="uk-UA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за  12 07 2020 р.</a:t>
            </a:r>
            <a:endParaRPr kumimoji="0" lang="uk-UA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значення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NIR/SWIR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Colors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Аналіз індексу обпаленої площі до та після пожежі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8000\Downloads\2020-07-02-00_00_2020-07-02-23_59_Sentinel-2_L2A_Burn_Area_Index_(BAI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56" y="1142984"/>
            <a:ext cx="3905267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8000\Downloads\2020-07-12-00_00_2020-07-12-23_59_Sentinel-2_L2A_Burn_Area_Index_(BAI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3928" y="1142984"/>
            <a:ext cx="3952914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28596" y="5715016"/>
            <a:ext cx="3786214" cy="92869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Індекс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площі опіку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за  02 07 2020 р.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4857752" y="5715016"/>
            <a:ext cx="3786214" cy="92869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Індекс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площі опіку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за  12 07 2020 р.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Підрахунок загальної площі опіку</a:t>
            </a:r>
            <a:endParaRPr lang="ru-RU" sz="2800" b="1" dirty="0"/>
          </a:p>
        </p:txBody>
      </p:sp>
      <p:pic>
        <p:nvPicPr>
          <p:cNvPr id="3" name="Рисунок 2" descr="C:\Users\8000\Downloads\2020-07-12-00_00_2020-07-12-23_59_Sentinel-2_L2A_Burn_Area_Index_(BAI) (1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857232"/>
            <a:ext cx="5786478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714480" y="5715016"/>
            <a:ext cx="5786478" cy="969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індекс площі опіку (ВАІ)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за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12 07 2020 р.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Вплив пожежі в Луганській області на рослинний покрив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8000\Downloads\2020-07-02-00_00_2020-07-02-23_59_Sentinel-2_L2A_Normalized_Difference_Vegetation_Index_(NDVI)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85860"/>
            <a:ext cx="4286280" cy="406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Users\8000\Downloads\2020-07-12-00_00_2020-07-12-23_59_Sentinel-2_L2A_Normalized_Difference_Vegetation_Index_(NDVI) (1)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285860"/>
            <a:ext cx="4286280" cy="406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57158" y="5500702"/>
            <a:ext cx="3929090" cy="969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індексом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нормалізованої різниці рослинності (NDVI)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за  02 07 2020 р.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714876" y="5500702"/>
            <a:ext cx="4000528" cy="969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індексом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нормалізованої різниці рослинності (NDVI)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за  12 07 2020 р.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6154758"/>
          </a:xfrm>
        </p:spPr>
        <p:txBody>
          <a:bodyPr>
            <a:noAutofit/>
          </a:bodyPr>
          <a:lstStyle/>
          <a:p>
            <a:pPr algn="l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Висновок: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Під час проведення роботи ми з’ясували: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допомогою супутника Sentinel- 2 та смуги  SWIR 11, 12, 8, що виникнення пожежі відбулося ще 02.07.2020 р. (що і було причиною великомасштабної пожежі, яку висвітлив 24 канал місцевих новин 07.07 2020р.);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побачили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саму пожежу за допомогою супутника Sentinel-2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вражену зону;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допомогою Індексу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площі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опіку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порівняли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територію опіку до та після пожежі, а також заміряли саму площу опіку;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- за індексом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нормалізованої різниці рослинності (NDVI)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побачили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 яких наслідків призвела пожежа де показник стану здоров’я рослинності знизився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 значеннях від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1 до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0,2</a:t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 ході проведення роботи було досягнуто поставленої мети.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1916</TotalTime>
  <Words>259</Words>
  <Application>Microsoft Office PowerPoint</Application>
  <PresentationFormat>Экран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Виконала Ковтун Анастасія Сергіївна учениця 6-го класу Лошкарівського ЗЗСО І-ІІІ рівнів  Першотравенської сільської ради </vt:lpstr>
      <vt:lpstr>Слайд 2</vt:lpstr>
      <vt:lpstr>  Об'єктом  дослідження є пожежі в Луганській області  Новоайдарського району, що відбулися в Боровському та Охтирському лісництвах   Метою  дослідження являється оцінка масштабів пожежі (яка площа була вражена, які зміни відбулися з рослинним покривом) та де саме і коли відбулося перше займання    Предмет дослідження: масштаби та наслідки пожежі на території двох лісництв (Бороварського та Охтирського) Луганської області Новоайдарського району  </vt:lpstr>
      <vt:lpstr>Методи та матеріали:   Дослідження проводилося  за допомогою ресурсу EO Browser, Супутнику Sentinel – 2   Sentinel-2 був запущений З червня 2015 року. Повне охоплення з березня 2017 року (подія яка досліджується в проекті це часовий проміжок з 04 по 14 липня 2020 р. Супутник добре підходить для моніторингу спалених територій. Та має повне охоплення в цей період). </vt:lpstr>
      <vt:lpstr>Хід проекту:  1. Дати оцінку масштабів пожежі, що             трапилася  07 липня 2020 року  2. Провести аналіз індексу обпаленої площі   3. Дослідити як пожежа вплинула на рослинний покрив </vt:lpstr>
      <vt:lpstr>Поширення масштабів пожежі на території Луганської області   з 02 по 12 липня 2020 року</vt:lpstr>
      <vt:lpstr>Аналіз індексу обпаленої площі до та після пожежі</vt:lpstr>
      <vt:lpstr>Підрахунок загальної площі опіку</vt:lpstr>
      <vt:lpstr>Вплив пожежі в Луганській області на рослинний покрив</vt:lpstr>
      <vt:lpstr>Висновок:     Під час проведення роботи ми з’ясували: - за допомогою супутника Sentinel- 2 та смуги  SWIR 11, 12, 8, що виникнення пожежі відбулося ще 02.07.2020 р. (що і було причиною великомасштабної пожежі, яку висвітлив 24 канал місцевих новин 07.07 2020р.); - побачили саму пожежу за допомогою супутника Sentinel-2  та вражену зону; - за допомогою Індексу площі опіку порівняли територію опіку до та після пожежі, а також заміряли саму площу опіку; - за індексом нормалізованої різниці рослинності (NDVI) побачили до яких наслідків призвела пожежа де показник стану здоров’я рослинності знизився в значеннях від 1 до 0,2  В ході проведення роботи було досягнуто поставленої мети.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Виконала Ковтун Анастасія Сергіївна учениця 6-го класу Лошкарівського ЗЗСО І-ІІІ рівнів  Першотравенської сільської ради</dc:title>
  <dc:creator>8000</dc:creator>
  <cp:lastModifiedBy>8000</cp:lastModifiedBy>
  <cp:revision>14</cp:revision>
  <dcterms:created xsi:type="dcterms:W3CDTF">2021-04-23T14:33:52Z</dcterms:created>
  <dcterms:modified xsi:type="dcterms:W3CDTF">2021-04-25T16:23:41Z</dcterms:modified>
</cp:coreProperties>
</file>