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0" r:id="rId4"/>
    <p:sldId id="273" r:id="rId5"/>
    <p:sldId id="275" r:id="rId6"/>
    <p:sldId id="276" r:id="rId7"/>
    <p:sldId id="278" r:id="rId8"/>
    <p:sldId id="283" r:id="rId9"/>
    <p:sldId id="28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5F92181-B363-4D5B-BC07-BB1AE676B7E2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27F554B-C60C-4F91-87C5-81CFBDFA1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Євроінтеграція: регіональні виклики | Громадський Простір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1285852" y="1285860"/>
            <a:ext cx="6310303" cy="473272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2214554"/>
            <a:ext cx="7054552" cy="242469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ru-RU" dirty="0" smtClean="0">
                <a:ln w="19050" cmpd="sng">
                  <a:solidFill>
                    <a:srgbClr val="7030A0"/>
                  </a:solidFill>
                  <a:prstDash val="solid"/>
                </a:ln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ЄДНІСТЬ НАЦІОНАЛЬНОГО КОСТЮМУ</a:t>
            </a:r>
            <a:endParaRPr lang="ru-RU" dirty="0">
              <a:ln w="19050" cmpd="sng">
                <a:solidFill>
                  <a:srgbClr val="7030A0"/>
                </a:solidFill>
                <a:prstDash val="solid"/>
              </a:ln>
              <a:solidFill>
                <a:srgbClr val="FFFF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207655" cy="221455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Традиції та історія вишиванок на Балканах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357694"/>
            <a:ext cx="5443538" cy="2322721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403039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71" t="10669" r="3972" b="40009"/>
          <a:stretch/>
        </p:blipFill>
        <p:spPr bwMode="auto">
          <a:xfrm rot="16200000">
            <a:off x="-2750354" y="2750355"/>
            <a:ext cx="6858001" cy="1357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1714480" y="714356"/>
            <a:ext cx="6889398" cy="546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" lvl="0" algn="just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r>
              <a:rPr lang="ru-RU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Метою </a:t>
            </a:r>
            <a:r>
              <a:rPr lang="ru-RU" sz="28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особливостей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народного костюма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країн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Балканського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півострова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виявлення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подібності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українським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національним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костюмом. </a:t>
            </a:r>
          </a:p>
          <a:p>
            <a:pPr marL="45720" lvl="0" algn="just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r>
              <a:rPr lang="ru-RU" sz="28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Об’єкт</a:t>
            </a:r>
            <a:r>
              <a:rPr lang="ru-RU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Україна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Балканського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півострова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lvl="0" algn="just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r>
              <a:rPr lang="ru-RU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 </a:t>
            </a:r>
            <a:r>
              <a:rPr lang="ru-RU" sz="28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національний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костюм, як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втілення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етнічної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особливості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народу.</a:t>
            </a:r>
          </a:p>
          <a:p>
            <a:pPr marL="45720" lvl="0" algn="just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572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572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652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71802" y="785794"/>
            <a:ext cx="507209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Історично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етнос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національний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костюм,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відображає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характер, традиції та культуру.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Український національний одя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2477988" cy="3429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2532" name="Picture 4" descr="Турецький національний костюм (65 фото): жіночі традиційні костюми для  дівчаток Туреччини - ❄ porady.co.ua 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857628"/>
            <a:ext cx="1543050" cy="216217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40" y="3071810"/>
            <a:ext cx="1862207" cy="244827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4462463"/>
            <a:ext cx="1895475" cy="239553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14282" y="214290"/>
            <a:ext cx="6572296" cy="4536504"/>
          </a:xfrm>
        </p:spPr>
        <p:txBody>
          <a:bodyPr>
            <a:normAutofit/>
          </a:bodyPr>
          <a:lstStyle/>
          <a:p>
            <a:pPr marL="45720" indent="0" algn="just">
              <a:lnSpc>
                <a:spcPct val="11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Вишиванка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 символ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єдності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вишиванка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вирізняється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багатоманітністю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технік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вишивки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крою,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орнаментів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національним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символом.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Вбрання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українців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простота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фасону;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оздоблення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яскравими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елементами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натуральні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тканини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цікаві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аксесуари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Чоловічий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одяг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сорочка,з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вишитим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комірцем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широкі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шаровари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широкий кушак (пояс) 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візерунками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Жіночий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одяг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сорочка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вишита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горловині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манжетах, рукавах та внизу;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жупан;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чотири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варіанти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спідниці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запаска;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понева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поверх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вдягався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вишитий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фартух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2" y="4214818"/>
            <a:ext cx="2088265" cy="221457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Пара вишиванок, жіноча та чоловіча вишиванки - комплект вишиванок для  чоловіка і жінки (Арт. 0267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429132"/>
            <a:ext cx="3151640" cy="207167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4" name="Picture 6" descr="Pin by Tatiana Miftakhova Podvoiska on парні вишиванки | Stylish short  dresses, Fashion, Mexican outfi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1285860"/>
            <a:ext cx="2786064" cy="3714752"/>
          </a:xfrm>
          <a:prstGeom prst="rect">
            <a:avLst/>
          </a:prstGeom>
          <a:noFill/>
          <a:effectLst>
            <a:softEdge rad="635000"/>
          </a:effectLst>
        </p:spPr>
      </p:pic>
    </p:spTree>
    <p:extLst>
      <p:ext uri="{BB962C8B-B14F-4D97-AF65-F5344CB8AC3E}">
        <p14:creationId xmlns="" xmlns:p14="http://schemas.microsoft.com/office/powerpoint/2010/main" val="401995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0034" y="1071546"/>
            <a:ext cx="8215370" cy="3071834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Таємниці українського національного костюму: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орнамент  вказує на регіон, в якому його вишили;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вишивкою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займалися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тому, що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вільний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час,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квіти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вишивали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красу;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вишиванка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характерна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українців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Національні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костюми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багатьох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етносів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нагадують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український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костюм.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Парні вишиванки &quot;Неповторність&quot;, цена 1500 грн., купить Коломия — Prom.ua  (ID#9548254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857628"/>
            <a:ext cx="3714015" cy="272167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8" name="Picture 4" descr="Вишиванка чоловіча - Вишиванка &quot;Пасічник&quot; | Korali - Ексклюзивні вишиванки  ручної роботи | Embroidery on clothes, Sports hoodies, Clothes"/>
          <p:cNvPicPr>
            <a:picLocks noChangeAspect="1" noChangeArrowheads="1"/>
          </p:cNvPicPr>
          <p:nvPr/>
        </p:nvPicPr>
        <p:blipFill>
          <a:blip r:embed="rId3"/>
          <a:srcRect l="-1855" t="9143"/>
          <a:stretch>
            <a:fillRect/>
          </a:stretch>
        </p:blipFill>
        <p:spPr bwMode="auto">
          <a:xfrm>
            <a:off x="6715140" y="3643314"/>
            <a:ext cx="2428860" cy="283958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50" name="Picture 6" descr="Жіноча вишиванка &quot;Три букети&quot; : жіночі вишиванки, чоловічі вишиті сорочки,  вишиванки парами, вишиті костюми, дитячі вишиванки"/>
          <p:cNvPicPr>
            <a:picLocks noChangeAspect="1" noChangeArrowheads="1"/>
          </p:cNvPicPr>
          <p:nvPr/>
        </p:nvPicPr>
        <p:blipFill>
          <a:blip r:embed="rId4"/>
          <a:srcRect r="5781" b="11612"/>
          <a:stretch>
            <a:fillRect/>
          </a:stretch>
        </p:blipFill>
        <p:spPr bwMode="auto">
          <a:xfrm>
            <a:off x="0" y="3595658"/>
            <a:ext cx="3214710" cy="32623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52" name="Picture 8" descr="книга румунських орнаментів та схем - Пошук Google | СХЕМИ ВИШИВАННЯ . |  Постила"/>
          <p:cNvPicPr>
            <a:picLocks noChangeAspect="1" noChangeArrowheads="1"/>
          </p:cNvPicPr>
          <p:nvPr/>
        </p:nvPicPr>
        <p:blipFill>
          <a:blip r:embed="rId5"/>
          <a:srcRect r="4545" b="27778"/>
          <a:stretch>
            <a:fillRect/>
          </a:stretch>
        </p:blipFill>
        <p:spPr bwMode="auto">
          <a:xfrm>
            <a:off x="857224" y="214290"/>
            <a:ext cx="3000396" cy="92867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54" name="Picture 10" descr="340 Вишивка. Турецькі мотиви ideas | вишивка, вишивка хрестиком, зразки для  вишивки хрестиком"/>
          <p:cNvPicPr>
            <a:picLocks noChangeAspect="1" noChangeArrowheads="1"/>
          </p:cNvPicPr>
          <p:nvPr/>
        </p:nvPicPr>
        <p:blipFill>
          <a:blip r:embed="rId6"/>
          <a:srcRect r="3017" b="34375"/>
          <a:stretch>
            <a:fillRect/>
          </a:stretch>
        </p:blipFill>
        <p:spPr bwMode="auto">
          <a:xfrm>
            <a:off x="4786314" y="142852"/>
            <a:ext cx="2143140" cy="10715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56" name="Picture 12" descr="Authentic Bulgarian ornament 07"/>
          <p:cNvPicPr>
            <a:picLocks noChangeAspect="1" noChangeArrowheads="1"/>
          </p:cNvPicPr>
          <p:nvPr/>
        </p:nvPicPr>
        <p:blipFill>
          <a:blip r:embed="rId7"/>
          <a:srcRect t="1210" b="4435"/>
          <a:stretch>
            <a:fillRect/>
          </a:stretch>
        </p:blipFill>
        <p:spPr bwMode="auto">
          <a:xfrm>
            <a:off x="7088576" y="142852"/>
            <a:ext cx="2055424" cy="2285992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="" xmlns:p14="http://schemas.microsoft.com/office/powerpoint/2010/main" val="74959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55776" y="476672"/>
            <a:ext cx="6264696" cy="5809848"/>
          </a:xfrm>
        </p:spPr>
        <p:txBody>
          <a:bodyPr>
            <a:normAutofit fontScale="25000" lnSpcReduction="20000"/>
          </a:bodyPr>
          <a:lstStyle/>
          <a:p>
            <a:pPr marL="45720" indent="0" algn="just">
              <a:buNone/>
            </a:pPr>
            <a:r>
              <a:rPr lang="ru-RU" sz="8800" dirty="0" smtClean="0"/>
              <a:t>   </a:t>
            </a:r>
            <a:r>
              <a:rPr lang="ru-RU" sz="8800" b="1" dirty="0" err="1" smtClean="0"/>
              <a:t>Туреччина</a:t>
            </a:r>
            <a:r>
              <a:rPr lang="ru-RU" sz="8800" b="1" dirty="0" smtClean="0"/>
              <a:t>.</a:t>
            </a:r>
            <a:r>
              <a:rPr lang="ru-RU" sz="8800" dirty="0" smtClean="0"/>
              <a:t> </a:t>
            </a:r>
            <a:r>
              <a:rPr lang="ru-RU" sz="8800" dirty="0" err="1" smtClean="0"/>
              <a:t>Чоловічий</a:t>
            </a:r>
            <a:r>
              <a:rPr lang="ru-RU" sz="8800" dirty="0" smtClean="0"/>
              <a:t> </a:t>
            </a:r>
            <a:r>
              <a:rPr lang="ru-RU" sz="8800" dirty="0" err="1" smtClean="0"/>
              <a:t>одяг</a:t>
            </a:r>
            <a:r>
              <a:rPr lang="ru-RU" sz="8800" dirty="0" smtClean="0"/>
              <a:t>: </a:t>
            </a:r>
            <a:r>
              <a:rPr lang="ru-RU" sz="8800" dirty="0" err="1" smtClean="0"/>
              <a:t>штани</a:t>
            </a:r>
            <a:r>
              <a:rPr lang="ru-RU" sz="8800" dirty="0" smtClean="0"/>
              <a:t>, сорочка, камзол </a:t>
            </a:r>
            <a:r>
              <a:rPr lang="ru-RU" sz="8800" dirty="0"/>
              <a:t>з </a:t>
            </a:r>
            <a:r>
              <a:rPr lang="ru-RU" sz="8800" dirty="0" smtClean="0"/>
              <a:t>кафтаном</a:t>
            </a:r>
            <a:r>
              <a:rPr lang="ru-RU" sz="8800" dirty="0"/>
              <a:t>, </a:t>
            </a:r>
            <a:r>
              <a:rPr lang="ru-RU" sz="8800" dirty="0" smtClean="0"/>
              <a:t>кушак, башмаки </a:t>
            </a:r>
            <a:r>
              <a:rPr lang="ru-RU" sz="8800" dirty="0"/>
              <a:t>і </a:t>
            </a:r>
            <a:r>
              <a:rPr lang="ru-RU" sz="8800" dirty="0" err="1" smtClean="0"/>
              <a:t>головний</a:t>
            </a:r>
            <a:r>
              <a:rPr lang="ru-RU" sz="8800" dirty="0" smtClean="0"/>
              <a:t> </a:t>
            </a:r>
            <a:r>
              <a:rPr lang="ru-RU" sz="8800" dirty="0" err="1" smtClean="0"/>
              <a:t>убір</a:t>
            </a:r>
            <a:r>
              <a:rPr lang="ru-RU" sz="8800" dirty="0" smtClean="0"/>
              <a:t>.    Турчанки </a:t>
            </a:r>
            <a:r>
              <a:rPr lang="ru-RU" sz="8800" dirty="0" err="1" smtClean="0"/>
              <a:t>одягали</a:t>
            </a:r>
            <a:r>
              <a:rPr lang="ru-RU" sz="8800" dirty="0" smtClean="0"/>
              <a:t> </a:t>
            </a:r>
            <a:r>
              <a:rPr lang="ru-RU" sz="8800" dirty="0"/>
              <a:t>сорочки, </a:t>
            </a:r>
            <a:r>
              <a:rPr lang="ru-RU" sz="8800" dirty="0" err="1"/>
              <a:t>схожі</a:t>
            </a:r>
            <a:r>
              <a:rPr lang="ru-RU" sz="8800" dirty="0"/>
              <a:t> на </a:t>
            </a:r>
            <a:r>
              <a:rPr lang="ru-RU" sz="8800" dirty="0" err="1"/>
              <a:t>чоловічі</a:t>
            </a:r>
            <a:r>
              <a:rPr lang="ru-RU" sz="8800" dirty="0"/>
              <a:t>, але </a:t>
            </a:r>
            <a:r>
              <a:rPr lang="ru-RU" sz="8800" dirty="0" err="1"/>
              <a:t>були</a:t>
            </a:r>
            <a:r>
              <a:rPr lang="ru-RU" sz="8800" dirty="0"/>
              <a:t> </a:t>
            </a:r>
            <a:r>
              <a:rPr lang="ru-RU" sz="8800" dirty="0" err="1" smtClean="0"/>
              <a:t>коротшими</a:t>
            </a:r>
            <a:r>
              <a:rPr lang="ru-RU" sz="8800" dirty="0" smtClean="0"/>
              <a:t>; </a:t>
            </a:r>
            <a:r>
              <a:rPr lang="ru-RU" sz="8800" dirty="0" err="1" smtClean="0"/>
              <a:t>шовковий</a:t>
            </a:r>
            <a:r>
              <a:rPr lang="ru-RU" sz="8800" dirty="0" smtClean="0"/>
              <a:t> бешмет, </a:t>
            </a:r>
            <a:r>
              <a:rPr lang="ru-RU" sz="8800" dirty="0" err="1"/>
              <a:t>який</a:t>
            </a:r>
            <a:r>
              <a:rPr lang="ru-RU" sz="8800" dirty="0"/>
              <a:t> </a:t>
            </a:r>
            <a:r>
              <a:rPr lang="ru-RU" sz="8800" dirty="0" err="1"/>
              <a:t>був</a:t>
            </a:r>
            <a:r>
              <a:rPr lang="ru-RU" sz="8800" dirty="0"/>
              <a:t> </a:t>
            </a:r>
            <a:r>
              <a:rPr lang="ru-RU" sz="8800" dirty="0" err="1" smtClean="0"/>
              <a:t>розшитий</a:t>
            </a:r>
            <a:r>
              <a:rPr lang="ru-RU" sz="8800" dirty="0" smtClean="0"/>
              <a:t>.</a:t>
            </a:r>
          </a:p>
          <a:p>
            <a:pPr marL="45720" indent="0" algn="just">
              <a:buNone/>
            </a:pPr>
            <a:endParaRPr lang="ru-RU" sz="8800" dirty="0" smtClean="0"/>
          </a:p>
          <a:p>
            <a:pPr marL="45720" indent="0" algn="just">
              <a:buNone/>
            </a:pPr>
            <a:r>
              <a:rPr lang="ru-RU" sz="8800" b="1" dirty="0" smtClean="0"/>
              <a:t>  </a:t>
            </a:r>
            <a:r>
              <a:rPr lang="ru-RU" sz="8800" b="1" dirty="0" err="1" smtClean="0"/>
              <a:t>Чорногорія</a:t>
            </a:r>
            <a:r>
              <a:rPr lang="ru-RU" sz="8800" b="1" dirty="0"/>
              <a:t>.</a:t>
            </a:r>
            <a:r>
              <a:rPr lang="ru-RU" sz="8800" dirty="0"/>
              <a:t> </a:t>
            </a:r>
            <a:r>
              <a:rPr lang="ru-RU" sz="8800" dirty="0" err="1" smtClean="0"/>
              <a:t>Жіночий</a:t>
            </a:r>
            <a:r>
              <a:rPr lang="ru-RU" sz="8800" dirty="0" smtClean="0"/>
              <a:t> костюм: </a:t>
            </a:r>
            <a:r>
              <a:rPr lang="ru-RU" sz="8800" dirty="0"/>
              <a:t>сорочка </a:t>
            </a:r>
            <a:r>
              <a:rPr lang="ru-RU" sz="8800" dirty="0" smtClean="0"/>
              <a:t>з </a:t>
            </a:r>
            <a:r>
              <a:rPr lang="ru-RU" sz="8800" dirty="0" err="1" smtClean="0"/>
              <a:t>вишивкою</a:t>
            </a:r>
            <a:r>
              <a:rPr lang="ru-RU" sz="8800" dirty="0" smtClean="0"/>
              <a:t> </a:t>
            </a:r>
            <a:r>
              <a:rPr lang="ru-RU" sz="8800" dirty="0"/>
              <a:t>по </a:t>
            </a:r>
            <a:r>
              <a:rPr lang="ru-RU" sz="8800" dirty="0" err="1"/>
              <a:t>коміру</a:t>
            </a:r>
            <a:r>
              <a:rPr lang="ru-RU" sz="8800" dirty="0"/>
              <a:t> і рукавах, </a:t>
            </a:r>
            <a:r>
              <a:rPr lang="ru-RU" sz="8800" dirty="0" smtClean="0"/>
              <a:t>жакет, </a:t>
            </a:r>
            <a:r>
              <a:rPr lang="ru-RU" sz="8800" dirty="0"/>
              <a:t>жилет і </a:t>
            </a:r>
            <a:r>
              <a:rPr lang="ru-RU" sz="8800" dirty="0" err="1" smtClean="0"/>
              <a:t>спідниця</a:t>
            </a:r>
            <a:r>
              <a:rPr lang="ru-RU" sz="8800" dirty="0" smtClean="0"/>
              <a:t>. </a:t>
            </a:r>
          </a:p>
          <a:p>
            <a:pPr marL="45720" indent="0" algn="just">
              <a:buNone/>
            </a:pPr>
            <a:endParaRPr lang="ru-RU" sz="8800" dirty="0" smtClean="0"/>
          </a:p>
          <a:p>
            <a:pPr marL="45720" indent="0" algn="just">
              <a:buNone/>
            </a:pPr>
            <a:r>
              <a:rPr lang="ru-RU" sz="8800" b="1" dirty="0" err="1" smtClean="0"/>
              <a:t>Албанія</a:t>
            </a:r>
            <a:r>
              <a:rPr lang="ru-RU" sz="8800" dirty="0"/>
              <a:t>. </a:t>
            </a:r>
            <a:r>
              <a:rPr lang="ru-RU" sz="8800" dirty="0" err="1"/>
              <a:t>Подібно</a:t>
            </a:r>
            <a:r>
              <a:rPr lang="ru-RU" sz="8800" dirty="0"/>
              <a:t> до болгар, </a:t>
            </a:r>
            <a:r>
              <a:rPr lang="ru-RU" sz="8800" dirty="0" err="1"/>
              <a:t>албанські</a:t>
            </a:r>
            <a:r>
              <a:rPr lang="ru-RU" sz="8800" dirty="0"/>
              <a:t> </a:t>
            </a:r>
            <a:r>
              <a:rPr lang="ru-RU" sz="8800" dirty="0" err="1"/>
              <a:t>жінки</a:t>
            </a:r>
            <a:r>
              <a:rPr lang="ru-RU" sz="8800" dirty="0"/>
              <a:t> носили сорочки та </a:t>
            </a:r>
            <a:r>
              <a:rPr lang="ru-RU" sz="8800" dirty="0" err="1"/>
              <a:t>спідниці</a:t>
            </a:r>
            <a:r>
              <a:rPr lang="ru-RU" sz="8800" dirty="0"/>
              <a:t> з </a:t>
            </a:r>
            <a:r>
              <a:rPr lang="ru-RU" sz="8800" dirty="0" err="1"/>
              <a:t>численними</a:t>
            </a:r>
            <a:r>
              <a:rPr lang="ru-RU" sz="8800" dirty="0"/>
              <a:t> </a:t>
            </a:r>
            <a:r>
              <a:rPr lang="ru-RU" sz="8800" dirty="0" smtClean="0"/>
              <a:t>складками, </a:t>
            </a:r>
            <a:r>
              <a:rPr lang="ru-RU" sz="8800" dirty="0" err="1" smtClean="0"/>
              <a:t>сарафани</a:t>
            </a:r>
            <a:r>
              <a:rPr lang="ru-RU" sz="8800" dirty="0" smtClean="0"/>
              <a:t> , </a:t>
            </a:r>
            <a:r>
              <a:rPr lang="ru-RU" sz="8800" dirty="0" err="1" smtClean="0"/>
              <a:t>білі</a:t>
            </a:r>
            <a:r>
              <a:rPr lang="ru-RU" sz="8800" dirty="0" smtClean="0"/>
              <a:t> сорочки </a:t>
            </a:r>
            <a:r>
              <a:rPr lang="ru-RU" sz="8800" dirty="0" err="1"/>
              <a:t>і</a:t>
            </a:r>
            <a:r>
              <a:rPr lang="ru-RU" sz="8800" dirty="0"/>
              <a:t> </a:t>
            </a:r>
            <a:r>
              <a:rPr lang="ru-RU" sz="8800" dirty="0" err="1" smtClean="0"/>
              <a:t>вишитий</a:t>
            </a:r>
            <a:r>
              <a:rPr lang="ru-RU" sz="8800" dirty="0" smtClean="0"/>
              <a:t> пояс, </a:t>
            </a:r>
            <a:r>
              <a:rPr lang="ru-RU" sz="8800" dirty="0" err="1" smtClean="0"/>
              <a:t>скріплений</a:t>
            </a:r>
            <a:r>
              <a:rPr lang="ru-RU" sz="8800" dirty="0" smtClean="0"/>
              <a:t> пряжкою </a:t>
            </a:r>
            <a:r>
              <a:rPr lang="ru-RU" sz="8800" dirty="0" err="1"/>
              <a:t>і</a:t>
            </a:r>
            <a:r>
              <a:rPr lang="ru-RU" sz="8800" dirty="0"/>
              <a:t> </a:t>
            </a:r>
            <a:r>
              <a:rPr lang="ru-RU" sz="8800" dirty="0" err="1" smtClean="0"/>
              <a:t>яскравий</a:t>
            </a:r>
            <a:r>
              <a:rPr lang="ru-RU" sz="8800" dirty="0" smtClean="0"/>
              <a:t> </a:t>
            </a:r>
            <a:r>
              <a:rPr lang="ru-RU" sz="8800" dirty="0" err="1" smtClean="0"/>
              <a:t>фартух</a:t>
            </a:r>
            <a:r>
              <a:rPr lang="ru-RU" sz="8800" dirty="0" smtClean="0"/>
              <a:t>, </a:t>
            </a:r>
            <a:r>
              <a:rPr lang="ru-RU" sz="8800" dirty="0" err="1" smtClean="0"/>
              <a:t>оздоблений</a:t>
            </a:r>
            <a:r>
              <a:rPr lang="ru-RU" sz="8800" dirty="0" smtClean="0"/>
              <a:t> </a:t>
            </a:r>
            <a:r>
              <a:rPr lang="ru-RU" sz="8800" dirty="0" err="1"/>
              <a:t>кольоровими</a:t>
            </a:r>
            <a:r>
              <a:rPr lang="ru-RU" sz="8800" dirty="0"/>
              <a:t> </a:t>
            </a:r>
            <a:r>
              <a:rPr lang="ru-RU" sz="8800" dirty="0" err="1"/>
              <a:t>стрічками</a:t>
            </a:r>
            <a:r>
              <a:rPr lang="ru-RU" sz="8800" dirty="0"/>
              <a:t> та </a:t>
            </a:r>
            <a:r>
              <a:rPr lang="ru-RU" sz="8800" dirty="0" err="1"/>
              <a:t>вишивкою</a:t>
            </a:r>
            <a:r>
              <a:rPr lang="ru-RU" sz="8800" dirty="0"/>
              <a:t>, що </a:t>
            </a:r>
            <a:r>
              <a:rPr lang="ru-RU" sz="8800" dirty="0" err="1"/>
              <a:t>контрастує</a:t>
            </a:r>
            <a:r>
              <a:rPr lang="ru-RU" sz="8800" dirty="0"/>
              <a:t> з темним </a:t>
            </a:r>
            <a:r>
              <a:rPr lang="ru-RU" sz="8800" dirty="0" err="1"/>
              <a:t>одягом</a:t>
            </a:r>
            <a:r>
              <a:rPr lang="ru-RU" sz="8800" dirty="0" smtClean="0"/>
              <a:t>.</a:t>
            </a:r>
          </a:p>
          <a:p>
            <a:pPr marL="45720" indent="0" algn="just">
              <a:buNone/>
            </a:pPr>
            <a:r>
              <a:rPr lang="ru-RU" sz="8800" dirty="0" err="1" smtClean="0"/>
              <a:t>Чоловіки</a:t>
            </a:r>
            <a:r>
              <a:rPr lang="ru-RU" sz="8800" dirty="0" smtClean="0"/>
              <a:t> </a:t>
            </a:r>
            <a:r>
              <a:rPr lang="ru-RU" sz="8800" dirty="0" err="1" smtClean="0"/>
              <a:t>одягали</a:t>
            </a:r>
            <a:r>
              <a:rPr lang="ru-RU" sz="8800" dirty="0" smtClean="0"/>
              <a:t> </a:t>
            </a:r>
            <a:r>
              <a:rPr lang="ru-RU" sz="8800" dirty="0" err="1" smtClean="0"/>
              <a:t>шаровари</a:t>
            </a:r>
            <a:r>
              <a:rPr lang="ru-RU" sz="8800" dirty="0" smtClean="0"/>
              <a:t>, сорочки </a:t>
            </a:r>
            <a:r>
              <a:rPr lang="ru-RU" sz="8800" dirty="0" err="1" smtClean="0"/>
              <a:t>і</a:t>
            </a:r>
            <a:r>
              <a:rPr lang="ru-RU" sz="8800" dirty="0" smtClean="0"/>
              <a:t> куртки.</a:t>
            </a:r>
            <a:endParaRPr lang="ru-RU" sz="8800" dirty="0"/>
          </a:p>
          <a:p>
            <a:pPr marL="45720" indent="0" algn="just">
              <a:buNone/>
            </a:pPr>
            <a:endParaRPr lang="ru-RU" dirty="0"/>
          </a:p>
          <a:p>
            <a:pPr marL="45720" indent="0" algn="just">
              <a:buNone/>
            </a:pPr>
            <a:r>
              <a:rPr lang="ru-RU" dirty="0"/>
              <a:t>  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143116"/>
            <a:ext cx="1963737" cy="219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99" y="4332253"/>
            <a:ext cx="1865313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ru]Турецкий национальный костюм[:] - Arbat Homes"/>
          <p:cNvPicPr>
            <a:picLocks noChangeAspect="1" noChangeArrowheads="1"/>
          </p:cNvPicPr>
          <p:nvPr/>
        </p:nvPicPr>
        <p:blipFill>
          <a:blip r:embed="rId4"/>
          <a:srcRect l="5875" r="20691" b="29503"/>
          <a:stretch>
            <a:fillRect/>
          </a:stretch>
        </p:blipFill>
        <p:spPr bwMode="auto">
          <a:xfrm>
            <a:off x="571472" y="214290"/>
            <a:ext cx="1785950" cy="1928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2120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55776" y="476672"/>
            <a:ext cx="6264696" cy="5952724"/>
          </a:xfrm>
        </p:spPr>
        <p:txBody>
          <a:bodyPr>
            <a:normAutofit fontScale="77500" lnSpcReduction="20000"/>
          </a:bodyPr>
          <a:lstStyle/>
          <a:p>
            <a:pPr marL="45720" indent="0" algn="just">
              <a:buNone/>
            </a:pPr>
            <a:r>
              <a:rPr lang="ru-RU" sz="2400" b="1" dirty="0" smtClean="0"/>
              <a:t>   </a:t>
            </a:r>
            <a:r>
              <a:rPr lang="ru-RU" sz="2800" b="1" dirty="0" err="1" smtClean="0"/>
              <a:t>Болгарія</a:t>
            </a:r>
            <a:r>
              <a:rPr lang="ru-RU" sz="2800" dirty="0" smtClean="0"/>
              <a:t>. </a:t>
            </a:r>
            <a:r>
              <a:rPr lang="ru-RU" sz="2800" dirty="0" err="1" smtClean="0"/>
              <a:t>Жіноче</a:t>
            </a:r>
            <a:r>
              <a:rPr lang="ru-RU" sz="2800" dirty="0" smtClean="0"/>
              <a:t> </a:t>
            </a:r>
            <a:r>
              <a:rPr lang="ru-RU" sz="2800" dirty="0" err="1" smtClean="0"/>
              <a:t>вбрання</a:t>
            </a:r>
            <a:r>
              <a:rPr lang="ru-RU" sz="2800" dirty="0" smtClean="0"/>
              <a:t>: </a:t>
            </a:r>
            <a:r>
              <a:rPr lang="ru-RU" sz="2800" dirty="0" err="1" smtClean="0"/>
              <a:t>сукман</a:t>
            </a:r>
            <a:r>
              <a:rPr lang="ru-RU" sz="2800" dirty="0"/>
              <a:t>, </a:t>
            </a:r>
            <a:r>
              <a:rPr lang="ru-RU" sz="2800" dirty="0" err="1" smtClean="0"/>
              <a:t>декорований</a:t>
            </a:r>
            <a:r>
              <a:rPr lang="ru-RU" sz="2800" dirty="0" smtClean="0"/>
              <a:t> </a:t>
            </a:r>
            <a:r>
              <a:rPr lang="ru-RU" sz="2800" dirty="0" err="1"/>
              <a:t>тасьмою</a:t>
            </a:r>
            <a:r>
              <a:rPr lang="ru-RU" sz="2800" dirty="0"/>
              <a:t> і </a:t>
            </a:r>
            <a:r>
              <a:rPr lang="ru-RU" sz="2800" dirty="0" err="1" smtClean="0"/>
              <a:t>вишивками</a:t>
            </a:r>
            <a:r>
              <a:rPr lang="ru-RU" sz="2800" dirty="0" smtClean="0"/>
              <a:t> </a:t>
            </a:r>
            <a:r>
              <a:rPr lang="ru-RU" sz="2800" dirty="0"/>
              <a:t>з  </a:t>
            </a:r>
            <a:r>
              <a:rPr lang="ru-RU" sz="2800" dirty="0" err="1"/>
              <a:t>розписним</a:t>
            </a:r>
            <a:r>
              <a:rPr lang="ru-RU" sz="2800" dirty="0"/>
              <a:t> </a:t>
            </a:r>
            <a:r>
              <a:rPr lang="ru-RU" sz="2800" dirty="0" err="1"/>
              <a:t>фартухом</a:t>
            </a:r>
            <a:r>
              <a:rPr lang="ru-RU" sz="2800" dirty="0"/>
              <a:t> та </a:t>
            </a:r>
            <a:r>
              <a:rPr lang="ru-RU" sz="2800" dirty="0" smtClean="0"/>
              <a:t>сорочка </a:t>
            </a:r>
            <a:r>
              <a:rPr lang="ru-RU" sz="2800" dirty="0"/>
              <a:t>з </a:t>
            </a:r>
            <a:r>
              <a:rPr lang="ru-RU" sz="2800" dirty="0" err="1"/>
              <a:t>розшитими</a:t>
            </a:r>
            <a:r>
              <a:rPr lang="ru-RU" sz="2800" dirty="0"/>
              <a:t> манжетами і воротом </a:t>
            </a:r>
            <a:r>
              <a:rPr lang="ru-RU" sz="2800" dirty="0" smtClean="0"/>
              <a:t>і </a:t>
            </a:r>
            <a:r>
              <a:rPr lang="ru-RU" sz="2800" dirty="0" err="1"/>
              <a:t>спідниці</a:t>
            </a:r>
            <a:r>
              <a:rPr lang="ru-RU" sz="2800" dirty="0"/>
              <a:t>. </a:t>
            </a:r>
            <a:r>
              <a:rPr lang="ru-RU" sz="2800" dirty="0" err="1" smtClean="0"/>
              <a:t>Чоловічий</a:t>
            </a:r>
            <a:r>
              <a:rPr lang="ru-RU" sz="2800" dirty="0" smtClean="0"/>
              <a:t> </a:t>
            </a:r>
            <a:r>
              <a:rPr lang="ru-RU" sz="2800" dirty="0" err="1" smtClean="0"/>
              <a:t>одяг</a:t>
            </a:r>
            <a:r>
              <a:rPr lang="ru-RU" sz="2800" dirty="0" smtClean="0"/>
              <a:t>: брюки; </a:t>
            </a:r>
            <a:r>
              <a:rPr lang="ru-RU" sz="2800" dirty="0"/>
              <a:t>пояс, </a:t>
            </a:r>
            <a:r>
              <a:rPr lang="ru-RU" sz="2800" dirty="0" err="1"/>
              <a:t>прикрашений</a:t>
            </a:r>
            <a:r>
              <a:rPr lang="ru-RU" sz="2800" dirty="0"/>
              <a:t> </a:t>
            </a:r>
            <a:r>
              <a:rPr lang="ru-RU" sz="2800" dirty="0" err="1" smtClean="0"/>
              <a:t>вишивкою</a:t>
            </a:r>
            <a:r>
              <a:rPr lang="ru-RU" sz="2800" dirty="0"/>
              <a:t>; </a:t>
            </a:r>
            <a:r>
              <a:rPr lang="ru-RU" sz="2800" dirty="0" smtClean="0"/>
              <a:t>сорочка; жилет. </a:t>
            </a:r>
          </a:p>
          <a:p>
            <a:pPr marL="45720" indent="0" algn="just">
              <a:buNone/>
            </a:pPr>
            <a:endParaRPr lang="uk-UA" sz="2800" dirty="0" smtClean="0"/>
          </a:p>
          <a:p>
            <a:pPr marL="45720" indent="0" algn="just">
              <a:buNone/>
            </a:pPr>
            <a:endParaRPr lang="ru-RU" sz="2800" dirty="0" smtClean="0"/>
          </a:p>
          <a:p>
            <a:pPr marL="45720" indent="0" algn="just">
              <a:buNone/>
            </a:pPr>
            <a:r>
              <a:rPr lang="ru-RU" sz="2800" b="1" dirty="0" smtClean="0"/>
              <a:t>  </a:t>
            </a:r>
            <a:r>
              <a:rPr lang="ru-RU" sz="2800" b="1" dirty="0" err="1" smtClean="0"/>
              <a:t>Сербія</a:t>
            </a:r>
            <a:r>
              <a:rPr lang="ru-RU" sz="2800" b="1" dirty="0"/>
              <a:t>.</a:t>
            </a:r>
            <a:r>
              <a:rPr lang="ru-RU" sz="2800" dirty="0"/>
              <a:t> </a:t>
            </a:r>
            <a:r>
              <a:rPr lang="ru-RU" sz="2800" dirty="0" err="1" smtClean="0"/>
              <a:t>Жіночий</a:t>
            </a:r>
            <a:r>
              <a:rPr lang="ru-RU" sz="2800" dirty="0" smtClean="0"/>
              <a:t> костюм: сорочка з </a:t>
            </a:r>
            <a:r>
              <a:rPr lang="ru-RU" sz="2800" dirty="0" err="1" smtClean="0"/>
              <a:t>вишивкою</a:t>
            </a:r>
            <a:r>
              <a:rPr lang="ru-RU" sz="2800" dirty="0"/>
              <a:t>, </a:t>
            </a:r>
            <a:r>
              <a:rPr lang="ru-RU" sz="2800" dirty="0" err="1" smtClean="0"/>
              <a:t>мереживом</a:t>
            </a:r>
            <a:r>
              <a:rPr lang="ru-RU" sz="2800" dirty="0" smtClean="0"/>
              <a:t>; безрукавка; </a:t>
            </a:r>
            <a:r>
              <a:rPr lang="ru-RU" sz="2800" dirty="0" err="1" smtClean="0"/>
              <a:t>Зубун</a:t>
            </a:r>
            <a:r>
              <a:rPr lang="ru-RU" sz="2800" dirty="0" smtClean="0"/>
              <a:t> </a:t>
            </a:r>
            <a:r>
              <a:rPr lang="ru-RU" sz="2800" dirty="0" err="1" smtClean="0"/>
              <a:t>вишитий</a:t>
            </a:r>
            <a:r>
              <a:rPr lang="ru-RU" sz="2800" dirty="0" smtClean="0"/>
              <a:t>; </a:t>
            </a:r>
            <a:r>
              <a:rPr lang="ru-RU" sz="2800" dirty="0" err="1" smtClean="0"/>
              <a:t>орнаментований</a:t>
            </a:r>
            <a:r>
              <a:rPr lang="ru-RU" sz="2800" dirty="0" smtClean="0"/>
              <a:t> </a:t>
            </a:r>
            <a:r>
              <a:rPr lang="ru-RU" sz="2800" dirty="0" err="1" smtClean="0"/>
              <a:t>фартух;прикраси</a:t>
            </a:r>
            <a:r>
              <a:rPr lang="ru-RU" sz="2800" dirty="0" smtClean="0"/>
              <a:t>. </a:t>
            </a:r>
          </a:p>
          <a:p>
            <a:pPr marL="45720" indent="0" algn="just">
              <a:buNone/>
            </a:pPr>
            <a:r>
              <a:rPr lang="ru-RU" sz="2800" b="1" dirty="0" err="1" smtClean="0"/>
              <a:t>Хорватія</a:t>
            </a:r>
            <a:r>
              <a:rPr lang="ru-RU" sz="2800" b="1" dirty="0"/>
              <a:t>.</a:t>
            </a:r>
            <a:r>
              <a:rPr lang="ru-RU" sz="2800" dirty="0"/>
              <a:t> </a:t>
            </a:r>
            <a:r>
              <a:rPr lang="ru-RU" sz="2800" dirty="0" err="1" smtClean="0"/>
              <a:t>Жіночий</a:t>
            </a:r>
            <a:r>
              <a:rPr lang="ru-RU" sz="2800" dirty="0" smtClean="0"/>
              <a:t> </a:t>
            </a:r>
            <a:r>
              <a:rPr lang="ru-RU" sz="2800" dirty="0" err="1" smtClean="0"/>
              <a:t>костюм:сорочка</a:t>
            </a:r>
            <a:r>
              <a:rPr lang="ru-RU" sz="2800" dirty="0" smtClean="0"/>
              <a:t>; </a:t>
            </a:r>
            <a:r>
              <a:rPr lang="ru-RU" sz="2800" dirty="0" err="1" smtClean="0"/>
              <a:t>спідниця</a:t>
            </a:r>
            <a:r>
              <a:rPr lang="ru-RU" sz="2800" dirty="0" smtClean="0"/>
              <a:t>, </a:t>
            </a:r>
            <a:r>
              <a:rPr lang="ru-RU" sz="2800" dirty="0" err="1" smtClean="0"/>
              <a:t>фартух</a:t>
            </a:r>
            <a:r>
              <a:rPr lang="ru-RU" sz="2800" dirty="0"/>
              <a:t>, </a:t>
            </a:r>
            <a:r>
              <a:rPr lang="ru-RU" sz="2800" dirty="0" err="1" smtClean="0"/>
              <a:t>хустка</a:t>
            </a:r>
            <a:r>
              <a:rPr lang="ru-RU" sz="2800" dirty="0" smtClean="0"/>
              <a:t>, </a:t>
            </a:r>
            <a:r>
              <a:rPr lang="ru-RU" sz="2800" dirty="0" err="1" smtClean="0"/>
              <a:t>прикраси</a:t>
            </a:r>
            <a:r>
              <a:rPr lang="ru-RU" sz="2800" dirty="0" smtClean="0"/>
              <a:t>.   </a:t>
            </a:r>
            <a:r>
              <a:rPr lang="ru-RU" sz="2800" dirty="0"/>
              <a:t>Для </a:t>
            </a:r>
            <a:r>
              <a:rPr lang="ru-RU" sz="2800" dirty="0" err="1"/>
              <a:t>чоловіків</a:t>
            </a:r>
            <a:r>
              <a:rPr lang="ru-RU" sz="2800" dirty="0"/>
              <a:t> </a:t>
            </a:r>
            <a:r>
              <a:rPr lang="ru-RU" sz="2800" dirty="0" err="1" smtClean="0"/>
              <a:t>одяг</a:t>
            </a:r>
            <a:r>
              <a:rPr lang="ru-RU" sz="2800" dirty="0" smtClean="0"/>
              <a:t> </a:t>
            </a:r>
            <a:r>
              <a:rPr lang="ru-RU" sz="2800" dirty="0"/>
              <a:t>складається з </a:t>
            </a:r>
            <a:r>
              <a:rPr lang="ru-RU" sz="2800" dirty="0" smtClean="0"/>
              <a:t>широких </a:t>
            </a:r>
            <a:r>
              <a:rPr lang="ru-RU" sz="2800" dirty="0" err="1"/>
              <a:t>штанів</a:t>
            </a:r>
            <a:r>
              <a:rPr lang="ru-RU" sz="2800" dirty="0"/>
              <a:t> і </a:t>
            </a:r>
            <a:r>
              <a:rPr lang="ru-RU" sz="2800" dirty="0" smtClean="0"/>
              <a:t>сорочки, жилета </a:t>
            </a:r>
            <a:r>
              <a:rPr lang="ru-RU" sz="2800" dirty="0"/>
              <a:t>на сорочку. </a:t>
            </a:r>
            <a:r>
              <a:rPr lang="ru-RU" sz="2800" dirty="0" smtClean="0"/>
              <a:t>У </a:t>
            </a:r>
            <a:r>
              <a:rPr lang="ru-RU" sz="2800" dirty="0" err="1"/>
              <a:t>регіонах</a:t>
            </a:r>
            <a:r>
              <a:rPr lang="ru-RU" sz="2800" dirty="0"/>
              <a:t>, де часто </a:t>
            </a:r>
            <a:r>
              <a:rPr lang="ru-RU" sz="2800" dirty="0" err="1"/>
              <a:t>буває</a:t>
            </a:r>
            <a:r>
              <a:rPr lang="ru-RU" sz="2800" dirty="0"/>
              <a:t> холодно, до </a:t>
            </a:r>
            <a:r>
              <a:rPr lang="ru-RU" sz="2800" dirty="0" err="1"/>
              <a:t>костюмів</a:t>
            </a:r>
            <a:r>
              <a:rPr lang="ru-RU" sz="2800" dirty="0"/>
              <a:t> </a:t>
            </a:r>
            <a:r>
              <a:rPr lang="ru-RU" sz="2800" dirty="0" err="1"/>
              <a:t>входять</a:t>
            </a:r>
            <a:r>
              <a:rPr lang="ru-RU" sz="2800" dirty="0"/>
              <a:t> </a:t>
            </a:r>
            <a:r>
              <a:rPr lang="ru-RU" sz="2800" dirty="0" err="1"/>
              <a:t>вовняні</a:t>
            </a:r>
            <a:r>
              <a:rPr lang="ru-RU" sz="2800" dirty="0"/>
              <a:t> </a:t>
            </a:r>
            <a:r>
              <a:rPr lang="ru-RU" sz="2800" dirty="0" err="1" smtClean="0"/>
              <a:t>жилети</a:t>
            </a:r>
            <a:r>
              <a:rPr lang="ru-RU" sz="2800" dirty="0" smtClean="0"/>
              <a:t>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</a:t>
            </a:r>
            <a:r>
              <a:rPr lang="ru-RU" sz="2800" dirty="0" err="1"/>
              <a:t>шуби</a:t>
            </a:r>
            <a:r>
              <a:rPr lang="ru-RU" sz="2800" dirty="0"/>
              <a:t> .</a:t>
            </a:r>
          </a:p>
          <a:p>
            <a:pPr marL="45720" indent="0" algn="just">
              <a:buNone/>
            </a:pPr>
            <a:r>
              <a:rPr lang="ru-RU" sz="2400" dirty="0"/>
              <a:t>  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08" y="188640"/>
            <a:ext cx="1858963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143248"/>
            <a:ext cx="186531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1083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55776" y="476672"/>
            <a:ext cx="6264696" cy="4608512"/>
          </a:xfrm>
        </p:spPr>
        <p:txBody>
          <a:bodyPr>
            <a:normAutofit fontScale="25000" lnSpcReduction="20000"/>
          </a:bodyPr>
          <a:lstStyle/>
          <a:p>
            <a:pPr marL="45720" indent="0" algn="just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8800" b="1" dirty="0" err="1" smtClean="0">
                <a:latin typeface="Times New Roman" pitchFamily="18" charset="0"/>
                <a:cs typeface="Times New Roman" pitchFamily="18" charset="0"/>
              </a:rPr>
              <a:t>Словенія</a:t>
            </a: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Темних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відтінків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довгі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одноколірні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сукні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вишивкою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оздобленням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— у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жінок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стриманих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кольорів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чоловічі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костюми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з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гаптуванням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прошвою. </a:t>
            </a:r>
          </a:p>
          <a:p>
            <a:pPr marL="45720" indent="0" algn="just">
              <a:buNone/>
            </a:pP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8800" b="1" dirty="0" err="1" smtClean="0">
                <a:latin typeface="Times New Roman" pitchFamily="18" charset="0"/>
                <a:cs typeface="Times New Roman" pitchFamily="18" charset="0"/>
              </a:rPr>
              <a:t>Румунія</a:t>
            </a: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Чоловічий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костюм: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біла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сорочка із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шкіряним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поясом, безрукавка. На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голові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каракулеві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шапки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солом’яні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шляпи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Жіночий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костюм  - із сорочки з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вишивкою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спідниці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полотен на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вузькому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орнаментованому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поясі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, безрукавки.</a:t>
            </a:r>
          </a:p>
          <a:p>
            <a:pPr marL="45720" indent="0" algn="just">
              <a:buNone/>
            </a:pP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8800" b="1" dirty="0" err="1" smtClean="0">
                <a:latin typeface="Times New Roman" pitchFamily="18" charset="0"/>
                <a:cs typeface="Times New Roman" pitchFamily="18" charset="0"/>
              </a:rPr>
              <a:t>Греція</a:t>
            </a: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Костюм гречанки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складався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нижньої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сукні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довгої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спідниці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сорочки з широким рукавом і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фартуха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прикривав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передню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частину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вбрання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але і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задню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Масивний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головний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убір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декорований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важкими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китицями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8800" dirty="0" err="1" smtClean="0">
                <a:latin typeface="Times New Roman" pitchFamily="18" charset="0"/>
                <a:cs typeface="Times New Roman" pitchFamily="18" charset="0"/>
              </a:rPr>
              <a:t>намистом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.    </a:t>
            </a:r>
          </a:p>
          <a:p>
            <a:pPr marL="45720" indent="0" algn="just">
              <a:buNone/>
            </a:pP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4786322"/>
            <a:ext cx="198755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500042"/>
            <a:ext cx="2140997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Национальный румынский костюм рисунки | Romanian clothing, Folk embroidery,  Folk costu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00438"/>
            <a:ext cx="2143140" cy="2589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837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55776" y="476671"/>
            <a:ext cx="6336704" cy="4968553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У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національному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одязі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кожної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відображена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національна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свідомість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нації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естетичний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ідеал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цінності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суттєва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роль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вишиванки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міжнаціональних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зв’язків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•за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особливостями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вишитих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ідентифікувати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той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інший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етнос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загальні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риси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народних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костюмів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країн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Балкан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спільні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риси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костюмів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і Балкан. </a:t>
            </a:r>
          </a:p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Костюми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балканських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українського народу,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представляють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зібрання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народного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одягу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Південно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Східної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Європи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" indent="0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52" y="142852"/>
            <a:ext cx="1259632" cy="167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7200"/>
            <a:ext cx="1285852" cy="167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3000372"/>
            <a:ext cx="1217429" cy="1636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643446"/>
            <a:ext cx="1285946" cy="157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4500570"/>
            <a:ext cx="5718670" cy="200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1439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1779</TotalTime>
  <Words>601</Words>
  <Application>Microsoft Office PowerPoint</Application>
  <PresentationFormat>Экран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ЄДНІСТЬ НАЦІОНАЛЬНОГО КОСТЮМУ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ЄДНІСТЬ НАЦІОНАЛЬНОГО КОСТЮМУ</dc:title>
  <dc:creator>User</dc:creator>
  <cp:lastModifiedBy>8000</cp:lastModifiedBy>
  <cp:revision>177</cp:revision>
  <dcterms:created xsi:type="dcterms:W3CDTF">2021-03-22T18:07:19Z</dcterms:created>
  <dcterms:modified xsi:type="dcterms:W3CDTF">2021-03-30T14:28:16Z</dcterms:modified>
</cp:coreProperties>
</file>