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19E451-9DF1-4B27-A446-31B5086798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2BD5FEE-1A87-4D3E-A9BD-09D02D4DF2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2AFFD8A-B9F1-451D-9299-FDC812229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20AE175-90DA-43DD-A936-36AB6D642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0E1BC43-5324-4415-ABB3-7FC2404C3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89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C6D288-260D-4FF2-9ABC-84C8440D4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DC280B7-0555-4308-A707-7DEC998BE7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82A5FA4-9D29-408E-84F3-764C38183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F1CE16F-0525-4108-A911-31AA84131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B81AF39-763A-4C96-B442-52339BF1D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6842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7B463F-A2CD-4E6C-AA03-A4B61E3D8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69D27FF-F1F7-43DF-BADC-23EF037DCD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87EF351-5B2E-4681-AED6-AC5922BC0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40988DC-865B-4B6E-ADA0-E202E6D44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A22DABD-35DA-472A-9F59-EFB2B8F35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4766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40300-89A0-456A-BD47-CC3840DD9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5CD706C-E134-4DF9-9F70-04F0A4B479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EA48041-18EF-4827-B591-EF239FB42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7A4AA1B-94E8-4377-BCC4-05869194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9C10ACA-2AFF-46E7-B1D5-E1CC7A8682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DBF42FA-EADD-4D54-ACA4-7FE0D2B51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6234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45DAE3-3A61-4FAC-A4CB-ED1A03031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6DDB3FE-1A69-430F-A7AF-B9DE382CC0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B4F813C6-EC89-4302-90DD-002DA78705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5BBDECF-6B85-4D99-B253-DE1F0B42D7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8E792CE-8F36-436C-BA79-B1B7D5DECF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84E08F69-7758-4270-BAF1-F49576E75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E5D4BEDB-4F72-41DC-A04D-19275D22F3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D7029548-602F-4B2B-9B65-E0F104AAB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18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CB1A20-C5AE-449A-A947-3A4E67E1F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9E90348-B800-4518-B7F4-3253F9930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C97E7AE-7DA8-4E7B-AA5C-550ED1488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61706409-EA4A-4E95-ADAF-D8B2E1C48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07270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0B3DE1D-FBEE-4AF4-9F82-743DB1D7A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CD970F6C-BE92-435A-A337-539376143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9D31FAAD-101E-4D21-B2C4-F78F23FDC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6520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7497AF-7096-44A5-84ED-122221F1B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816A775-CED5-4E04-A0D3-1867AC7B5E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5CC8101D-5AAF-4B01-B1D7-1302F64FB5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10A7291-80A6-4C89-9357-5EAA6C147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7D43545-D914-46C6-801B-FB68CB0CD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926347E-0C07-4727-BD20-BB2D5E9E3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6927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20C0AA-55DF-4AB4-8CB8-9DD5F372C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22E3146-7B96-4C5A-97F2-CE18000095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CCDF5A3-C3F5-4611-9189-B46D301C59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6BFB3D8-E8A1-4A52-9830-714025DDE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6B59C8B-4871-4BE7-87BD-F6243E2EC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B156691-DD38-4307-BE8B-32B178CC7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7858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C2C5C6-BD46-48D3-8C70-0840F9D4D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FD0A873-3274-4CB6-B0FA-13C1D629C2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5C7F37B-A77B-43DD-931E-7ECBA3BC9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8DE2A48-B3A5-479E-84A0-B1D8F82DA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9EFC196-F708-4115-9DD9-4547F879A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2860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924006D4-0E01-4DDB-893A-FAF1659BC6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92177BD-D800-4BDD-B420-B0307AA28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4735513-F14C-4494-B91C-4FFAB062EA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413119-45C5-46D6-BB5C-FC3DCE31F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1266428-09E6-4CFC-8775-6ED3EC2725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34171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C0DC4F3A-F7A7-4D7C-9EEC-ABDFE25E1D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0E549AB-C7A7-4AC4-A0DA-34762C3BB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9E73990-3FA4-4806-B06B-555904D620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6605DB-E75D-4303-AC28-2F25F12C9F46}" type="datetimeFigureOut">
              <a:rPr lang="uk-UA" smtClean="0"/>
              <a:t>16.02.2024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8EA7E05-29C4-45AE-983C-DAACFC7244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C956F6A-750F-4E7F-AFB0-C4362ED09C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52E96-7311-4AEE-9E23-728B236DA51C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4820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58023E-D4F2-4FB7-BCC7-B8BE64564A39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2181225" y="1122362"/>
            <a:ext cx="7467599" cy="4257527"/>
          </a:xfrm>
        </p:spPr>
        <p:txBody>
          <a:bodyPr>
            <a:normAutofit/>
          </a:bodyPr>
          <a:lstStyle/>
          <a:p>
            <a:endParaRPr lang="uk-UA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863688-F656-4529-9B62-303C6DF16C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225" y="1019175"/>
            <a:ext cx="7467599" cy="436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1796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2A87BA-D30C-4A88-A84C-FD45A9A97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339975"/>
          </a:xfrm>
        </p:spPr>
        <p:txBody>
          <a:bodyPr>
            <a:normAutofit/>
          </a:bodyPr>
          <a:lstStyle/>
          <a:p>
            <a:r>
              <a:rPr lang="uk-UA" sz="2400" b="1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Фізико-географічне районування</a:t>
            </a: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це виявлення порівняно однорідних за природними умовами регіонів, які відрізняються своєю ландшафтною структурою. Виділяють такі одиниці фізико-географічного районування: країна, зона, підзона, провінція, область.</a:t>
            </a:r>
            <a:endParaRPr lang="uk-UA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3A378448-221E-4647-A788-C7F9808509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337" y="2705101"/>
            <a:ext cx="5443538" cy="2864644"/>
          </a:xfrm>
        </p:spPr>
      </p:pic>
    </p:spTree>
    <p:extLst>
      <p:ext uri="{BB962C8B-B14F-4D97-AF65-F5344CB8AC3E}">
        <p14:creationId xmlns:p14="http://schemas.microsoft.com/office/powerpoint/2010/main" val="3854301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CA0AEB-D641-489C-B91A-6A96DAC1C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49650"/>
          </a:xfrm>
        </p:spPr>
        <p:txBody>
          <a:bodyPr>
            <a:noAutofit/>
          </a:bodyPr>
          <a:lstStyle/>
          <a:p>
            <a:r>
              <a:rPr lang="uk-UA" sz="2400" b="1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Фізико-географічна країна</a:t>
            </a: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це великі частини суходолу, що займають сотні тисяч і навіть мільйони квадратних кілометрів, їх утворення і розвиток пов'язані з великими тектонічними структурами (платформи, складчасті області). Розрізняють рівнинні і гірські фізико-географічні країни, які характеризуються властивими їм системами ландшафтної зональності.</a:t>
            </a:r>
            <a:b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Ландшафтні зони на рівнинній частині території України змінюються з півночі на південь.</a:t>
            </a:r>
            <a:br>
              <a:rPr lang="ru-RU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Українські Карпати і Кримські гори є складчастими спорудами, що сформувалися в результаті альпійського горотворення. Для цих фізико-географічних країн характерна вертикальна зміна ландшафтних поясів, оскільки з підняттям угору змінюються умови ландшафтоутворення, розвиток фізико-географічних процесів. Українські Карпати і Кримські гори - фізико-географічні країни, що чітко відмежовуються від рівнинної частини.</a:t>
            </a:r>
            <a:endParaRPr lang="uk-UA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Місце для вмісту 8">
            <a:extLst>
              <a:ext uri="{FF2B5EF4-FFF2-40B4-BE49-F238E27FC236}">
                <a16:creationId xmlns:a16="http://schemas.microsoft.com/office/drawing/2014/main" id="{F9C1BA89-9699-42C6-9C38-0F2C5F0E79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350" y="4371974"/>
            <a:ext cx="4029075" cy="2293145"/>
          </a:xfrm>
        </p:spPr>
      </p:pic>
    </p:spTree>
    <p:extLst>
      <p:ext uri="{BB962C8B-B14F-4D97-AF65-F5344CB8AC3E}">
        <p14:creationId xmlns:p14="http://schemas.microsoft.com/office/powerpoint/2010/main" val="3231428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5DC9ED-936C-45FC-B202-2AFDFC2F48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30650"/>
          </a:xfrm>
        </p:spPr>
        <p:txBody>
          <a:bodyPr>
            <a:noAutofit/>
          </a:bodyPr>
          <a:lstStyle/>
          <a:p>
            <a:r>
              <a:rPr lang="uk-UA" sz="2400" b="1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Фізико-географічна зона</a:t>
            </a: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- це частина природної країни. На рівнинних територіях зони зберігають широтне або близьке до нього простягання. Природні умови кожної фізико-географічної зони мають свої, що залежать від широти місця, співвідношення тепла і вологи, характер циркуляції атмосфери. Внаслідок цього в межах зони існують типові для неї гідрологічні і теплові умови, що є вирішальним чинником формування зональних типів ґрунтів, рослинності і тваринного світу.</a:t>
            </a:r>
            <a:b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Основною ознакою фізико-географічної зони є переважання в її межах певного зонального типу ландшафтів. У межах рівнинної частини України виділяють зону мішаних хвойно-широколистих лісів, лісостепову і степову зони. Природні умови цих зон значною мірою змінені господарською діяльністю, зокрема землеробством. Тому їх межі можна простежити за поширенням зональних типів сучасних ґрунтів та відновлюваного рослинного покриву.</a:t>
            </a:r>
            <a:endParaRPr lang="uk-UA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A7545194-EFB8-4308-B72E-6CA727C321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5300" y="4619625"/>
            <a:ext cx="3733800" cy="2062163"/>
          </a:xfrm>
        </p:spPr>
      </p:pic>
    </p:spTree>
    <p:extLst>
      <p:ext uri="{BB962C8B-B14F-4D97-AF65-F5344CB8AC3E}">
        <p14:creationId xmlns:p14="http://schemas.microsoft.com/office/powerpoint/2010/main" val="2612645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317274-3A59-4D16-92A7-457DFDA19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97325"/>
          </a:xfrm>
        </p:spPr>
        <p:txBody>
          <a:bodyPr>
            <a:noAutofit/>
          </a:bodyPr>
          <a:lstStyle/>
          <a:p>
            <a:r>
              <a:rPr lang="uk-UA" sz="240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 межах природних зон виділяють підзони. </a:t>
            </a:r>
            <a:r>
              <a:rPr lang="uk-UA" sz="2400" b="1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Фізико-географічна підзона </a:t>
            </a: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частина зони, що виділяється в її межах за умовами зволоження. Підзони, як і зони, мають горизонтальне простягання. В різних зонах підзональні особливості виражені неоднаково. Нечіткість меж підзон пов'язана зі складом антропогенових відкладів та особливостями рельєфу, що поряд з відмінностями кліматичних і гідрологічних умов в межах зони зумовлює неоднорідність ландшафтів.</a:t>
            </a:r>
            <a:b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рівнинній частині України підзональні фізико-географічні одиниці виділяються не в усіх зонах. У зоні мішаних хвойно-широколистих лісів та в Лісостепу підзон немає. Степова зона України залежно від умов зволоження, тепло-забезпечення, характеру ґрунтово-рослинного покриву, фізико-географічних процесів окремих її частин поділяється на північно-степову, середньо-степову і південно-степову підзони.</a:t>
            </a:r>
            <a:endParaRPr lang="uk-UA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586D0833-D30C-4729-B745-A01B2DB4C6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0366" y="4495800"/>
            <a:ext cx="4196383" cy="2195513"/>
          </a:xfrm>
        </p:spPr>
      </p:pic>
    </p:spTree>
    <p:extLst>
      <p:ext uri="{BB962C8B-B14F-4D97-AF65-F5344CB8AC3E}">
        <p14:creationId xmlns:p14="http://schemas.microsoft.com/office/powerpoint/2010/main" val="39608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81315E-1829-4626-BDB6-7D4472F82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749550"/>
          </a:xfrm>
        </p:spPr>
        <p:txBody>
          <a:bodyPr>
            <a:noAutofit/>
          </a:bodyPr>
          <a:lstStyle/>
          <a:p>
            <a:r>
              <a:rPr lang="uk-UA" sz="2400" b="1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Фізико-географічна провінція </a:t>
            </a: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частина зони або підзони в рівнинній чи гірській країні. Виділяється у зв'язку з неоднорідністю поверхні зони, віддаленістю окремих її частин від океану, різним характером впливу на неї повітряних мас, ступенем континентальності клімату. Під час виділення провінцій як одиниць фізико-географічного районування враховують також історію розвитку території в антропогені (вплив материкових зледенінь, наступ морів, новітні тектонічні рухи). Так, характерні ландшафтні риси Українського Полісся зумовлені дніпровським зледенінням, походженням і складом гірських порід.</a:t>
            </a:r>
            <a:endParaRPr lang="uk-UA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CB33423F-B71E-4CB9-9991-3AFA375834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735" y="3564890"/>
            <a:ext cx="4319587" cy="3064669"/>
          </a:xfrm>
        </p:spPr>
      </p:pic>
    </p:spTree>
    <p:extLst>
      <p:ext uri="{BB962C8B-B14F-4D97-AF65-F5344CB8AC3E}">
        <p14:creationId xmlns:p14="http://schemas.microsoft.com/office/powerpoint/2010/main" val="902464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05AE58-8FBF-4936-97AE-ADE3BD385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633663"/>
          </a:xfrm>
        </p:spPr>
        <p:txBody>
          <a:bodyPr>
            <a:noAutofit/>
          </a:bodyPr>
          <a:lstStyle/>
          <a:p>
            <a:r>
              <a:rPr lang="uk-UA" sz="2400" b="1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Фізико-географічні відмінності провінцій </a:t>
            </a: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лісостепової і степової зон України найбільш чітко представлені в межах височин та низовин (Придніпровська, Причорноморська, Північно-кримська та ін.). Найбільш піднятою і зволоженою в лісостеповій зоні є Західноукраїнська провінція. Найбільш посушливою в степовій зоні - молода рівнинна Причорноморсько-Приазовська сухо-степова провінція. Провінціальні ландшафтні особливості зон враховуються під час господарського використання цих територій.</a:t>
            </a:r>
            <a:endParaRPr lang="uk-UA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688B140C-FDD6-435D-8757-8B876C5F03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176" y="3221038"/>
            <a:ext cx="4786312" cy="2893219"/>
          </a:xfrm>
        </p:spPr>
      </p:pic>
    </p:spTree>
    <p:extLst>
      <p:ext uri="{BB962C8B-B14F-4D97-AF65-F5344CB8AC3E}">
        <p14:creationId xmlns:p14="http://schemas.microsoft.com/office/powerpoint/2010/main" val="2911020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23949D-4D61-42D1-94AA-8CBAA8E5F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454276"/>
          </a:xfrm>
        </p:spPr>
        <p:txBody>
          <a:bodyPr>
            <a:noAutofit/>
          </a:bodyPr>
          <a:lstStyle/>
          <a:p>
            <a:r>
              <a:rPr lang="uk-UA" sz="2400" b="1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Фізико-географічна область </a:t>
            </a:r>
            <a:r>
              <a:rPr lang="uk-UA" sz="2400" b="0" i="0">
                <a:solidFill>
                  <a:srgbClr val="343434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складова частина фізико-географічної провінції. Під час визначення меж областей враховують їх приуроченість до тектонічних структур, положення над рівнем моря, ступінь розчленування поверхні, склад гірських порід, поширення певних фізико-географічних процесів. Так, у межах провінції Українського Полісся критерієм виділення природних областей Волинського, Житомирського, Київського, Чернігівського та Новгород-Сіверського Полісся є приуроченість кожної з них до різних тектонічних структур, яким властиві свої нашарування гірських порід, поєднання форм рельєфу, видів ландшафтів.</a:t>
            </a:r>
            <a:endParaRPr lang="uk-UA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D4BE2F72-AFE3-43E9-A503-1BBF9AD7D7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387" y="3429000"/>
            <a:ext cx="5167313" cy="2807494"/>
          </a:xfrm>
        </p:spPr>
      </p:pic>
    </p:spTree>
    <p:extLst>
      <p:ext uri="{BB962C8B-B14F-4D97-AF65-F5344CB8AC3E}">
        <p14:creationId xmlns:p14="http://schemas.microsoft.com/office/powerpoint/2010/main" val="7614404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12E10B-5409-4770-AE34-3B796ECD7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3387725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27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Фізико-географічне районування має велике значення в поглибленні уявлень про закономірності природних умов території України, її поділу на природно-територіальні комплекси.</a:t>
            </a:r>
            <a:br>
              <a:rPr lang="uk-UA" sz="27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Чим детальніше фізико-географічне районування, тим краща вивченість території. А оскільки територія України має високий ступінь господарської освоєності, розв'язання проблеми природокористування неможливе без всебічного врахування особливостей природних умов і ресурсів. Тому детальне фізико-географічне районування є науковою основою обґрунтування проектів землевпорядкування, містобудування, меліорації, раціонального використання земельних і водних ресурсів, охорони навколишнього середовища тощо.</a:t>
            </a:r>
            <a:br>
              <a:rPr lang="uk-UA" sz="1000" b="0" i="0">
                <a:effectLst/>
                <a:latin typeface="montserrat" panose="00000500000000000000" pitchFamily="2" charset="-52"/>
              </a:rPr>
            </a:br>
            <a:endParaRPr lang="uk-UA" sz="2000"/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2923C5A7-0CCF-4D8A-A740-82BE4DA70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124" y="3752849"/>
            <a:ext cx="4810125" cy="2616994"/>
          </a:xfrm>
        </p:spPr>
      </p:pic>
    </p:spTree>
    <p:extLst>
      <p:ext uri="{BB962C8B-B14F-4D97-AF65-F5344CB8AC3E}">
        <p14:creationId xmlns:p14="http://schemas.microsoft.com/office/powerpoint/2010/main" val="187020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22273F-741F-4029-A9D0-FA1344878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892425"/>
          </a:xfrm>
        </p:spPr>
        <p:txBody>
          <a:bodyPr>
            <a:normAutofit fontScale="90000"/>
          </a:bodyPr>
          <a:lstStyle/>
          <a:p>
            <a:pPr fontAlgn="base"/>
            <a:r>
              <a:rPr lang="uk-UA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Висновок.</a:t>
            </a:r>
            <a:br>
              <a:rPr lang="uk-UA" sz="24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uk-UA" sz="24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айже вся територія України знаходиться в межах помірного поясу, і тільки на Південному березі Кримських гір ландшафти мають риси субтропічних. Україна розташована в межах трьох фізико-географічних країн: Східноєвропейської рівнини, Українських Карпат і Кримських гір.</a:t>
            </a:r>
            <a:br>
              <a:rPr lang="uk-UA" sz="24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0" i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Рівнинна територія України - це частина Східноєвропейської фізико-географічної країни з чітко вираженою широтною зональністю. Тут виділяють три природні зони: мішаних хвойно-широколистих лісів, лісостепову та степову.</a:t>
            </a:r>
            <a:br>
              <a:rPr lang="uk-UA" sz="900" b="0" i="0">
                <a:effectLst/>
                <a:latin typeface="montserrat" panose="00000500000000000000" pitchFamily="2" charset="-52"/>
              </a:rPr>
            </a:br>
            <a:endParaRPr lang="uk-UA" sz="1800"/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468E6975-3E3F-49FE-939B-9D6E773DF0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542" y="3429000"/>
            <a:ext cx="5024438" cy="2559844"/>
          </a:xfrm>
        </p:spPr>
      </p:pic>
    </p:spTree>
    <p:extLst>
      <p:ext uri="{BB962C8B-B14F-4D97-AF65-F5344CB8AC3E}">
        <p14:creationId xmlns:p14="http://schemas.microsoft.com/office/powerpoint/2010/main" val="9841929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785</Words>
  <Application>Microsoft Office PowerPoint</Application>
  <PresentationFormat>Широкий екран</PresentationFormat>
  <Paragraphs>9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montserrat</vt:lpstr>
      <vt:lpstr>Times New Roman</vt:lpstr>
      <vt:lpstr>Тема Office</vt:lpstr>
      <vt:lpstr>Презентація PowerPoint</vt:lpstr>
      <vt:lpstr>Фізико-географічне районування - це виявлення порівняно однорідних за природними умовами регіонів, які відрізняються своєю ландшафтною структурою. Виділяють такі одиниці фізико-географічного районування: країна, зона, підзона, провінція, область.</vt:lpstr>
      <vt:lpstr>Фізико-географічна країна - це великі частини суходолу, що займають сотні тисяч і навіть мільйони квадратних кілометрів, їх утворення і розвиток пов'язані з великими тектонічними структурами (платформи, складчасті області). Розрізняють рівнинні і гірські фізико-географічні країни, які характеризуються властивими їм системами ландшафтної зональності. Ландшафтні зони на рівнинній частині території України змінюються з півночі на південь. Українські Карпати і Кримські гори є складчастими спорудами, що сформувалися в результаті альпійського горотворення. Для цих фізико-географічних країн характерна вертикальна зміна ландшафтних поясів, оскільки з підняттям угору змінюються умови ландшафтоутворення, розвиток фізико-географічних процесів. Українські Карпати і Кримські гори - фізико-географічні країни, що чітко відмежовуються від рівнинної частини.</vt:lpstr>
      <vt:lpstr>Фізико-географічна зона - це частина природної країни. На рівнинних територіях зони зберігають широтне або близьке до нього простягання. Природні умови кожної фізико-географічної зони мають свої, що залежать від широти місця, співвідношення тепла і вологи, характер циркуляції атмосфери. Внаслідок цього в межах зони існують типові для неї гідрологічні і теплові умови, що є вирішальним чинником формування зональних типів ґрунтів, рослинності і тваринного світу. Основною ознакою фізико-географічної зони є переважання в її межах певного зонального типу ландшафтів. У межах рівнинної частини України виділяють зону мішаних хвойно-широколистих лісів, лісостепову і степову зони. Природні умови цих зон значною мірою змінені господарською діяльністю, зокрема землеробством. Тому їх межі можна простежити за поширенням зональних типів сучасних ґрунтів та відновлюваного рослинного покриву.</vt:lpstr>
      <vt:lpstr>У межах природних зон виділяють підзони. Фізико-географічна підзона - частина зони, що виділяється в її межах за умовами зволоження. Підзони, як і зони, мають горизонтальне простягання. В різних зонах підзональні особливості виражені неоднаково. Нечіткість меж підзон пов'язана зі складом антропогенових відкладів та особливостями рельєфу, що поряд з відмінностями кліматичних і гідрологічних умов в межах зони зумовлює неоднорідність ландшафтів. На рівнинній частині України підзональні фізико-географічні одиниці виділяються не в усіх зонах. У зоні мішаних хвойно-широколистих лісів та в Лісостепу підзон немає. Степова зона України залежно від умов зволоження, тепло-забезпечення, характеру ґрунтово-рослинного покриву, фізико-географічних процесів окремих її частин поділяється на північно-степову, середньо-степову і південно-степову підзони.</vt:lpstr>
      <vt:lpstr>Фізико-географічна провінція - частина зони або підзони в рівнинній чи гірській країні. Виділяється у зв'язку з неоднорідністю поверхні зони, віддаленістю окремих її частин від океану, різним характером впливу на неї повітряних мас, ступенем континентальності клімату. Під час виділення провінцій як одиниць фізико-географічного районування враховують також історію розвитку території в антропогені (вплив материкових зледенінь, наступ морів, новітні тектонічні рухи). Так, характерні ландшафтні риси Українського Полісся зумовлені дніпровським зледенінням, походженням і складом гірських порід.</vt:lpstr>
      <vt:lpstr>Фізико-географічні відмінності провінцій лісостепової і степової зон України найбільш чітко представлені в межах височин та низовин (Придніпровська, Причорноморська, Північно-кримська та ін.). Найбільш піднятою і зволоженою в лісостеповій зоні є Західноукраїнська провінція. Найбільш посушливою в степовій зоні - молода рівнинна Причорноморсько-Приазовська сухо-степова провінція. Провінціальні ландшафтні особливості зон враховуються під час господарського використання цих територій.</vt:lpstr>
      <vt:lpstr>Фізико-географічна область - складова частина фізико-географічної провінції. Під час визначення меж областей враховують їх приуроченість до тектонічних структур, положення над рівнем моря, ступінь розчленування поверхні, склад гірських порід, поширення певних фізико-географічних процесів. Так, у межах провінції Українського Полісся критерієм виділення природних областей Волинського, Житомирського, Київського, Чернігівського та Новгород-Сіверського Полісся є приуроченість кожної з них до різних тектонічних структур, яким властиві свої нашарування гірських порід, поєднання форм рельєфу, видів ландшафтів.</vt:lpstr>
      <vt:lpstr>Фізико-географічне районування має велике значення в поглибленні уявлень про закономірності природних умов території України, її поділу на природно-територіальні комплекси. Чим детальніше фізико-географічне районування, тим краща вивченість території. А оскільки територія України має високий ступінь господарської освоєності, розв'язання проблеми природокористування неможливе без всебічного врахування особливостей природних умов і ресурсів. Тому детальне фізико-географічне районування є науковою основою обґрунтування проектів землевпорядкування, містобудування, меліорації, раціонального використання земельних і водних ресурсів, охорони навколишнього середовища тощо. </vt:lpstr>
      <vt:lpstr>Висновок. Майже вся територія України знаходиться в межах помірного поясу, і тільки на Південному березі Кримських гір ландшафти мають риси субтропічних. Україна розташована в межах трьох фізико-географічних країн: Східноєвропейської рівнини, Українських Карпат і Кримських гір. Рівнинна територія України - це частина Східноєвропейської фізико-географічної країни з чітко вираженою широтною зональністю. Тут виділяють три природні зони: мішаних хвойно-широколистих лісів, лісостепову та степову.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ФІЗИКО-ГЕОГРАФІЧНЕ РАЙОНУВАННЯ ТЕРИТОРІЇ УКРАЇНИ</dc:title>
  <dc:creator>Administrator</dc:creator>
  <cp:lastModifiedBy>Administrator</cp:lastModifiedBy>
  <cp:revision>7</cp:revision>
  <dcterms:created xsi:type="dcterms:W3CDTF">2024-02-16T15:11:22Z</dcterms:created>
  <dcterms:modified xsi:type="dcterms:W3CDTF">2024-02-16T16:02:57Z</dcterms:modified>
</cp:coreProperties>
</file>