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37"/>
    <p:sldId id="257" r:id="rId38"/>
    <p:sldId id="258" r:id="rId39"/>
    <p:sldId id="259" r:id="rId40"/>
    <p:sldId id="260" r:id="rId41"/>
    <p:sldId id="261" r:id="rId42"/>
    <p:sldId id="262" r:id="rId43"/>
    <p:sldId id="263" r:id="rId44"/>
    <p:sldId id="264" r:id="rId45"/>
    <p:sldId id="265" r:id="rId46"/>
    <p:sldId id="266" r:id="rId47"/>
    <p:sldId id="267" r:id="rId48"/>
    <p:sldId id="268" r:id="rId49"/>
    <p:sldId id="269" r:id="rId50"/>
    <p:sldId id="270" r:id="rId51"/>
    <p:sldId id="271" r:id="rId52"/>
    <p:sldId id="272" r:id="rId53"/>
    <p:sldId id="273" r:id="rId54"/>
    <p:sldId id="274" r:id="rId55"/>
    <p:sldId id="275" r:id="rId56"/>
    <p:sldId id="276" r:id="rId57"/>
    <p:sldId id="277" r:id="rId58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Funtastic" charset="1" panose="00000000000000000000"/>
      <p:regular r:id="rId10"/>
    </p:embeddedFont>
    <p:embeddedFont>
      <p:font typeface="Comic Sans" charset="1" panose="03000702030302020204"/>
      <p:regular r:id="rId11"/>
    </p:embeddedFont>
    <p:embeddedFont>
      <p:font typeface="Comic Sans Bold" charset="1" panose="03000902030302020204"/>
      <p:regular r:id="rId12"/>
    </p:embeddedFont>
    <p:embeddedFont>
      <p:font typeface="Comic Sans Italics" charset="1" panose="03000702030302060204"/>
      <p:regular r:id="rId13"/>
    </p:embeddedFont>
    <p:embeddedFont>
      <p:font typeface="Comic Sans Bold Italics" charset="1" panose="03000902030302060204"/>
      <p:regular r:id="rId14"/>
    </p:embeddedFont>
    <p:embeddedFont>
      <p:font typeface="Noto Serif Display" charset="1" panose="02020502080505020204"/>
      <p:regular r:id="rId15"/>
    </p:embeddedFont>
    <p:embeddedFont>
      <p:font typeface="Noto Serif Display Bold" charset="1" panose="02020802080505020204"/>
      <p:regular r:id="rId16"/>
    </p:embeddedFont>
    <p:embeddedFont>
      <p:font typeface="Noto Serif Display Italics" charset="1" panose="02020502080505090204"/>
      <p:regular r:id="rId17"/>
    </p:embeddedFont>
    <p:embeddedFont>
      <p:font typeface="Noto Serif Display Bold Italics" charset="1" panose="02020802080505090204"/>
      <p:regular r:id="rId18"/>
    </p:embeddedFont>
    <p:embeddedFont>
      <p:font typeface="Noto Serif Display Thin" charset="1" panose="02020202080505020204"/>
      <p:regular r:id="rId19"/>
    </p:embeddedFont>
    <p:embeddedFont>
      <p:font typeface="Noto Serif Display Thin Italics" charset="1" panose="02020202080505090204"/>
      <p:regular r:id="rId20"/>
    </p:embeddedFont>
    <p:embeddedFont>
      <p:font typeface="Noto Serif Display Extra-Light" charset="1" panose="02020302080505020204"/>
      <p:regular r:id="rId21"/>
    </p:embeddedFont>
    <p:embeddedFont>
      <p:font typeface="Noto Serif Display Extra-Light Italics" charset="1" panose="02020302080505090204"/>
      <p:regular r:id="rId22"/>
    </p:embeddedFont>
    <p:embeddedFont>
      <p:font typeface="Noto Serif Display Light" charset="1" panose="02020402080505020204"/>
      <p:regular r:id="rId23"/>
    </p:embeddedFont>
    <p:embeddedFont>
      <p:font typeface="Noto Serif Display Light Italics" charset="1" panose="02020402080505090204"/>
      <p:regular r:id="rId24"/>
    </p:embeddedFont>
    <p:embeddedFont>
      <p:font typeface="Noto Serif Display Medium" charset="1" panose="02020602080505020204"/>
      <p:regular r:id="rId25"/>
    </p:embeddedFont>
    <p:embeddedFont>
      <p:font typeface="Noto Serif Display Medium Italics" charset="1" panose="02020602080505090204"/>
      <p:regular r:id="rId26"/>
    </p:embeddedFont>
    <p:embeddedFont>
      <p:font typeface="Noto Serif Display Semi-Bold" charset="1" panose="02020702080505020204"/>
      <p:regular r:id="rId27"/>
    </p:embeddedFont>
    <p:embeddedFont>
      <p:font typeface="Noto Serif Display Semi-Bold Italics" charset="1" panose="02020702080505090204"/>
      <p:regular r:id="rId28"/>
    </p:embeddedFont>
    <p:embeddedFont>
      <p:font typeface="Noto Serif Display Ultra-Bold" charset="1" panose="02020902080505020204"/>
      <p:regular r:id="rId29"/>
    </p:embeddedFont>
    <p:embeddedFont>
      <p:font typeface="Noto Serif Display Ultra-Bold Italics" charset="1" panose="02020902080505090204"/>
      <p:regular r:id="rId30"/>
    </p:embeddedFont>
    <p:embeddedFont>
      <p:font typeface="Noto Serif Display Heavy" charset="1" panose="02020A02080505020204"/>
      <p:regular r:id="rId31"/>
    </p:embeddedFont>
    <p:embeddedFont>
      <p:font typeface="Noto Serif Display Heavy Italics" charset="1" panose="02020A02080505090204"/>
      <p:regular r:id="rId32"/>
    </p:embeddedFont>
    <p:embeddedFont>
      <p:font typeface="Londrina Solid" charset="1" panose="00000500000000000000"/>
      <p:regular r:id="rId33"/>
    </p:embeddedFont>
    <p:embeddedFont>
      <p:font typeface="Londrina Solid Thin" charset="1" panose="00000300000000000000"/>
      <p:regular r:id="rId34"/>
    </p:embeddedFont>
    <p:embeddedFont>
      <p:font typeface="Londrina Solid Light" charset="1" panose="00000400000000000000"/>
      <p:regular r:id="rId35"/>
    </p:embeddedFont>
    <p:embeddedFont>
      <p:font typeface="Londrina Solid Heavy" charset="1" panose="00000A0000000000000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25" Target="fonts/font25.fntdata" Type="http://schemas.openxmlformats.org/officeDocument/2006/relationships/font"/><Relationship Id="rId26" Target="fonts/font26.fntdata" Type="http://schemas.openxmlformats.org/officeDocument/2006/relationships/font"/><Relationship Id="rId27" Target="fonts/font27.fntdata" Type="http://schemas.openxmlformats.org/officeDocument/2006/relationships/font"/><Relationship Id="rId28" Target="fonts/font28.fntdata" Type="http://schemas.openxmlformats.org/officeDocument/2006/relationships/font"/><Relationship Id="rId29" Target="fonts/font29.fntdata" Type="http://schemas.openxmlformats.org/officeDocument/2006/relationships/font"/><Relationship Id="rId3" Target="viewProps.xml" Type="http://schemas.openxmlformats.org/officeDocument/2006/relationships/viewProps"/><Relationship Id="rId30" Target="fonts/font30.fntdata" Type="http://schemas.openxmlformats.org/officeDocument/2006/relationships/font"/><Relationship Id="rId31" Target="fonts/font31.fntdata" Type="http://schemas.openxmlformats.org/officeDocument/2006/relationships/font"/><Relationship Id="rId32" Target="fonts/font32.fntdata" Type="http://schemas.openxmlformats.org/officeDocument/2006/relationships/font"/><Relationship Id="rId33" Target="fonts/font33.fntdata" Type="http://schemas.openxmlformats.org/officeDocument/2006/relationships/font"/><Relationship Id="rId34" Target="fonts/font34.fntdata" Type="http://schemas.openxmlformats.org/officeDocument/2006/relationships/font"/><Relationship Id="rId35" Target="fonts/font35.fntdata" Type="http://schemas.openxmlformats.org/officeDocument/2006/relationships/font"/><Relationship Id="rId36" Target="fonts/font36.fntdata" Type="http://schemas.openxmlformats.org/officeDocument/2006/relationships/font"/><Relationship Id="rId37" Target="slides/slide1.xml" Type="http://schemas.openxmlformats.org/officeDocument/2006/relationships/slide"/><Relationship Id="rId38" Target="slides/slide2.xml" Type="http://schemas.openxmlformats.org/officeDocument/2006/relationships/slide"/><Relationship Id="rId39" Target="slides/slide3.xml" Type="http://schemas.openxmlformats.org/officeDocument/2006/relationships/slide"/><Relationship Id="rId4" Target="theme/theme1.xml" Type="http://schemas.openxmlformats.org/officeDocument/2006/relationships/theme"/><Relationship Id="rId40" Target="slides/slide4.xml" Type="http://schemas.openxmlformats.org/officeDocument/2006/relationships/slide"/><Relationship Id="rId41" Target="slides/slide5.xml" Type="http://schemas.openxmlformats.org/officeDocument/2006/relationships/slide"/><Relationship Id="rId42" Target="slides/slide6.xml" Type="http://schemas.openxmlformats.org/officeDocument/2006/relationships/slide"/><Relationship Id="rId43" Target="slides/slide7.xml" Type="http://schemas.openxmlformats.org/officeDocument/2006/relationships/slide"/><Relationship Id="rId44" Target="slides/slide8.xml" Type="http://schemas.openxmlformats.org/officeDocument/2006/relationships/slide"/><Relationship Id="rId45" Target="slides/slide9.xml" Type="http://schemas.openxmlformats.org/officeDocument/2006/relationships/slide"/><Relationship Id="rId46" Target="slides/slide10.xml" Type="http://schemas.openxmlformats.org/officeDocument/2006/relationships/slide"/><Relationship Id="rId47" Target="slides/slide11.xml" Type="http://schemas.openxmlformats.org/officeDocument/2006/relationships/slide"/><Relationship Id="rId48" Target="slides/slide12.xml" Type="http://schemas.openxmlformats.org/officeDocument/2006/relationships/slide"/><Relationship Id="rId49" Target="slides/slide13.xml" Type="http://schemas.openxmlformats.org/officeDocument/2006/relationships/slide"/><Relationship Id="rId5" Target="tableStyles.xml" Type="http://schemas.openxmlformats.org/officeDocument/2006/relationships/tableStyles"/><Relationship Id="rId50" Target="slides/slide14.xml" Type="http://schemas.openxmlformats.org/officeDocument/2006/relationships/slide"/><Relationship Id="rId51" Target="slides/slide15.xml" Type="http://schemas.openxmlformats.org/officeDocument/2006/relationships/slide"/><Relationship Id="rId52" Target="slides/slide16.xml" Type="http://schemas.openxmlformats.org/officeDocument/2006/relationships/slide"/><Relationship Id="rId53" Target="slides/slide17.xml" Type="http://schemas.openxmlformats.org/officeDocument/2006/relationships/slide"/><Relationship Id="rId54" Target="slides/slide18.xml" Type="http://schemas.openxmlformats.org/officeDocument/2006/relationships/slide"/><Relationship Id="rId55" Target="slides/slide19.xml" Type="http://schemas.openxmlformats.org/officeDocument/2006/relationships/slide"/><Relationship Id="rId56" Target="slides/slide20.xml" Type="http://schemas.openxmlformats.org/officeDocument/2006/relationships/slide"/><Relationship Id="rId57" Target="slides/slide21.xml" Type="http://schemas.openxmlformats.org/officeDocument/2006/relationships/slide"/><Relationship Id="rId58" Target="slides/slide22.xml" Type="http://schemas.openxmlformats.org/officeDocument/2006/relationships/slide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1.png" Type="http://schemas.openxmlformats.org/officeDocument/2006/relationships/image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9.png" Type="http://schemas.openxmlformats.org/officeDocument/2006/relationships/image"/><Relationship Id="rId9" Target="../media/image10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/Relationships>
</file>

<file path=ppt/slides/_rels/slide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3.png" Type="http://schemas.openxmlformats.org/officeDocument/2006/relationships/image"/><Relationship Id="rId6" Target="../media/image14.png" Type="http://schemas.openxmlformats.org/officeDocument/2006/relationships/image"/></Relationships>
</file>

<file path=ppt/slides/_rels/slide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5.png" Type="http://schemas.openxmlformats.org/officeDocument/2006/relationships/image"/><Relationship Id="rId6" Target="../media/image16.png" Type="http://schemas.openxmlformats.org/officeDocument/2006/relationships/image"/><Relationship Id="rId7" Target="../media/image17.png" Type="http://schemas.openxmlformats.org/officeDocument/2006/relationships/image"/><Relationship Id="rId8" Target="../media/image18.svg" Type="http://schemas.openxmlformats.org/officeDocument/2006/relationships/image"/><Relationship Id="rId9" Target="../media/image19.png" Type="http://schemas.openxmlformats.org/officeDocument/2006/relationships/image"/></Relationships>
</file>

<file path=ppt/slides/_rels/slide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0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Relationship Id="rId8" Target="../media/image21.png" Type="http://schemas.openxmlformats.org/officeDocument/2006/relationships/image"/></Relationships>
</file>

<file path=ppt/slides/_rels/slide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2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1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23.png" Type="http://schemas.openxmlformats.org/officeDocument/2006/relationships/image"/></Relationships>
</file>

<file path=ppt/slides/_rels/slide1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24.png" Type="http://schemas.openxmlformats.org/officeDocument/2006/relationships/image"/></Relationships>
</file>

<file path=ppt/slides/_rels/slide1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25.png" Type="http://schemas.openxmlformats.org/officeDocument/2006/relationships/image"/></Relationships>
</file>

<file path=ppt/slides/_rels/slide1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3.png" Type="http://schemas.openxmlformats.org/officeDocument/2006/relationships/image"/><Relationship Id="rId6" Target="../media/image26.png" Type="http://schemas.openxmlformats.org/officeDocument/2006/relationships/image"/></Relationships>
</file>

<file path=ppt/slides/_rels/slide1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27.png" Type="http://schemas.openxmlformats.org/officeDocument/2006/relationships/image"/></Relationships>
</file>

<file path=ppt/slides/_rels/slide15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6.png" Type="http://schemas.openxmlformats.org/officeDocument/2006/relationships/image"/><Relationship Id="rId6" Target="../media/image28.png" Type="http://schemas.openxmlformats.org/officeDocument/2006/relationships/image"/></Relationships>
</file>

<file path=ppt/slides/_rels/slide16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9.png" Type="http://schemas.openxmlformats.org/officeDocument/2006/relationships/image"/><Relationship Id="rId6" Target="../media/image7.png" Type="http://schemas.openxmlformats.org/officeDocument/2006/relationships/image"/><Relationship Id="rId7" Target="../media/image8.svg" Type="http://schemas.openxmlformats.org/officeDocument/2006/relationships/image"/></Relationships>
</file>

<file path=ppt/slides/_rels/slide17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.png" Type="http://schemas.openxmlformats.org/officeDocument/2006/relationships/image"/><Relationship Id="rId6" Target="../media/image30.png" Type="http://schemas.openxmlformats.org/officeDocument/2006/relationships/image"/></Relationships>
</file>

<file path=ppt/slides/_rels/slide18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22.png" Type="http://schemas.openxmlformats.org/officeDocument/2006/relationships/image"/></Relationships>
</file>

<file path=ppt/slides/_rels/slide19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12.png" Type="http://schemas.openxmlformats.org/officeDocument/2006/relationships/image"/><Relationship Id="rId6" Target="../media/image31.jpeg" Type="http://schemas.openxmlformats.org/officeDocument/2006/relationships/image"/><Relationship Id="rId7" Target="https://www.youtube.com/watch?v=8AH0XGZ6SCU" TargetMode="External" Type="http://schemas.openxmlformats.org/officeDocument/2006/relationships/hyperlink"/></Relationships>
</file>

<file path=ppt/slides/_rels/slide20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2.png" Type="http://schemas.openxmlformats.org/officeDocument/2006/relationships/image"/></Relationships>
</file>

<file path=ppt/slides/_rels/slide2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33.png" Type="http://schemas.openxmlformats.org/officeDocument/2006/relationships/image"/><Relationship Id="rId8" Target="../media/image34.svg" Type="http://schemas.openxmlformats.org/officeDocument/2006/relationships/image"/></Relationships>
</file>

<file path=ppt/slides/_rels/slide2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4.png" Type="http://schemas.openxmlformats.org/officeDocument/2006/relationships/image"/><Relationship Id="rId4" Target="../media/image5.svg" Type="http://schemas.openxmlformats.org/officeDocument/2006/relationships/image"/><Relationship Id="rId5" Target="../media/image35.png" Type="http://schemas.openxmlformats.org/officeDocument/2006/relationships/image"/><Relationship Id="rId6" Target="https://www.youtube.com/watch?v=PIWEe-O68JI&amp;t=3s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3921836" y="2982755"/>
            <a:ext cx="16064139" cy="4321490"/>
            <a:chOff x="0" y="0"/>
            <a:chExt cx="45219913" cy="1216482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075133" cy="12020042"/>
            </a:xfrm>
            <a:custGeom>
              <a:avLst/>
              <a:gdLst/>
              <a:ahLst/>
              <a:cxnLst/>
              <a:rect r="r" b="b" t="t" l="l"/>
              <a:pathLst>
                <a:path h="12020042" w="45075133">
                  <a:moveTo>
                    <a:pt x="0" y="0"/>
                  </a:moveTo>
                  <a:lnTo>
                    <a:pt x="45075133" y="0"/>
                  </a:lnTo>
                  <a:lnTo>
                    <a:pt x="45075133" y="12020042"/>
                  </a:lnTo>
                  <a:lnTo>
                    <a:pt x="0" y="120200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219913" cy="12164822"/>
            </a:xfrm>
            <a:custGeom>
              <a:avLst/>
              <a:gdLst/>
              <a:ahLst/>
              <a:cxnLst/>
              <a:rect r="r" b="b" t="t" l="l"/>
              <a:pathLst>
                <a:path h="12164822" w="45219913">
                  <a:moveTo>
                    <a:pt x="45075134" y="12020042"/>
                  </a:moveTo>
                  <a:lnTo>
                    <a:pt x="45219913" y="12020042"/>
                  </a:lnTo>
                  <a:lnTo>
                    <a:pt x="45219913" y="12164822"/>
                  </a:lnTo>
                  <a:lnTo>
                    <a:pt x="45075134" y="12164822"/>
                  </a:lnTo>
                  <a:lnTo>
                    <a:pt x="45075134" y="1202004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2020042"/>
                  </a:lnTo>
                  <a:lnTo>
                    <a:pt x="0" y="12020042"/>
                  </a:lnTo>
                  <a:lnTo>
                    <a:pt x="0" y="144780"/>
                  </a:lnTo>
                  <a:close/>
                  <a:moveTo>
                    <a:pt x="0" y="12020042"/>
                  </a:moveTo>
                  <a:lnTo>
                    <a:pt x="144780" y="12020042"/>
                  </a:lnTo>
                  <a:lnTo>
                    <a:pt x="144780" y="12164822"/>
                  </a:lnTo>
                  <a:lnTo>
                    <a:pt x="0" y="12164822"/>
                  </a:lnTo>
                  <a:lnTo>
                    <a:pt x="0" y="12020042"/>
                  </a:lnTo>
                  <a:close/>
                  <a:moveTo>
                    <a:pt x="45075134" y="144780"/>
                  </a:moveTo>
                  <a:lnTo>
                    <a:pt x="45219913" y="144780"/>
                  </a:lnTo>
                  <a:lnTo>
                    <a:pt x="45219913" y="12020042"/>
                  </a:lnTo>
                  <a:lnTo>
                    <a:pt x="45075134" y="12020042"/>
                  </a:lnTo>
                  <a:lnTo>
                    <a:pt x="45075134" y="144780"/>
                  </a:lnTo>
                  <a:close/>
                  <a:moveTo>
                    <a:pt x="144780" y="12020042"/>
                  </a:moveTo>
                  <a:lnTo>
                    <a:pt x="45075134" y="12020042"/>
                  </a:lnTo>
                  <a:lnTo>
                    <a:pt x="45075134" y="12164822"/>
                  </a:lnTo>
                  <a:lnTo>
                    <a:pt x="144780" y="12164822"/>
                  </a:lnTo>
                  <a:lnTo>
                    <a:pt x="144780" y="12020042"/>
                  </a:lnTo>
                  <a:close/>
                  <a:moveTo>
                    <a:pt x="45075134" y="0"/>
                  </a:moveTo>
                  <a:lnTo>
                    <a:pt x="45219913" y="0"/>
                  </a:lnTo>
                  <a:lnTo>
                    <a:pt x="45219913" y="144780"/>
                  </a:lnTo>
                  <a:lnTo>
                    <a:pt x="45075134" y="144780"/>
                  </a:lnTo>
                  <a:lnTo>
                    <a:pt x="4507513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075134" y="0"/>
                  </a:lnTo>
                  <a:lnTo>
                    <a:pt x="4507513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3726870" y="3327512"/>
            <a:ext cx="15609231" cy="3631977"/>
            <a:chOff x="0" y="0"/>
            <a:chExt cx="41425162" cy="963886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280382" cy="9494082"/>
            </a:xfrm>
            <a:custGeom>
              <a:avLst/>
              <a:gdLst/>
              <a:ahLst/>
              <a:cxnLst/>
              <a:rect r="r" b="b" t="t" l="l"/>
              <a:pathLst>
                <a:path h="9494082" w="41280382">
                  <a:moveTo>
                    <a:pt x="0" y="0"/>
                  </a:moveTo>
                  <a:lnTo>
                    <a:pt x="41280382" y="0"/>
                  </a:lnTo>
                  <a:lnTo>
                    <a:pt x="41280382" y="9494082"/>
                  </a:lnTo>
                  <a:lnTo>
                    <a:pt x="0" y="949408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425161" cy="9638862"/>
            </a:xfrm>
            <a:custGeom>
              <a:avLst/>
              <a:gdLst/>
              <a:ahLst/>
              <a:cxnLst/>
              <a:rect r="r" b="b" t="t" l="l"/>
              <a:pathLst>
                <a:path h="9638862" w="41425161">
                  <a:moveTo>
                    <a:pt x="41280383" y="9494082"/>
                  </a:moveTo>
                  <a:lnTo>
                    <a:pt x="41425161" y="9494082"/>
                  </a:lnTo>
                  <a:lnTo>
                    <a:pt x="41425161" y="9638862"/>
                  </a:lnTo>
                  <a:lnTo>
                    <a:pt x="41280383" y="9638862"/>
                  </a:lnTo>
                  <a:lnTo>
                    <a:pt x="41280383" y="949408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9494082"/>
                  </a:lnTo>
                  <a:lnTo>
                    <a:pt x="0" y="9494082"/>
                  </a:lnTo>
                  <a:lnTo>
                    <a:pt x="0" y="144780"/>
                  </a:lnTo>
                  <a:close/>
                  <a:moveTo>
                    <a:pt x="0" y="9494082"/>
                  </a:moveTo>
                  <a:lnTo>
                    <a:pt x="144780" y="9494082"/>
                  </a:lnTo>
                  <a:lnTo>
                    <a:pt x="144780" y="9638862"/>
                  </a:lnTo>
                  <a:lnTo>
                    <a:pt x="0" y="9638862"/>
                  </a:lnTo>
                  <a:lnTo>
                    <a:pt x="0" y="9494082"/>
                  </a:lnTo>
                  <a:close/>
                  <a:moveTo>
                    <a:pt x="41280383" y="144780"/>
                  </a:moveTo>
                  <a:lnTo>
                    <a:pt x="41425161" y="144780"/>
                  </a:lnTo>
                  <a:lnTo>
                    <a:pt x="41425161" y="9494082"/>
                  </a:lnTo>
                  <a:lnTo>
                    <a:pt x="41280383" y="9494082"/>
                  </a:lnTo>
                  <a:lnTo>
                    <a:pt x="41280383" y="144780"/>
                  </a:lnTo>
                  <a:close/>
                  <a:moveTo>
                    <a:pt x="144780" y="9494082"/>
                  </a:moveTo>
                  <a:lnTo>
                    <a:pt x="41280383" y="9494082"/>
                  </a:lnTo>
                  <a:lnTo>
                    <a:pt x="41280383" y="9638862"/>
                  </a:lnTo>
                  <a:lnTo>
                    <a:pt x="144780" y="9638862"/>
                  </a:lnTo>
                  <a:lnTo>
                    <a:pt x="144780" y="9494082"/>
                  </a:lnTo>
                  <a:close/>
                  <a:moveTo>
                    <a:pt x="41280383" y="0"/>
                  </a:moveTo>
                  <a:lnTo>
                    <a:pt x="41425161" y="0"/>
                  </a:lnTo>
                  <a:lnTo>
                    <a:pt x="41425161" y="144780"/>
                  </a:lnTo>
                  <a:lnTo>
                    <a:pt x="41280383" y="144780"/>
                  </a:lnTo>
                  <a:lnTo>
                    <a:pt x="4128038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280383" y="0"/>
                  </a:lnTo>
                  <a:lnTo>
                    <a:pt x="4128038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6170163" y="7693162"/>
            <a:ext cx="3642543" cy="2941354"/>
          </a:xfrm>
          <a:custGeom>
            <a:avLst/>
            <a:gdLst/>
            <a:ahLst/>
            <a:cxnLst/>
            <a:rect r="r" b="b" t="t" l="l"/>
            <a:pathLst>
              <a:path h="2941354" w="3642543">
                <a:moveTo>
                  <a:pt x="0" y="0"/>
                </a:moveTo>
                <a:lnTo>
                  <a:pt x="3642543" y="0"/>
                </a:lnTo>
                <a:lnTo>
                  <a:pt x="3642543" y="2941354"/>
                </a:lnTo>
                <a:lnTo>
                  <a:pt x="0" y="29413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622145" y="1095833"/>
            <a:ext cx="6160399" cy="9538683"/>
          </a:xfrm>
          <a:custGeom>
            <a:avLst/>
            <a:gdLst/>
            <a:ahLst/>
            <a:cxnLst/>
            <a:rect r="r" b="b" t="t" l="l"/>
            <a:pathLst>
              <a:path h="9538683" w="6160399">
                <a:moveTo>
                  <a:pt x="0" y="0"/>
                </a:moveTo>
                <a:lnTo>
                  <a:pt x="6160399" y="0"/>
                </a:lnTo>
                <a:lnTo>
                  <a:pt x="6160399" y="9538683"/>
                </a:lnTo>
                <a:lnTo>
                  <a:pt x="0" y="95386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1233991" y="8234269"/>
            <a:ext cx="10388154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Londrina Solid"/>
              </a:rPr>
              <a:t>6 КЛАС</a:t>
            </a:r>
          </a:p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Londrina Solid"/>
              </a:rPr>
              <a:t>ІНГА ЛИТВИН-МАТІЙЧУК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028700" y="3216275"/>
            <a:ext cx="10388154" cy="34924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300"/>
              </a:lnSpc>
            </a:pPr>
            <a:r>
              <a:rPr lang="en-US" sz="9500">
                <a:solidFill>
                  <a:srgbClr val="04697B"/>
                </a:solidFill>
                <a:latin typeface="Funtastic Bold"/>
              </a:rPr>
              <a:t>ГІДРОСФЕРА ТА ЇЇ СКЛАДОВІ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2363256" y="788724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339384" y="1325760"/>
            <a:ext cx="15609231" cy="7635480"/>
            <a:chOff x="0" y="0"/>
            <a:chExt cx="41425162" cy="2026371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280382" cy="20118934"/>
            </a:xfrm>
            <a:custGeom>
              <a:avLst/>
              <a:gdLst/>
              <a:ahLst/>
              <a:cxnLst/>
              <a:rect r="r" b="b" t="t" l="l"/>
              <a:pathLst>
                <a:path h="20118934" w="41280382">
                  <a:moveTo>
                    <a:pt x="0" y="0"/>
                  </a:moveTo>
                  <a:lnTo>
                    <a:pt x="41280382" y="0"/>
                  </a:lnTo>
                  <a:lnTo>
                    <a:pt x="41280382" y="20118934"/>
                  </a:lnTo>
                  <a:lnTo>
                    <a:pt x="0" y="20118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425161" cy="20263714"/>
            </a:xfrm>
            <a:custGeom>
              <a:avLst/>
              <a:gdLst/>
              <a:ahLst/>
              <a:cxnLst/>
              <a:rect r="r" b="b" t="t" l="l"/>
              <a:pathLst>
                <a:path h="20263714" w="41425161">
                  <a:moveTo>
                    <a:pt x="41280383" y="20118933"/>
                  </a:moveTo>
                  <a:lnTo>
                    <a:pt x="41425161" y="20118933"/>
                  </a:lnTo>
                  <a:lnTo>
                    <a:pt x="41425161" y="20263714"/>
                  </a:lnTo>
                  <a:lnTo>
                    <a:pt x="41280383" y="20263714"/>
                  </a:lnTo>
                  <a:lnTo>
                    <a:pt x="41280383" y="2011893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18933"/>
                  </a:lnTo>
                  <a:lnTo>
                    <a:pt x="0" y="20118933"/>
                  </a:lnTo>
                  <a:lnTo>
                    <a:pt x="0" y="144780"/>
                  </a:lnTo>
                  <a:close/>
                  <a:moveTo>
                    <a:pt x="0" y="20118933"/>
                  </a:moveTo>
                  <a:lnTo>
                    <a:pt x="144780" y="20118933"/>
                  </a:lnTo>
                  <a:lnTo>
                    <a:pt x="144780" y="20263714"/>
                  </a:lnTo>
                  <a:lnTo>
                    <a:pt x="0" y="20263714"/>
                  </a:lnTo>
                  <a:lnTo>
                    <a:pt x="0" y="20118933"/>
                  </a:lnTo>
                  <a:close/>
                  <a:moveTo>
                    <a:pt x="41280383" y="144780"/>
                  </a:moveTo>
                  <a:lnTo>
                    <a:pt x="41425161" y="144780"/>
                  </a:lnTo>
                  <a:lnTo>
                    <a:pt x="41425161" y="20118933"/>
                  </a:lnTo>
                  <a:lnTo>
                    <a:pt x="41280383" y="20118933"/>
                  </a:lnTo>
                  <a:lnTo>
                    <a:pt x="41280383" y="144780"/>
                  </a:lnTo>
                  <a:close/>
                  <a:moveTo>
                    <a:pt x="144780" y="20118933"/>
                  </a:moveTo>
                  <a:lnTo>
                    <a:pt x="41280383" y="20118933"/>
                  </a:lnTo>
                  <a:lnTo>
                    <a:pt x="41280383" y="20263714"/>
                  </a:lnTo>
                  <a:lnTo>
                    <a:pt x="144780" y="20263714"/>
                  </a:lnTo>
                  <a:lnTo>
                    <a:pt x="144780" y="20118933"/>
                  </a:lnTo>
                  <a:close/>
                  <a:moveTo>
                    <a:pt x="41280383" y="0"/>
                  </a:moveTo>
                  <a:lnTo>
                    <a:pt x="41425161" y="0"/>
                  </a:lnTo>
                  <a:lnTo>
                    <a:pt x="41425161" y="144780"/>
                  </a:lnTo>
                  <a:lnTo>
                    <a:pt x="41280383" y="144780"/>
                  </a:lnTo>
                  <a:lnTo>
                    <a:pt x="4128038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280383" y="0"/>
                  </a:lnTo>
                  <a:lnTo>
                    <a:pt x="4128038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95320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589771" y="7782148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1298233" y="1325760"/>
            <a:ext cx="6323624" cy="10672783"/>
          </a:xfrm>
          <a:custGeom>
            <a:avLst/>
            <a:gdLst/>
            <a:ahLst/>
            <a:cxnLst/>
            <a:rect r="r" b="b" t="t" l="l"/>
            <a:pathLst>
              <a:path h="10672783" w="6323624">
                <a:moveTo>
                  <a:pt x="6323624" y="0"/>
                </a:moveTo>
                <a:lnTo>
                  <a:pt x="0" y="0"/>
                </a:lnTo>
                <a:lnTo>
                  <a:pt x="0" y="10672783"/>
                </a:lnTo>
                <a:lnTo>
                  <a:pt x="6323624" y="10672783"/>
                </a:lnTo>
                <a:lnTo>
                  <a:pt x="6323624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954465" y="1561001"/>
            <a:ext cx="9506623" cy="1024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60"/>
              </a:lnSpc>
            </a:pPr>
            <a:r>
              <a:rPr lang="en-US" sz="5400">
                <a:solidFill>
                  <a:srgbClr val="04697B"/>
                </a:solidFill>
                <a:latin typeface="Funtastic Bold"/>
              </a:rPr>
              <a:t>ПРАВИЛА РОБОТИ НА УРОЦІ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954465" y="3144741"/>
            <a:ext cx="9506623" cy="5057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1.Мати гарний настрій.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2.Бути чемним та поважати один одного.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3.Вміти вислухати відповідь свого однокласника.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4.Працювати уважно.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5.Допомагати один одному.</a:t>
            </a:r>
          </a:p>
          <a:p>
            <a:pPr>
              <a:lnSpc>
                <a:spcPts val="4950"/>
              </a:lnSpc>
            </a:pPr>
            <a:r>
              <a:rPr lang="en-US" sz="4500">
                <a:solidFill>
                  <a:srgbClr val="000000"/>
                </a:solidFill>
                <a:latin typeface="Londrina Solid"/>
              </a:rPr>
              <a:t>6.Дарувати позитивний настрій.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5400000">
            <a:off x="7308247" y="-660052"/>
            <a:ext cx="8220195" cy="13226255"/>
            <a:chOff x="0" y="0"/>
            <a:chExt cx="23139523" cy="3723138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2994743" cy="37086601"/>
            </a:xfrm>
            <a:custGeom>
              <a:avLst/>
              <a:gdLst/>
              <a:ahLst/>
              <a:cxnLst/>
              <a:rect r="r" b="b" t="t" l="l"/>
              <a:pathLst>
                <a:path h="37086601" w="22994743">
                  <a:moveTo>
                    <a:pt x="0" y="0"/>
                  </a:moveTo>
                  <a:lnTo>
                    <a:pt x="22994743" y="0"/>
                  </a:lnTo>
                  <a:lnTo>
                    <a:pt x="22994743" y="37086601"/>
                  </a:lnTo>
                  <a:lnTo>
                    <a:pt x="0" y="3708660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3139522" cy="37231383"/>
            </a:xfrm>
            <a:custGeom>
              <a:avLst/>
              <a:gdLst/>
              <a:ahLst/>
              <a:cxnLst/>
              <a:rect r="r" b="b" t="t" l="l"/>
              <a:pathLst>
                <a:path h="37231383" w="23139522">
                  <a:moveTo>
                    <a:pt x="22994742" y="37086601"/>
                  </a:moveTo>
                  <a:lnTo>
                    <a:pt x="23139522" y="37086601"/>
                  </a:lnTo>
                  <a:lnTo>
                    <a:pt x="23139522" y="37231383"/>
                  </a:lnTo>
                  <a:lnTo>
                    <a:pt x="22994742" y="37231383"/>
                  </a:lnTo>
                  <a:lnTo>
                    <a:pt x="22994742" y="3708660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086601"/>
                  </a:lnTo>
                  <a:lnTo>
                    <a:pt x="0" y="37086601"/>
                  </a:lnTo>
                  <a:lnTo>
                    <a:pt x="0" y="144780"/>
                  </a:lnTo>
                  <a:close/>
                  <a:moveTo>
                    <a:pt x="0" y="37086601"/>
                  </a:moveTo>
                  <a:lnTo>
                    <a:pt x="144780" y="37086601"/>
                  </a:lnTo>
                  <a:lnTo>
                    <a:pt x="144780" y="37231383"/>
                  </a:lnTo>
                  <a:lnTo>
                    <a:pt x="0" y="37231383"/>
                  </a:lnTo>
                  <a:lnTo>
                    <a:pt x="0" y="37086601"/>
                  </a:lnTo>
                  <a:close/>
                  <a:moveTo>
                    <a:pt x="22994742" y="144780"/>
                  </a:moveTo>
                  <a:lnTo>
                    <a:pt x="23139522" y="144780"/>
                  </a:lnTo>
                  <a:lnTo>
                    <a:pt x="23139522" y="37086601"/>
                  </a:lnTo>
                  <a:lnTo>
                    <a:pt x="22994742" y="37086601"/>
                  </a:lnTo>
                  <a:lnTo>
                    <a:pt x="22994742" y="144780"/>
                  </a:lnTo>
                  <a:close/>
                  <a:moveTo>
                    <a:pt x="144780" y="37086601"/>
                  </a:moveTo>
                  <a:lnTo>
                    <a:pt x="22994742" y="37086601"/>
                  </a:lnTo>
                  <a:lnTo>
                    <a:pt x="22994742" y="37231383"/>
                  </a:lnTo>
                  <a:lnTo>
                    <a:pt x="144780" y="37231383"/>
                  </a:lnTo>
                  <a:lnTo>
                    <a:pt x="144780" y="37086601"/>
                  </a:lnTo>
                  <a:close/>
                  <a:moveTo>
                    <a:pt x="22994742" y="0"/>
                  </a:moveTo>
                  <a:lnTo>
                    <a:pt x="23139522" y="0"/>
                  </a:lnTo>
                  <a:lnTo>
                    <a:pt x="23139522" y="144780"/>
                  </a:lnTo>
                  <a:lnTo>
                    <a:pt x="22994742" y="144780"/>
                  </a:lnTo>
                  <a:lnTo>
                    <a:pt x="2299474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2994742" y="0"/>
                  </a:lnTo>
                  <a:lnTo>
                    <a:pt x="2299474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-5400000">
            <a:off x="7592793" y="-379184"/>
            <a:ext cx="7540878" cy="12503099"/>
            <a:chOff x="0" y="0"/>
            <a:chExt cx="20012652" cy="331818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19867872" cy="33037053"/>
            </a:xfrm>
            <a:custGeom>
              <a:avLst/>
              <a:gdLst/>
              <a:ahLst/>
              <a:cxnLst/>
              <a:rect r="r" b="b" t="t" l="l"/>
              <a:pathLst>
                <a:path h="33037053" w="19867872">
                  <a:moveTo>
                    <a:pt x="0" y="0"/>
                  </a:moveTo>
                  <a:lnTo>
                    <a:pt x="19867872" y="0"/>
                  </a:lnTo>
                  <a:lnTo>
                    <a:pt x="19867872" y="33037053"/>
                  </a:lnTo>
                  <a:lnTo>
                    <a:pt x="0" y="330370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012651" cy="33181832"/>
            </a:xfrm>
            <a:custGeom>
              <a:avLst/>
              <a:gdLst/>
              <a:ahLst/>
              <a:cxnLst/>
              <a:rect r="r" b="b" t="t" l="l"/>
              <a:pathLst>
                <a:path h="33181832" w="20012651">
                  <a:moveTo>
                    <a:pt x="19867871" y="33037050"/>
                  </a:moveTo>
                  <a:lnTo>
                    <a:pt x="20012651" y="33037050"/>
                  </a:lnTo>
                  <a:lnTo>
                    <a:pt x="20012651" y="33181832"/>
                  </a:lnTo>
                  <a:lnTo>
                    <a:pt x="19867871" y="33181832"/>
                  </a:lnTo>
                  <a:lnTo>
                    <a:pt x="19867871" y="3303705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3037050"/>
                  </a:lnTo>
                  <a:lnTo>
                    <a:pt x="0" y="33037050"/>
                  </a:lnTo>
                  <a:lnTo>
                    <a:pt x="0" y="144780"/>
                  </a:lnTo>
                  <a:close/>
                  <a:moveTo>
                    <a:pt x="0" y="33037050"/>
                  </a:moveTo>
                  <a:lnTo>
                    <a:pt x="144780" y="33037050"/>
                  </a:lnTo>
                  <a:lnTo>
                    <a:pt x="144780" y="33181832"/>
                  </a:lnTo>
                  <a:lnTo>
                    <a:pt x="0" y="33181832"/>
                  </a:lnTo>
                  <a:lnTo>
                    <a:pt x="0" y="33037050"/>
                  </a:lnTo>
                  <a:close/>
                  <a:moveTo>
                    <a:pt x="19867871" y="144780"/>
                  </a:moveTo>
                  <a:lnTo>
                    <a:pt x="20012651" y="144780"/>
                  </a:lnTo>
                  <a:lnTo>
                    <a:pt x="20012651" y="33037050"/>
                  </a:lnTo>
                  <a:lnTo>
                    <a:pt x="19867871" y="33037050"/>
                  </a:lnTo>
                  <a:lnTo>
                    <a:pt x="19867871" y="144780"/>
                  </a:lnTo>
                  <a:close/>
                  <a:moveTo>
                    <a:pt x="144780" y="33037050"/>
                  </a:moveTo>
                  <a:lnTo>
                    <a:pt x="19867871" y="33037050"/>
                  </a:lnTo>
                  <a:lnTo>
                    <a:pt x="19867871" y="33181832"/>
                  </a:lnTo>
                  <a:lnTo>
                    <a:pt x="144780" y="33181832"/>
                  </a:lnTo>
                  <a:lnTo>
                    <a:pt x="144780" y="33037050"/>
                  </a:lnTo>
                  <a:close/>
                  <a:moveTo>
                    <a:pt x="19867871" y="0"/>
                  </a:moveTo>
                  <a:lnTo>
                    <a:pt x="20012651" y="0"/>
                  </a:lnTo>
                  <a:lnTo>
                    <a:pt x="20012651" y="144780"/>
                  </a:lnTo>
                  <a:lnTo>
                    <a:pt x="19867871" y="144780"/>
                  </a:lnTo>
                  <a:lnTo>
                    <a:pt x="1986787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9867871" y="0"/>
                  </a:lnTo>
                  <a:lnTo>
                    <a:pt x="1986787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0" y="3866478"/>
            <a:ext cx="4642189" cy="7187905"/>
          </a:xfrm>
          <a:custGeom>
            <a:avLst/>
            <a:gdLst/>
            <a:ahLst/>
            <a:cxnLst/>
            <a:rect r="r" b="b" t="t" l="l"/>
            <a:pathLst>
              <a:path h="7187905" w="4642189">
                <a:moveTo>
                  <a:pt x="4642189" y="0"/>
                </a:moveTo>
                <a:lnTo>
                  <a:pt x="0" y="0"/>
                </a:lnTo>
                <a:lnTo>
                  <a:pt x="0" y="7187905"/>
                </a:lnTo>
                <a:lnTo>
                  <a:pt x="4642189" y="7187905"/>
                </a:lnTo>
                <a:lnTo>
                  <a:pt x="4642189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680674" y="264067"/>
            <a:ext cx="8738663" cy="1529266"/>
          </a:xfrm>
          <a:custGeom>
            <a:avLst/>
            <a:gdLst/>
            <a:ahLst/>
            <a:cxnLst/>
            <a:rect r="r" b="b" t="t" l="l"/>
            <a:pathLst>
              <a:path h="1529266" w="8738663">
                <a:moveTo>
                  <a:pt x="0" y="0"/>
                </a:moveTo>
                <a:lnTo>
                  <a:pt x="8738663" y="0"/>
                </a:lnTo>
                <a:lnTo>
                  <a:pt x="8738663" y="1529266"/>
                </a:lnTo>
                <a:lnTo>
                  <a:pt x="0" y="152926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426903" y="4859504"/>
            <a:ext cx="3288592" cy="4104327"/>
          </a:xfrm>
          <a:custGeom>
            <a:avLst/>
            <a:gdLst/>
            <a:ahLst/>
            <a:cxnLst/>
            <a:rect r="r" b="b" t="t" l="l"/>
            <a:pathLst>
              <a:path h="4104327" w="3288592">
                <a:moveTo>
                  <a:pt x="0" y="0"/>
                </a:moveTo>
                <a:lnTo>
                  <a:pt x="3288592" y="0"/>
                </a:lnTo>
                <a:lnTo>
                  <a:pt x="3288592" y="4104327"/>
                </a:lnTo>
                <a:lnTo>
                  <a:pt x="0" y="4104327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4927431" y="2347737"/>
            <a:ext cx="2687350" cy="3662488"/>
          </a:xfrm>
          <a:custGeom>
            <a:avLst/>
            <a:gdLst/>
            <a:ahLst/>
            <a:cxnLst/>
            <a:rect r="r" b="b" t="t" l="l"/>
            <a:pathLst>
              <a:path h="3662488" w="2687350">
                <a:moveTo>
                  <a:pt x="0" y="0"/>
                </a:moveTo>
                <a:lnTo>
                  <a:pt x="2687351" y="0"/>
                </a:lnTo>
                <a:lnTo>
                  <a:pt x="2687351" y="3662488"/>
                </a:lnTo>
                <a:lnTo>
                  <a:pt x="0" y="3662488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8715495" y="5783429"/>
            <a:ext cx="6535615" cy="3659945"/>
          </a:xfrm>
          <a:custGeom>
            <a:avLst/>
            <a:gdLst/>
            <a:ahLst/>
            <a:cxnLst/>
            <a:rect r="r" b="b" t="t" l="l"/>
            <a:pathLst>
              <a:path h="3659945" w="6535615">
                <a:moveTo>
                  <a:pt x="0" y="0"/>
                </a:moveTo>
                <a:lnTo>
                  <a:pt x="6535615" y="0"/>
                </a:lnTo>
                <a:lnTo>
                  <a:pt x="6535615" y="3659944"/>
                </a:lnTo>
                <a:lnTo>
                  <a:pt x="0" y="365994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TextBox 16" id="16"/>
          <p:cNvSpPr txBox="true"/>
          <p:nvPr/>
        </p:nvSpPr>
        <p:spPr>
          <a:xfrm rot="0">
            <a:off x="8214424" y="50800"/>
            <a:ext cx="5671164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04697B"/>
                </a:solidFill>
                <a:latin typeface="Funtastic"/>
              </a:rPr>
              <a:t>ЗБІР ІДЕЙ</a:t>
            </a:r>
          </a:p>
        </p:txBody>
      </p:sp>
      <p:sp>
        <p:nvSpPr>
          <p:cNvPr name="TextBox 17" id="17"/>
          <p:cNvSpPr txBox="true"/>
          <p:nvPr/>
        </p:nvSpPr>
        <p:spPr>
          <a:xfrm rot="0">
            <a:off x="6083537" y="2524735"/>
            <a:ext cx="8843894" cy="23347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35"/>
              </a:lnSpc>
            </a:pPr>
            <a:r>
              <a:rPr lang="en-US" sz="3599">
                <a:solidFill>
                  <a:srgbClr val="04697B"/>
                </a:solidFill>
                <a:latin typeface="Noto Serif Display Bold"/>
              </a:rPr>
              <a:t>Хто це?</a:t>
            </a:r>
          </a:p>
          <a:p>
            <a:pPr algn="ctr">
              <a:lnSpc>
                <a:spcPts val="6335"/>
              </a:lnSpc>
            </a:pPr>
            <a:r>
              <a:rPr lang="en-US" sz="3599">
                <a:solidFill>
                  <a:srgbClr val="04697B"/>
                </a:solidFill>
                <a:latin typeface="Noto Serif Display Bold"/>
              </a:rPr>
              <a:t>Де вони живуть?</a:t>
            </a:r>
          </a:p>
          <a:p>
            <a:pPr algn="ctr">
              <a:lnSpc>
                <a:spcPts val="6335"/>
              </a:lnSpc>
            </a:pPr>
            <a:r>
              <a:rPr lang="en-US" sz="3599">
                <a:solidFill>
                  <a:srgbClr val="04697B"/>
                </a:solidFill>
                <a:latin typeface="Noto Serif Display Bold"/>
              </a:rPr>
              <a:t>Які цікаві історії ти знаєшь про них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5400000">
            <a:off x="7942966" y="404120"/>
            <a:ext cx="7248634" cy="11228736"/>
            <a:chOff x="0" y="0"/>
            <a:chExt cx="23139523" cy="35845043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2994743" cy="35700264"/>
            </a:xfrm>
            <a:custGeom>
              <a:avLst/>
              <a:gdLst/>
              <a:ahLst/>
              <a:cxnLst/>
              <a:rect r="r" b="b" t="t" l="l"/>
              <a:pathLst>
                <a:path h="35700264" w="22994743">
                  <a:moveTo>
                    <a:pt x="0" y="0"/>
                  </a:moveTo>
                  <a:lnTo>
                    <a:pt x="22994743" y="0"/>
                  </a:lnTo>
                  <a:lnTo>
                    <a:pt x="22994743" y="35700264"/>
                  </a:lnTo>
                  <a:lnTo>
                    <a:pt x="0" y="3570026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3139522" cy="35845043"/>
            </a:xfrm>
            <a:custGeom>
              <a:avLst/>
              <a:gdLst/>
              <a:ahLst/>
              <a:cxnLst/>
              <a:rect r="r" b="b" t="t" l="l"/>
              <a:pathLst>
                <a:path h="35845043" w="23139522">
                  <a:moveTo>
                    <a:pt x="22994742" y="35700261"/>
                  </a:moveTo>
                  <a:lnTo>
                    <a:pt x="23139522" y="35700261"/>
                  </a:lnTo>
                  <a:lnTo>
                    <a:pt x="23139522" y="35845043"/>
                  </a:lnTo>
                  <a:lnTo>
                    <a:pt x="22994742" y="35845043"/>
                  </a:lnTo>
                  <a:lnTo>
                    <a:pt x="22994742" y="3570026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5700261"/>
                  </a:lnTo>
                  <a:lnTo>
                    <a:pt x="0" y="35700261"/>
                  </a:lnTo>
                  <a:lnTo>
                    <a:pt x="0" y="144780"/>
                  </a:lnTo>
                  <a:close/>
                  <a:moveTo>
                    <a:pt x="0" y="35700261"/>
                  </a:moveTo>
                  <a:lnTo>
                    <a:pt x="144780" y="35700261"/>
                  </a:lnTo>
                  <a:lnTo>
                    <a:pt x="144780" y="35845043"/>
                  </a:lnTo>
                  <a:lnTo>
                    <a:pt x="0" y="35845043"/>
                  </a:lnTo>
                  <a:lnTo>
                    <a:pt x="0" y="35700261"/>
                  </a:lnTo>
                  <a:close/>
                  <a:moveTo>
                    <a:pt x="22994742" y="144780"/>
                  </a:moveTo>
                  <a:lnTo>
                    <a:pt x="23139522" y="144780"/>
                  </a:lnTo>
                  <a:lnTo>
                    <a:pt x="23139522" y="35700261"/>
                  </a:lnTo>
                  <a:lnTo>
                    <a:pt x="22994742" y="35700261"/>
                  </a:lnTo>
                  <a:lnTo>
                    <a:pt x="22994742" y="144780"/>
                  </a:lnTo>
                  <a:close/>
                  <a:moveTo>
                    <a:pt x="144780" y="35700261"/>
                  </a:moveTo>
                  <a:lnTo>
                    <a:pt x="22994742" y="35700261"/>
                  </a:lnTo>
                  <a:lnTo>
                    <a:pt x="22994742" y="35845043"/>
                  </a:lnTo>
                  <a:lnTo>
                    <a:pt x="144780" y="35845043"/>
                  </a:lnTo>
                  <a:lnTo>
                    <a:pt x="144780" y="35700261"/>
                  </a:lnTo>
                  <a:close/>
                  <a:moveTo>
                    <a:pt x="22994742" y="0"/>
                  </a:moveTo>
                  <a:lnTo>
                    <a:pt x="23139522" y="0"/>
                  </a:lnTo>
                  <a:lnTo>
                    <a:pt x="23139522" y="144780"/>
                  </a:lnTo>
                  <a:lnTo>
                    <a:pt x="22994742" y="144780"/>
                  </a:lnTo>
                  <a:lnTo>
                    <a:pt x="2299474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2994742" y="0"/>
                  </a:lnTo>
                  <a:lnTo>
                    <a:pt x="2299474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-5400000">
            <a:off x="8458903" y="864660"/>
            <a:ext cx="6216760" cy="10307655"/>
            <a:chOff x="0" y="0"/>
            <a:chExt cx="20012652" cy="33181832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19867872" cy="33037053"/>
            </a:xfrm>
            <a:custGeom>
              <a:avLst/>
              <a:gdLst/>
              <a:ahLst/>
              <a:cxnLst/>
              <a:rect r="r" b="b" t="t" l="l"/>
              <a:pathLst>
                <a:path h="33037053" w="19867872">
                  <a:moveTo>
                    <a:pt x="0" y="0"/>
                  </a:moveTo>
                  <a:lnTo>
                    <a:pt x="19867872" y="0"/>
                  </a:lnTo>
                  <a:lnTo>
                    <a:pt x="19867872" y="33037053"/>
                  </a:lnTo>
                  <a:lnTo>
                    <a:pt x="0" y="330370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0012651" cy="33181832"/>
            </a:xfrm>
            <a:custGeom>
              <a:avLst/>
              <a:gdLst/>
              <a:ahLst/>
              <a:cxnLst/>
              <a:rect r="r" b="b" t="t" l="l"/>
              <a:pathLst>
                <a:path h="33181832" w="20012651">
                  <a:moveTo>
                    <a:pt x="19867871" y="33037050"/>
                  </a:moveTo>
                  <a:lnTo>
                    <a:pt x="20012651" y="33037050"/>
                  </a:lnTo>
                  <a:lnTo>
                    <a:pt x="20012651" y="33181832"/>
                  </a:lnTo>
                  <a:lnTo>
                    <a:pt x="19867871" y="33181832"/>
                  </a:lnTo>
                  <a:lnTo>
                    <a:pt x="19867871" y="3303705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3037050"/>
                  </a:lnTo>
                  <a:lnTo>
                    <a:pt x="0" y="33037050"/>
                  </a:lnTo>
                  <a:lnTo>
                    <a:pt x="0" y="144780"/>
                  </a:lnTo>
                  <a:close/>
                  <a:moveTo>
                    <a:pt x="0" y="33037050"/>
                  </a:moveTo>
                  <a:lnTo>
                    <a:pt x="144780" y="33037050"/>
                  </a:lnTo>
                  <a:lnTo>
                    <a:pt x="144780" y="33181832"/>
                  </a:lnTo>
                  <a:lnTo>
                    <a:pt x="0" y="33181832"/>
                  </a:lnTo>
                  <a:lnTo>
                    <a:pt x="0" y="33037050"/>
                  </a:lnTo>
                  <a:close/>
                  <a:moveTo>
                    <a:pt x="19867871" y="144780"/>
                  </a:moveTo>
                  <a:lnTo>
                    <a:pt x="20012651" y="144780"/>
                  </a:lnTo>
                  <a:lnTo>
                    <a:pt x="20012651" y="33037050"/>
                  </a:lnTo>
                  <a:lnTo>
                    <a:pt x="19867871" y="33037050"/>
                  </a:lnTo>
                  <a:lnTo>
                    <a:pt x="19867871" y="144780"/>
                  </a:lnTo>
                  <a:close/>
                  <a:moveTo>
                    <a:pt x="144780" y="33037050"/>
                  </a:moveTo>
                  <a:lnTo>
                    <a:pt x="19867871" y="33037050"/>
                  </a:lnTo>
                  <a:lnTo>
                    <a:pt x="19867871" y="33181832"/>
                  </a:lnTo>
                  <a:lnTo>
                    <a:pt x="144780" y="33181832"/>
                  </a:lnTo>
                  <a:lnTo>
                    <a:pt x="144780" y="33037050"/>
                  </a:lnTo>
                  <a:close/>
                  <a:moveTo>
                    <a:pt x="19867871" y="0"/>
                  </a:moveTo>
                  <a:lnTo>
                    <a:pt x="20012651" y="0"/>
                  </a:lnTo>
                  <a:lnTo>
                    <a:pt x="20012651" y="144780"/>
                  </a:lnTo>
                  <a:lnTo>
                    <a:pt x="19867871" y="144780"/>
                  </a:lnTo>
                  <a:lnTo>
                    <a:pt x="1986787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19867871" y="0"/>
                  </a:lnTo>
                  <a:lnTo>
                    <a:pt x="1986787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93644" y="2394171"/>
            <a:ext cx="5426140" cy="8401765"/>
          </a:xfrm>
          <a:custGeom>
            <a:avLst/>
            <a:gdLst/>
            <a:ahLst/>
            <a:cxnLst/>
            <a:rect r="r" b="b" t="t" l="l"/>
            <a:pathLst>
              <a:path h="8401765" w="5426140">
                <a:moveTo>
                  <a:pt x="5426140" y="0"/>
                </a:moveTo>
                <a:lnTo>
                  <a:pt x="0" y="0"/>
                </a:lnTo>
                <a:lnTo>
                  <a:pt x="0" y="8401765"/>
                </a:lnTo>
                <a:lnTo>
                  <a:pt x="5426140" y="8401765"/>
                </a:lnTo>
                <a:lnTo>
                  <a:pt x="542614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6680674" y="264067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3"/>
                </a:lnTo>
                <a:lnTo>
                  <a:pt x="0" y="169011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8731701" y="50800"/>
            <a:ext cx="5671164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04697B"/>
                </a:solidFill>
                <a:latin typeface="Funtastic"/>
              </a:rPr>
              <a:t>ПРИГАДАЙ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680674" y="3666452"/>
            <a:ext cx="9657792" cy="463104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4697B"/>
                </a:solidFill>
                <a:latin typeface="Comic Sans Bold"/>
              </a:rPr>
              <a:t>1. ЩО ЯВЛЯЄ СОБОЮ ЗА ХІМІЧНИМ СКЛАДОМ МОЛЕКУЛА ВОДИ? 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4697B"/>
                </a:solidFill>
                <a:latin typeface="Comic Sans Bold"/>
              </a:rPr>
              <a:t>2. У ЯКИХ СТАНАХ ВОДА ПЕРЕБУВАЄ В ПРИРОДІ? ВІД ЧОГО ЦЕ ЗАЛЕЖИТЬ? </a:t>
            </a:r>
          </a:p>
          <a:p>
            <a:pPr>
              <a:lnSpc>
                <a:spcPts val="4620"/>
              </a:lnSpc>
              <a:spcBef>
                <a:spcPct val="0"/>
              </a:spcBef>
            </a:pPr>
          </a:p>
          <a:p>
            <a:pPr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4697B"/>
                </a:solidFill>
                <a:latin typeface="Comic Sans Bold"/>
              </a:rPr>
              <a:t>3. ЯКІ ВОДНІ ОБ’ЄКТИ ІСНУЮТЬ У ВАШІЙ МІСЦЕВОСТІ?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226378" y="1329025"/>
            <a:ext cx="8658935" cy="7628950"/>
            <a:chOff x="0" y="0"/>
            <a:chExt cx="24374557" cy="214751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24229778" cy="21330412"/>
            </a:xfrm>
            <a:custGeom>
              <a:avLst/>
              <a:gdLst/>
              <a:ahLst/>
              <a:cxnLst/>
              <a:rect r="r" b="b" t="t" l="l"/>
              <a:pathLst>
                <a:path h="21330412" w="24229778">
                  <a:moveTo>
                    <a:pt x="0" y="0"/>
                  </a:moveTo>
                  <a:lnTo>
                    <a:pt x="24229778" y="0"/>
                  </a:lnTo>
                  <a:lnTo>
                    <a:pt x="24229778" y="21330412"/>
                  </a:lnTo>
                  <a:lnTo>
                    <a:pt x="0" y="213304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24374557" cy="21475192"/>
            </a:xfrm>
            <a:custGeom>
              <a:avLst/>
              <a:gdLst/>
              <a:ahLst/>
              <a:cxnLst/>
              <a:rect r="r" b="b" t="t" l="l"/>
              <a:pathLst>
                <a:path h="21475192" w="24374557">
                  <a:moveTo>
                    <a:pt x="24229777" y="21330411"/>
                  </a:moveTo>
                  <a:lnTo>
                    <a:pt x="24374557" y="21330411"/>
                  </a:lnTo>
                  <a:lnTo>
                    <a:pt x="24374557" y="21475192"/>
                  </a:lnTo>
                  <a:lnTo>
                    <a:pt x="24229777" y="21475192"/>
                  </a:lnTo>
                  <a:lnTo>
                    <a:pt x="24229777" y="2133041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330411"/>
                  </a:lnTo>
                  <a:lnTo>
                    <a:pt x="0" y="21330411"/>
                  </a:lnTo>
                  <a:lnTo>
                    <a:pt x="0" y="144780"/>
                  </a:lnTo>
                  <a:close/>
                  <a:moveTo>
                    <a:pt x="0" y="21330411"/>
                  </a:moveTo>
                  <a:lnTo>
                    <a:pt x="144780" y="21330411"/>
                  </a:lnTo>
                  <a:lnTo>
                    <a:pt x="144780" y="21475192"/>
                  </a:lnTo>
                  <a:lnTo>
                    <a:pt x="0" y="21475192"/>
                  </a:lnTo>
                  <a:lnTo>
                    <a:pt x="0" y="21330411"/>
                  </a:lnTo>
                  <a:close/>
                  <a:moveTo>
                    <a:pt x="24229777" y="144780"/>
                  </a:moveTo>
                  <a:lnTo>
                    <a:pt x="24374557" y="144780"/>
                  </a:lnTo>
                  <a:lnTo>
                    <a:pt x="24374557" y="21330411"/>
                  </a:lnTo>
                  <a:lnTo>
                    <a:pt x="24229777" y="21330411"/>
                  </a:lnTo>
                  <a:lnTo>
                    <a:pt x="24229777" y="144780"/>
                  </a:lnTo>
                  <a:close/>
                  <a:moveTo>
                    <a:pt x="144780" y="21330411"/>
                  </a:moveTo>
                  <a:lnTo>
                    <a:pt x="24229777" y="21330411"/>
                  </a:lnTo>
                  <a:lnTo>
                    <a:pt x="24229777" y="21475192"/>
                  </a:lnTo>
                  <a:lnTo>
                    <a:pt x="144780" y="21475192"/>
                  </a:lnTo>
                  <a:lnTo>
                    <a:pt x="144780" y="21330411"/>
                  </a:lnTo>
                  <a:close/>
                  <a:moveTo>
                    <a:pt x="24229777" y="0"/>
                  </a:moveTo>
                  <a:lnTo>
                    <a:pt x="24374557" y="0"/>
                  </a:lnTo>
                  <a:lnTo>
                    <a:pt x="24374557" y="144780"/>
                  </a:lnTo>
                  <a:lnTo>
                    <a:pt x="24229777" y="144780"/>
                  </a:lnTo>
                  <a:lnTo>
                    <a:pt x="2422977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4229777" y="0"/>
                  </a:lnTo>
                  <a:lnTo>
                    <a:pt x="2422977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8515231" y="1672349"/>
            <a:ext cx="8081229" cy="6942303"/>
            <a:chOff x="0" y="0"/>
            <a:chExt cx="21446681" cy="18424099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21301901" cy="18279319"/>
            </a:xfrm>
            <a:custGeom>
              <a:avLst/>
              <a:gdLst/>
              <a:ahLst/>
              <a:cxnLst/>
              <a:rect r="r" b="b" t="t" l="l"/>
              <a:pathLst>
                <a:path h="18279319" w="21301901">
                  <a:moveTo>
                    <a:pt x="0" y="0"/>
                  </a:moveTo>
                  <a:lnTo>
                    <a:pt x="21301901" y="0"/>
                  </a:lnTo>
                  <a:lnTo>
                    <a:pt x="21301901" y="18279319"/>
                  </a:lnTo>
                  <a:lnTo>
                    <a:pt x="0" y="18279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1446680" cy="18424099"/>
            </a:xfrm>
            <a:custGeom>
              <a:avLst/>
              <a:gdLst/>
              <a:ahLst/>
              <a:cxnLst/>
              <a:rect r="r" b="b" t="t" l="l"/>
              <a:pathLst>
                <a:path h="18424099" w="21446680">
                  <a:moveTo>
                    <a:pt x="21301901" y="18279318"/>
                  </a:moveTo>
                  <a:lnTo>
                    <a:pt x="21446680" y="18279318"/>
                  </a:lnTo>
                  <a:lnTo>
                    <a:pt x="21446680" y="18424099"/>
                  </a:lnTo>
                  <a:lnTo>
                    <a:pt x="21301901" y="18424099"/>
                  </a:lnTo>
                  <a:lnTo>
                    <a:pt x="21301901" y="1827931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8279318"/>
                  </a:lnTo>
                  <a:lnTo>
                    <a:pt x="0" y="18279318"/>
                  </a:lnTo>
                  <a:lnTo>
                    <a:pt x="0" y="144780"/>
                  </a:lnTo>
                  <a:close/>
                  <a:moveTo>
                    <a:pt x="0" y="18279318"/>
                  </a:moveTo>
                  <a:lnTo>
                    <a:pt x="144780" y="18279318"/>
                  </a:lnTo>
                  <a:lnTo>
                    <a:pt x="144780" y="18424099"/>
                  </a:lnTo>
                  <a:lnTo>
                    <a:pt x="0" y="18424099"/>
                  </a:lnTo>
                  <a:lnTo>
                    <a:pt x="0" y="18279318"/>
                  </a:lnTo>
                  <a:close/>
                  <a:moveTo>
                    <a:pt x="21301901" y="144780"/>
                  </a:moveTo>
                  <a:lnTo>
                    <a:pt x="21446680" y="144780"/>
                  </a:lnTo>
                  <a:lnTo>
                    <a:pt x="21446680" y="18279318"/>
                  </a:lnTo>
                  <a:lnTo>
                    <a:pt x="21301901" y="18279318"/>
                  </a:lnTo>
                  <a:lnTo>
                    <a:pt x="21301901" y="144780"/>
                  </a:lnTo>
                  <a:close/>
                  <a:moveTo>
                    <a:pt x="144780" y="18279318"/>
                  </a:moveTo>
                  <a:lnTo>
                    <a:pt x="21301901" y="18279318"/>
                  </a:lnTo>
                  <a:lnTo>
                    <a:pt x="21301901" y="18424099"/>
                  </a:lnTo>
                  <a:lnTo>
                    <a:pt x="144780" y="18424099"/>
                  </a:lnTo>
                  <a:lnTo>
                    <a:pt x="144780" y="18279318"/>
                  </a:lnTo>
                  <a:close/>
                  <a:moveTo>
                    <a:pt x="21301901" y="0"/>
                  </a:moveTo>
                  <a:lnTo>
                    <a:pt x="21446680" y="0"/>
                  </a:lnTo>
                  <a:lnTo>
                    <a:pt x="21446680" y="144780"/>
                  </a:lnTo>
                  <a:lnTo>
                    <a:pt x="21301901" y="144780"/>
                  </a:lnTo>
                  <a:lnTo>
                    <a:pt x="2130190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1301901" y="0"/>
                  </a:lnTo>
                  <a:lnTo>
                    <a:pt x="2130190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772273" y="819428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179770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901483" y="1329025"/>
            <a:ext cx="5591471" cy="11499169"/>
          </a:xfrm>
          <a:custGeom>
            <a:avLst/>
            <a:gdLst/>
            <a:ahLst/>
            <a:cxnLst/>
            <a:rect r="r" b="b" t="t" l="l"/>
            <a:pathLst>
              <a:path h="11499169" w="5591471">
                <a:moveTo>
                  <a:pt x="0" y="0"/>
                </a:moveTo>
                <a:lnTo>
                  <a:pt x="5591470" y="0"/>
                </a:lnTo>
                <a:lnTo>
                  <a:pt x="5591470" y="11499169"/>
                </a:lnTo>
                <a:lnTo>
                  <a:pt x="0" y="1149916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9144000" y="2034161"/>
            <a:ext cx="6599515" cy="18541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4697B"/>
                </a:solidFill>
                <a:latin typeface="Funtastic Bold"/>
              </a:rPr>
              <a:t>НОВІ ТЕРМІНИ ДО СКАРБНИЧКИ ЗНАНЬ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8848949" y="3897698"/>
            <a:ext cx="7413793" cy="355993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949965" indent="-474983" lvl="1">
              <a:lnSpc>
                <a:spcPts val="9724"/>
              </a:lnSpc>
              <a:buFont typeface="Arial"/>
              <a:buChar char="•"/>
            </a:pPr>
            <a:r>
              <a:rPr lang="en-US" sz="4400">
                <a:solidFill>
                  <a:srgbClr val="000000"/>
                </a:solidFill>
                <a:latin typeface="Londrina Solid Heavy"/>
              </a:rPr>
              <a:t>гідросфера</a:t>
            </a:r>
          </a:p>
          <a:p>
            <a:pPr algn="just" marL="949965" indent="-474983" lvl="1">
              <a:lnSpc>
                <a:spcPts val="9724"/>
              </a:lnSpc>
              <a:buFont typeface="Arial"/>
              <a:buChar char="•"/>
            </a:pPr>
            <a:r>
              <a:rPr lang="en-US" sz="4400">
                <a:solidFill>
                  <a:srgbClr val="000000"/>
                </a:solidFill>
                <a:latin typeface="Londrina Solid Heavy"/>
              </a:rPr>
              <a:t>водні ресурси</a:t>
            </a:r>
          </a:p>
          <a:p>
            <a:pPr algn="just" marL="949965" indent="-474983" lvl="1">
              <a:lnSpc>
                <a:spcPts val="9724"/>
              </a:lnSpc>
              <a:buFont typeface="Arial"/>
              <a:buChar char="•"/>
            </a:pPr>
            <a:r>
              <a:rPr lang="en-US" sz="4400" spc="-352">
                <a:solidFill>
                  <a:srgbClr val="000000"/>
                </a:solidFill>
                <a:latin typeface="Londrina Solid Heavy"/>
              </a:rPr>
              <a:t>кругообіг води у природі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028700" y="1028700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339384" y="1325760"/>
            <a:ext cx="15609231" cy="7635480"/>
            <a:chOff x="0" y="0"/>
            <a:chExt cx="41425162" cy="2026371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280382" cy="20118934"/>
            </a:xfrm>
            <a:custGeom>
              <a:avLst/>
              <a:gdLst/>
              <a:ahLst/>
              <a:cxnLst/>
              <a:rect r="r" b="b" t="t" l="l"/>
              <a:pathLst>
                <a:path h="20118934" w="41280382">
                  <a:moveTo>
                    <a:pt x="0" y="0"/>
                  </a:moveTo>
                  <a:lnTo>
                    <a:pt x="41280382" y="0"/>
                  </a:lnTo>
                  <a:lnTo>
                    <a:pt x="41280382" y="20118934"/>
                  </a:lnTo>
                  <a:lnTo>
                    <a:pt x="0" y="20118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425161" cy="20263714"/>
            </a:xfrm>
            <a:custGeom>
              <a:avLst/>
              <a:gdLst/>
              <a:ahLst/>
              <a:cxnLst/>
              <a:rect r="r" b="b" t="t" l="l"/>
              <a:pathLst>
                <a:path h="20263714" w="41425161">
                  <a:moveTo>
                    <a:pt x="41280383" y="20118933"/>
                  </a:moveTo>
                  <a:lnTo>
                    <a:pt x="41425161" y="20118933"/>
                  </a:lnTo>
                  <a:lnTo>
                    <a:pt x="41425161" y="20263714"/>
                  </a:lnTo>
                  <a:lnTo>
                    <a:pt x="41280383" y="20263714"/>
                  </a:lnTo>
                  <a:lnTo>
                    <a:pt x="41280383" y="2011893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18933"/>
                  </a:lnTo>
                  <a:lnTo>
                    <a:pt x="0" y="20118933"/>
                  </a:lnTo>
                  <a:lnTo>
                    <a:pt x="0" y="144780"/>
                  </a:lnTo>
                  <a:close/>
                  <a:moveTo>
                    <a:pt x="0" y="20118933"/>
                  </a:moveTo>
                  <a:lnTo>
                    <a:pt x="144780" y="20118933"/>
                  </a:lnTo>
                  <a:lnTo>
                    <a:pt x="144780" y="20263714"/>
                  </a:lnTo>
                  <a:lnTo>
                    <a:pt x="0" y="20263714"/>
                  </a:lnTo>
                  <a:lnTo>
                    <a:pt x="0" y="20118933"/>
                  </a:lnTo>
                  <a:close/>
                  <a:moveTo>
                    <a:pt x="41280383" y="144780"/>
                  </a:moveTo>
                  <a:lnTo>
                    <a:pt x="41425161" y="144780"/>
                  </a:lnTo>
                  <a:lnTo>
                    <a:pt x="41425161" y="20118933"/>
                  </a:lnTo>
                  <a:lnTo>
                    <a:pt x="41280383" y="20118933"/>
                  </a:lnTo>
                  <a:lnTo>
                    <a:pt x="41280383" y="144780"/>
                  </a:lnTo>
                  <a:close/>
                  <a:moveTo>
                    <a:pt x="144780" y="20118933"/>
                  </a:moveTo>
                  <a:lnTo>
                    <a:pt x="41280383" y="20118933"/>
                  </a:lnTo>
                  <a:lnTo>
                    <a:pt x="41280383" y="20263714"/>
                  </a:lnTo>
                  <a:lnTo>
                    <a:pt x="144780" y="20263714"/>
                  </a:lnTo>
                  <a:lnTo>
                    <a:pt x="144780" y="20118933"/>
                  </a:lnTo>
                  <a:close/>
                  <a:moveTo>
                    <a:pt x="41280383" y="0"/>
                  </a:moveTo>
                  <a:lnTo>
                    <a:pt x="41425161" y="0"/>
                  </a:lnTo>
                  <a:lnTo>
                    <a:pt x="41425161" y="144780"/>
                  </a:lnTo>
                  <a:lnTo>
                    <a:pt x="41280383" y="144780"/>
                  </a:lnTo>
                  <a:lnTo>
                    <a:pt x="4128038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280383" y="0"/>
                  </a:lnTo>
                  <a:lnTo>
                    <a:pt x="4128038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TextBox 9" id="9"/>
          <p:cNvSpPr txBox="true"/>
          <p:nvPr/>
        </p:nvSpPr>
        <p:spPr>
          <a:xfrm rot="0">
            <a:off x="1948815" y="3330022"/>
            <a:ext cx="10571055" cy="48501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3200">
                <a:solidFill>
                  <a:srgbClr val="000000"/>
                </a:solidFill>
                <a:latin typeface="Comic Sans Bold"/>
              </a:rPr>
              <a:t> Запаси води на нашій планеті величезні. </a:t>
            </a:r>
          </a:p>
          <a:p>
            <a:pPr algn="ctr">
              <a:lnSpc>
                <a:spcPts val="4800"/>
              </a:lnSpc>
            </a:pPr>
            <a:r>
              <a:rPr lang="en-US" sz="3200">
                <a:solidFill>
                  <a:srgbClr val="000000"/>
                </a:solidFill>
                <a:latin typeface="Comic Sans Bold"/>
              </a:rPr>
              <a:t>Її загальний об’єм становить майже 1,4 млрд км3. </a:t>
            </a:r>
          </a:p>
          <a:p>
            <a:pPr algn="ctr">
              <a:lnSpc>
                <a:spcPts val="4800"/>
              </a:lnSpc>
            </a:pPr>
            <a:r>
              <a:rPr lang="en-US" sz="3200">
                <a:solidFill>
                  <a:srgbClr val="000000"/>
                </a:solidFill>
                <a:latin typeface="Comic Sans Bold"/>
              </a:rPr>
              <a:t>Тому виникає ілюзія, що води безкінечно багато, вона ніколи не скінчиться, й її не слід берегти. Але далеко не вся вода належить до водних ресурсів, а лише придатна для використання прісна й чиста вода. </a:t>
            </a:r>
          </a:p>
          <a:p>
            <a:pPr algn="ctr">
              <a:lnSpc>
                <a:spcPts val="4800"/>
              </a:lnSpc>
            </a:pPr>
            <a:r>
              <a:rPr lang="en-US" sz="3200">
                <a:solidFill>
                  <a:srgbClr val="000000"/>
                </a:solidFill>
                <a:latin typeface="Comic Sans Bold"/>
              </a:rPr>
              <a:t>Чи так вже її багато та де вона знаходиться?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7598446" y="9638521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7701601" y="775978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541082" y="6002100"/>
            <a:ext cx="3301904" cy="4477158"/>
          </a:xfrm>
          <a:custGeom>
            <a:avLst/>
            <a:gdLst/>
            <a:ahLst/>
            <a:cxnLst/>
            <a:rect r="r" b="b" t="t" l="l"/>
            <a:pathLst>
              <a:path h="4477158" w="3301904">
                <a:moveTo>
                  <a:pt x="0" y="0"/>
                </a:moveTo>
                <a:lnTo>
                  <a:pt x="3301904" y="0"/>
                </a:lnTo>
                <a:lnTo>
                  <a:pt x="3301904" y="4477158"/>
                </a:lnTo>
                <a:lnTo>
                  <a:pt x="0" y="447715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2519870" y="3666700"/>
            <a:ext cx="4428746" cy="4303511"/>
          </a:xfrm>
          <a:custGeom>
            <a:avLst/>
            <a:gdLst/>
            <a:ahLst/>
            <a:cxnLst/>
            <a:rect r="r" b="b" t="t" l="l"/>
            <a:pathLst>
              <a:path h="4303511" w="4428746">
                <a:moveTo>
                  <a:pt x="0" y="0"/>
                </a:moveTo>
                <a:lnTo>
                  <a:pt x="4428746" y="0"/>
                </a:lnTo>
                <a:lnTo>
                  <a:pt x="4428746" y="4303511"/>
                </a:lnTo>
                <a:lnTo>
                  <a:pt x="0" y="430351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2087293" y="1437448"/>
            <a:ext cx="14113415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  <a:spcBef>
                <a:spcPct val="0"/>
              </a:spcBef>
            </a:pPr>
            <a:r>
              <a:rPr lang="en-US" sz="8499">
                <a:solidFill>
                  <a:srgbClr val="04697B"/>
                </a:solidFill>
                <a:latin typeface="Funtastic"/>
              </a:rPr>
              <a:t>СКІЛЬКИ ВОДИ НА ЗЕМЛІ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466236" y="510460"/>
            <a:ext cx="17565236" cy="9378043"/>
            <a:chOff x="0" y="0"/>
            <a:chExt cx="47689827" cy="2546150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7545048" cy="25316721"/>
            </a:xfrm>
            <a:custGeom>
              <a:avLst/>
              <a:gdLst/>
              <a:ahLst/>
              <a:cxnLst/>
              <a:rect r="r" b="b" t="t" l="l"/>
              <a:pathLst>
                <a:path h="25316721" w="47545048">
                  <a:moveTo>
                    <a:pt x="0" y="0"/>
                  </a:moveTo>
                  <a:lnTo>
                    <a:pt x="47545048" y="0"/>
                  </a:lnTo>
                  <a:lnTo>
                    <a:pt x="47545048" y="25316721"/>
                  </a:lnTo>
                  <a:lnTo>
                    <a:pt x="0" y="253167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7689827" cy="25461500"/>
            </a:xfrm>
            <a:custGeom>
              <a:avLst/>
              <a:gdLst/>
              <a:ahLst/>
              <a:cxnLst/>
              <a:rect r="r" b="b" t="t" l="l"/>
              <a:pathLst>
                <a:path h="25461500" w="47689827">
                  <a:moveTo>
                    <a:pt x="47545045" y="25316720"/>
                  </a:moveTo>
                  <a:lnTo>
                    <a:pt x="47689827" y="25316720"/>
                  </a:lnTo>
                  <a:lnTo>
                    <a:pt x="47689827" y="25461500"/>
                  </a:lnTo>
                  <a:lnTo>
                    <a:pt x="47545045" y="25461500"/>
                  </a:lnTo>
                  <a:lnTo>
                    <a:pt x="47545045" y="2531672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316720"/>
                  </a:lnTo>
                  <a:lnTo>
                    <a:pt x="0" y="25316720"/>
                  </a:lnTo>
                  <a:lnTo>
                    <a:pt x="0" y="144780"/>
                  </a:lnTo>
                  <a:close/>
                  <a:moveTo>
                    <a:pt x="0" y="25316720"/>
                  </a:moveTo>
                  <a:lnTo>
                    <a:pt x="144780" y="25316720"/>
                  </a:lnTo>
                  <a:lnTo>
                    <a:pt x="144780" y="25461500"/>
                  </a:lnTo>
                  <a:lnTo>
                    <a:pt x="0" y="25461500"/>
                  </a:lnTo>
                  <a:lnTo>
                    <a:pt x="0" y="25316720"/>
                  </a:lnTo>
                  <a:close/>
                  <a:moveTo>
                    <a:pt x="47545045" y="144780"/>
                  </a:moveTo>
                  <a:lnTo>
                    <a:pt x="47689827" y="144780"/>
                  </a:lnTo>
                  <a:lnTo>
                    <a:pt x="47689827" y="25316720"/>
                  </a:lnTo>
                  <a:lnTo>
                    <a:pt x="47545045" y="25316720"/>
                  </a:lnTo>
                  <a:lnTo>
                    <a:pt x="47545045" y="144780"/>
                  </a:lnTo>
                  <a:close/>
                  <a:moveTo>
                    <a:pt x="144780" y="25316720"/>
                  </a:moveTo>
                  <a:lnTo>
                    <a:pt x="47545045" y="25316720"/>
                  </a:lnTo>
                  <a:lnTo>
                    <a:pt x="47545045" y="25461500"/>
                  </a:lnTo>
                  <a:lnTo>
                    <a:pt x="144780" y="25461500"/>
                  </a:lnTo>
                  <a:lnTo>
                    <a:pt x="144780" y="25316720"/>
                  </a:lnTo>
                  <a:close/>
                  <a:moveTo>
                    <a:pt x="47545045" y="0"/>
                  </a:moveTo>
                  <a:lnTo>
                    <a:pt x="47689827" y="0"/>
                  </a:lnTo>
                  <a:lnTo>
                    <a:pt x="47689827" y="144780"/>
                  </a:lnTo>
                  <a:lnTo>
                    <a:pt x="47545045" y="144780"/>
                  </a:lnTo>
                  <a:lnTo>
                    <a:pt x="4754504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7545045" y="0"/>
                  </a:lnTo>
                  <a:lnTo>
                    <a:pt x="4754504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1028700" y="1028700"/>
            <a:ext cx="16733670" cy="8484678"/>
            <a:chOff x="0" y="0"/>
            <a:chExt cx="43074205" cy="2184044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2929426" cy="21695663"/>
            </a:xfrm>
            <a:custGeom>
              <a:avLst/>
              <a:gdLst/>
              <a:ahLst/>
              <a:cxnLst/>
              <a:rect r="r" b="b" t="t" l="l"/>
              <a:pathLst>
                <a:path h="21695663" w="42929426">
                  <a:moveTo>
                    <a:pt x="0" y="0"/>
                  </a:moveTo>
                  <a:lnTo>
                    <a:pt x="42929426" y="0"/>
                  </a:lnTo>
                  <a:lnTo>
                    <a:pt x="42929426" y="21695663"/>
                  </a:lnTo>
                  <a:lnTo>
                    <a:pt x="0" y="2169566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3074205" cy="21840442"/>
            </a:xfrm>
            <a:custGeom>
              <a:avLst/>
              <a:gdLst/>
              <a:ahLst/>
              <a:cxnLst/>
              <a:rect r="r" b="b" t="t" l="l"/>
              <a:pathLst>
                <a:path h="21840442" w="43074205">
                  <a:moveTo>
                    <a:pt x="42929426" y="21695662"/>
                  </a:moveTo>
                  <a:lnTo>
                    <a:pt x="43074205" y="21695662"/>
                  </a:lnTo>
                  <a:lnTo>
                    <a:pt x="43074205" y="21840442"/>
                  </a:lnTo>
                  <a:lnTo>
                    <a:pt x="42929426" y="21840442"/>
                  </a:lnTo>
                  <a:lnTo>
                    <a:pt x="42929426" y="2169566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695662"/>
                  </a:lnTo>
                  <a:lnTo>
                    <a:pt x="0" y="21695662"/>
                  </a:lnTo>
                  <a:lnTo>
                    <a:pt x="0" y="144780"/>
                  </a:lnTo>
                  <a:close/>
                  <a:moveTo>
                    <a:pt x="0" y="21695662"/>
                  </a:moveTo>
                  <a:lnTo>
                    <a:pt x="144780" y="21695662"/>
                  </a:lnTo>
                  <a:lnTo>
                    <a:pt x="144780" y="21840442"/>
                  </a:lnTo>
                  <a:lnTo>
                    <a:pt x="0" y="21840442"/>
                  </a:lnTo>
                  <a:lnTo>
                    <a:pt x="0" y="21695662"/>
                  </a:lnTo>
                  <a:close/>
                  <a:moveTo>
                    <a:pt x="42929426" y="144780"/>
                  </a:moveTo>
                  <a:lnTo>
                    <a:pt x="43074205" y="144780"/>
                  </a:lnTo>
                  <a:lnTo>
                    <a:pt x="43074205" y="21695662"/>
                  </a:lnTo>
                  <a:lnTo>
                    <a:pt x="42929426" y="21695662"/>
                  </a:lnTo>
                  <a:lnTo>
                    <a:pt x="42929426" y="144780"/>
                  </a:lnTo>
                  <a:close/>
                  <a:moveTo>
                    <a:pt x="144780" y="21695662"/>
                  </a:moveTo>
                  <a:lnTo>
                    <a:pt x="42929426" y="21695662"/>
                  </a:lnTo>
                  <a:lnTo>
                    <a:pt x="42929426" y="21840442"/>
                  </a:lnTo>
                  <a:lnTo>
                    <a:pt x="144780" y="21840442"/>
                  </a:lnTo>
                  <a:lnTo>
                    <a:pt x="144780" y="21695662"/>
                  </a:lnTo>
                  <a:close/>
                  <a:moveTo>
                    <a:pt x="42929426" y="0"/>
                  </a:moveTo>
                  <a:lnTo>
                    <a:pt x="43074205" y="0"/>
                  </a:lnTo>
                  <a:lnTo>
                    <a:pt x="43074205" y="144780"/>
                  </a:lnTo>
                  <a:lnTo>
                    <a:pt x="42929426" y="144780"/>
                  </a:lnTo>
                  <a:lnTo>
                    <a:pt x="4292942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2929426" y="0"/>
                  </a:lnTo>
                  <a:lnTo>
                    <a:pt x="4292942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246682" y="4846837"/>
            <a:ext cx="5067931" cy="4411463"/>
          </a:xfrm>
          <a:custGeom>
            <a:avLst/>
            <a:gdLst/>
            <a:ahLst/>
            <a:cxnLst/>
            <a:rect r="r" b="b" t="t" l="l"/>
            <a:pathLst>
              <a:path h="4411463" w="5067931">
                <a:moveTo>
                  <a:pt x="0" y="0"/>
                </a:moveTo>
                <a:lnTo>
                  <a:pt x="5067931" y="0"/>
                </a:lnTo>
                <a:lnTo>
                  <a:pt x="5067931" y="4411463"/>
                </a:lnTo>
                <a:lnTo>
                  <a:pt x="0" y="441146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648081" y="1161604"/>
            <a:ext cx="7154215" cy="5711337"/>
          </a:xfrm>
          <a:custGeom>
            <a:avLst/>
            <a:gdLst/>
            <a:ahLst/>
            <a:cxnLst/>
            <a:rect r="r" b="b" t="t" l="l"/>
            <a:pathLst>
              <a:path h="5711337" w="7154215">
                <a:moveTo>
                  <a:pt x="0" y="0"/>
                </a:moveTo>
                <a:lnTo>
                  <a:pt x="7154215" y="0"/>
                </a:lnTo>
                <a:lnTo>
                  <a:pt x="7154215" y="5711337"/>
                </a:lnTo>
                <a:lnTo>
                  <a:pt x="0" y="571133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-3609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5009546" y="6984135"/>
            <a:ext cx="2516682" cy="2274165"/>
          </a:xfrm>
          <a:custGeom>
            <a:avLst/>
            <a:gdLst/>
            <a:ahLst/>
            <a:cxnLst/>
            <a:rect r="r" b="b" t="t" l="l"/>
            <a:pathLst>
              <a:path h="2274165" w="2516682">
                <a:moveTo>
                  <a:pt x="0" y="0"/>
                </a:moveTo>
                <a:lnTo>
                  <a:pt x="2516682" y="0"/>
                </a:lnTo>
                <a:lnTo>
                  <a:pt x="2516682" y="2274165"/>
                </a:lnTo>
                <a:lnTo>
                  <a:pt x="0" y="22741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0311793" y="7091494"/>
            <a:ext cx="3359388" cy="2166806"/>
          </a:xfrm>
          <a:custGeom>
            <a:avLst/>
            <a:gdLst/>
            <a:ahLst/>
            <a:cxnLst/>
            <a:rect r="r" b="b" t="t" l="l"/>
            <a:pathLst>
              <a:path h="2166806" w="3359388">
                <a:moveTo>
                  <a:pt x="0" y="0"/>
                </a:moveTo>
                <a:lnTo>
                  <a:pt x="3359389" y="0"/>
                </a:lnTo>
                <a:lnTo>
                  <a:pt x="3359389" y="2166806"/>
                </a:lnTo>
                <a:lnTo>
                  <a:pt x="0" y="2166806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1028700" y="1199183"/>
            <a:ext cx="8081229" cy="17189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>
                <a:solidFill>
                  <a:srgbClr val="04697B"/>
                </a:solidFill>
                <a:latin typeface="Funtastic Bold"/>
              </a:rPr>
              <a:t>ЯКИМИ Є СКЛАДОВІ ГІДРОСФЕРИ?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302653" y="3114634"/>
            <a:ext cx="8081229" cy="1343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280"/>
              </a:lnSpc>
            </a:pPr>
            <a:r>
              <a:rPr lang="en-US" sz="4400">
                <a:solidFill>
                  <a:srgbClr val="000000"/>
                </a:solidFill>
                <a:latin typeface="Londrina Solid"/>
              </a:rPr>
              <a:t>Водну оболонку Землі називають </a:t>
            </a:r>
            <a:r>
              <a:rPr lang="en-US" sz="4400">
                <a:solidFill>
                  <a:srgbClr val="000000"/>
                </a:solidFill>
                <a:latin typeface="Londrina Solid Bold"/>
              </a:rPr>
              <a:t>гідросферою</a:t>
            </a:r>
            <a:r>
              <a:rPr lang="en-US" sz="4400">
                <a:solidFill>
                  <a:srgbClr val="000000"/>
                </a:solidFill>
                <a:latin typeface="Londrina Solid"/>
              </a:rPr>
              <a:t>. 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86475" y="1833573"/>
            <a:ext cx="16230600" cy="8229600"/>
            <a:chOff x="0" y="0"/>
            <a:chExt cx="45688494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45543716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45543716">
                  <a:moveTo>
                    <a:pt x="0" y="0"/>
                  </a:moveTo>
                  <a:lnTo>
                    <a:pt x="45543716" y="0"/>
                  </a:lnTo>
                  <a:lnTo>
                    <a:pt x="45543716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45688495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45688495">
                  <a:moveTo>
                    <a:pt x="45543713" y="23021217"/>
                  </a:moveTo>
                  <a:lnTo>
                    <a:pt x="45688495" y="23021217"/>
                  </a:lnTo>
                  <a:lnTo>
                    <a:pt x="45688495" y="23165997"/>
                  </a:lnTo>
                  <a:lnTo>
                    <a:pt x="45543713" y="23165997"/>
                  </a:lnTo>
                  <a:lnTo>
                    <a:pt x="4554371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45543713" y="144780"/>
                  </a:moveTo>
                  <a:lnTo>
                    <a:pt x="45688495" y="144780"/>
                  </a:lnTo>
                  <a:lnTo>
                    <a:pt x="45688495" y="23021217"/>
                  </a:lnTo>
                  <a:lnTo>
                    <a:pt x="45543713" y="23021217"/>
                  </a:lnTo>
                  <a:lnTo>
                    <a:pt x="45543713" y="144780"/>
                  </a:lnTo>
                  <a:close/>
                  <a:moveTo>
                    <a:pt x="144780" y="23021217"/>
                  </a:moveTo>
                  <a:lnTo>
                    <a:pt x="45543713" y="23021217"/>
                  </a:lnTo>
                  <a:lnTo>
                    <a:pt x="4554371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45543713" y="0"/>
                  </a:moveTo>
                  <a:lnTo>
                    <a:pt x="45688495" y="0"/>
                  </a:lnTo>
                  <a:lnTo>
                    <a:pt x="45688495" y="144780"/>
                  </a:lnTo>
                  <a:lnTo>
                    <a:pt x="45543713" y="144780"/>
                  </a:lnTo>
                  <a:lnTo>
                    <a:pt x="4554371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5543713" y="0"/>
                  </a:lnTo>
                  <a:lnTo>
                    <a:pt x="4554371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368656" y="2137413"/>
            <a:ext cx="15666238" cy="7621920"/>
            <a:chOff x="0" y="0"/>
            <a:chExt cx="41576451" cy="2022772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41431672" cy="20082947"/>
            </a:xfrm>
            <a:custGeom>
              <a:avLst/>
              <a:gdLst/>
              <a:ahLst/>
              <a:cxnLst/>
              <a:rect r="r" b="b" t="t" l="l"/>
              <a:pathLst>
                <a:path h="20082947" w="41431672">
                  <a:moveTo>
                    <a:pt x="0" y="0"/>
                  </a:moveTo>
                  <a:lnTo>
                    <a:pt x="41431672" y="0"/>
                  </a:lnTo>
                  <a:lnTo>
                    <a:pt x="41431672" y="20082947"/>
                  </a:lnTo>
                  <a:lnTo>
                    <a:pt x="0" y="2008294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41576451" cy="20227728"/>
            </a:xfrm>
            <a:custGeom>
              <a:avLst/>
              <a:gdLst/>
              <a:ahLst/>
              <a:cxnLst/>
              <a:rect r="r" b="b" t="t" l="l"/>
              <a:pathLst>
                <a:path h="20227728" w="41576451">
                  <a:moveTo>
                    <a:pt x="41431673" y="20082948"/>
                  </a:moveTo>
                  <a:lnTo>
                    <a:pt x="41576451" y="20082948"/>
                  </a:lnTo>
                  <a:lnTo>
                    <a:pt x="41576451" y="20227728"/>
                  </a:lnTo>
                  <a:lnTo>
                    <a:pt x="41431673" y="20227728"/>
                  </a:lnTo>
                  <a:lnTo>
                    <a:pt x="41431673" y="200829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082948"/>
                  </a:lnTo>
                  <a:lnTo>
                    <a:pt x="0" y="20082948"/>
                  </a:lnTo>
                  <a:lnTo>
                    <a:pt x="0" y="144780"/>
                  </a:lnTo>
                  <a:close/>
                  <a:moveTo>
                    <a:pt x="0" y="20082948"/>
                  </a:moveTo>
                  <a:lnTo>
                    <a:pt x="144780" y="20082948"/>
                  </a:lnTo>
                  <a:lnTo>
                    <a:pt x="144780" y="20227728"/>
                  </a:lnTo>
                  <a:lnTo>
                    <a:pt x="0" y="20227728"/>
                  </a:lnTo>
                  <a:lnTo>
                    <a:pt x="0" y="20082948"/>
                  </a:lnTo>
                  <a:close/>
                  <a:moveTo>
                    <a:pt x="41431673" y="144780"/>
                  </a:moveTo>
                  <a:lnTo>
                    <a:pt x="41576451" y="144780"/>
                  </a:lnTo>
                  <a:lnTo>
                    <a:pt x="41576451" y="20082948"/>
                  </a:lnTo>
                  <a:lnTo>
                    <a:pt x="41431673" y="20082948"/>
                  </a:lnTo>
                  <a:lnTo>
                    <a:pt x="41431673" y="144780"/>
                  </a:lnTo>
                  <a:close/>
                  <a:moveTo>
                    <a:pt x="144780" y="20082948"/>
                  </a:moveTo>
                  <a:lnTo>
                    <a:pt x="41431673" y="20082948"/>
                  </a:lnTo>
                  <a:lnTo>
                    <a:pt x="41431673" y="20227728"/>
                  </a:lnTo>
                  <a:lnTo>
                    <a:pt x="144780" y="20227728"/>
                  </a:lnTo>
                  <a:lnTo>
                    <a:pt x="144780" y="20082948"/>
                  </a:lnTo>
                  <a:close/>
                  <a:moveTo>
                    <a:pt x="41431673" y="0"/>
                  </a:moveTo>
                  <a:lnTo>
                    <a:pt x="41576451" y="0"/>
                  </a:lnTo>
                  <a:lnTo>
                    <a:pt x="41576451" y="144780"/>
                  </a:lnTo>
                  <a:lnTo>
                    <a:pt x="41431673" y="144780"/>
                  </a:lnTo>
                  <a:lnTo>
                    <a:pt x="4143167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41431673" y="0"/>
                  </a:lnTo>
                  <a:lnTo>
                    <a:pt x="4143167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5015556" y="5178075"/>
            <a:ext cx="4002600" cy="5424190"/>
          </a:xfrm>
          <a:custGeom>
            <a:avLst/>
            <a:gdLst/>
            <a:ahLst/>
            <a:cxnLst/>
            <a:rect r="r" b="b" t="t" l="l"/>
            <a:pathLst>
              <a:path h="5424190" w="4002600">
                <a:moveTo>
                  <a:pt x="0" y="0"/>
                </a:moveTo>
                <a:lnTo>
                  <a:pt x="4002600" y="0"/>
                </a:lnTo>
                <a:lnTo>
                  <a:pt x="4002600" y="5424190"/>
                </a:lnTo>
                <a:lnTo>
                  <a:pt x="0" y="542419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698590" y="143459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4"/>
                </a:lnTo>
                <a:lnTo>
                  <a:pt x="0" y="16901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68656" y="2149133"/>
            <a:ext cx="10154860" cy="7610200"/>
          </a:xfrm>
          <a:custGeom>
            <a:avLst/>
            <a:gdLst/>
            <a:ahLst/>
            <a:cxnLst/>
            <a:rect r="r" b="b" t="t" l="l"/>
            <a:pathLst>
              <a:path h="7610200" w="10154860">
                <a:moveTo>
                  <a:pt x="0" y="0"/>
                </a:moveTo>
                <a:lnTo>
                  <a:pt x="10154860" y="0"/>
                </a:lnTo>
                <a:lnTo>
                  <a:pt x="10154860" y="7610200"/>
                </a:lnTo>
                <a:lnTo>
                  <a:pt x="0" y="761020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88588" y="483695"/>
            <a:ext cx="9657792" cy="7816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Funtastic"/>
              </a:rPr>
              <a:t>КРУГООБІГ ВОДИ У ПРИРОДІ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0749842" y="2575257"/>
            <a:ext cx="5213080" cy="66795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"/>
              </a:rPr>
              <a:t>Завдання. За малюнком: </a:t>
            </a:r>
          </a:p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"/>
              </a:rPr>
              <a:t>1) опишіть великий кругообіг води в природі;</a:t>
            </a:r>
          </a:p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"/>
              </a:rPr>
              <a:t> 2) порівняйте малий кругообіг води над Океаном та над суходолом</a:t>
            </a:r>
          </a:p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"/>
              </a:rPr>
              <a:t>3) визначте тривалість оновлення маси води в різних водоймах та у повітрі, поясніть причини різниці;</a:t>
            </a:r>
          </a:p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"/>
              </a:rPr>
              <a:t> 4) з’ясуйте, під дією яких чинників відбувається кругообіг води у природі.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46221" y="1929719"/>
            <a:ext cx="20980443" cy="6427561"/>
            <a:chOff x="0" y="0"/>
            <a:chExt cx="59059112" cy="1809333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58914335" cy="17948550"/>
            </a:xfrm>
            <a:custGeom>
              <a:avLst/>
              <a:gdLst/>
              <a:ahLst/>
              <a:cxnLst/>
              <a:rect r="r" b="b" t="t" l="l"/>
              <a:pathLst>
                <a:path h="17948550" w="58914335">
                  <a:moveTo>
                    <a:pt x="0" y="0"/>
                  </a:moveTo>
                  <a:lnTo>
                    <a:pt x="58914335" y="0"/>
                  </a:lnTo>
                  <a:lnTo>
                    <a:pt x="58914335" y="17948550"/>
                  </a:lnTo>
                  <a:lnTo>
                    <a:pt x="0" y="179485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059111" cy="18093330"/>
            </a:xfrm>
            <a:custGeom>
              <a:avLst/>
              <a:gdLst/>
              <a:ahLst/>
              <a:cxnLst/>
              <a:rect r="r" b="b" t="t" l="l"/>
              <a:pathLst>
                <a:path h="18093330" w="59059111">
                  <a:moveTo>
                    <a:pt x="58914333" y="17948549"/>
                  </a:moveTo>
                  <a:lnTo>
                    <a:pt x="59059111" y="17948549"/>
                  </a:lnTo>
                  <a:lnTo>
                    <a:pt x="59059111" y="18093330"/>
                  </a:lnTo>
                  <a:lnTo>
                    <a:pt x="58914333" y="18093330"/>
                  </a:lnTo>
                  <a:lnTo>
                    <a:pt x="58914333" y="1794854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7948549"/>
                  </a:lnTo>
                  <a:lnTo>
                    <a:pt x="0" y="17948549"/>
                  </a:lnTo>
                  <a:lnTo>
                    <a:pt x="0" y="144780"/>
                  </a:lnTo>
                  <a:close/>
                  <a:moveTo>
                    <a:pt x="0" y="17948549"/>
                  </a:moveTo>
                  <a:lnTo>
                    <a:pt x="144780" y="17948549"/>
                  </a:lnTo>
                  <a:lnTo>
                    <a:pt x="144780" y="18093330"/>
                  </a:lnTo>
                  <a:lnTo>
                    <a:pt x="0" y="18093330"/>
                  </a:lnTo>
                  <a:lnTo>
                    <a:pt x="0" y="17948549"/>
                  </a:lnTo>
                  <a:close/>
                  <a:moveTo>
                    <a:pt x="58914333" y="144780"/>
                  </a:moveTo>
                  <a:lnTo>
                    <a:pt x="59059111" y="144780"/>
                  </a:lnTo>
                  <a:lnTo>
                    <a:pt x="59059111" y="17948549"/>
                  </a:lnTo>
                  <a:lnTo>
                    <a:pt x="58914333" y="17948549"/>
                  </a:lnTo>
                  <a:lnTo>
                    <a:pt x="58914333" y="144780"/>
                  </a:lnTo>
                  <a:close/>
                  <a:moveTo>
                    <a:pt x="144780" y="17948549"/>
                  </a:moveTo>
                  <a:lnTo>
                    <a:pt x="58914333" y="17948549"/>
                  </a:lnTo>
                  <a:lnTo>
                    <a:pt x="58914333" y="18093330"/>
                  </a:lnTo>
                  <a:lnTo>
                    <a:pt x="144780" y="18093330"/>
                  </a:lnTo>
                  <a:lnTo>
                    <a:pt x="144780" y="17948549"/>
                  </a:lnTo>
                  <a:close/>
                  <a:moveTo>
                    <a:pt x="58914333" y="0"/>
                  </a:moveTo>
                  <a:lnTo>
                    <a:pt x="59059111" y="0"/>
                  </a:lnTo>
                  <a:lnTo>
                    <a:pt x="59059111" y="144780"/>
                  </a:lnTo>
                  <a:lnTo>
                    <a:pt x="58914333" y="144780"/>
                  </a:lnTo>
                  <a:lnTo>
                    <a:pt x="5891433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8914333" y="0"/>
                  </a:lnTo>
                  <a:lnTo>
                    <a:pt x="5891433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923403" y="2305270"/>
            <a:ext cx="20134806" cy="5676461"/>
            <a:chOff x="0" y="0"/>
            <a:chExt cx="53435533" cy="15064695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3290753" cy="14919915"/>
            </a:xfrm>
            <a:custGeom>
              <a:avLst/>
              <a:gdLst/>
              <a:ahLst/>
              <a:cxnLst/>
              <a:rect r="r" b="b" t="t" l="l"/>
              <a:pathLst>
                <a:path h="14919915" w="53290753">
                  <a:moveTo>
                    <a:pt x="0" y="0"/>
                  </a:moveTo>
                  <a:lnTo>
                    <a:pt x="53290753" y="0"/>
                  </a:lnTo>
                  <a:lnTo>
                    <a:pt x="53290753" y="14919915"/>
                  </a:lnTo>
                  <a:lnTo>
                    <a:pt x="0" y="149199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3435535" cy="15064694"/>
            </a:xfrm>
            <a:custGeom>
              <a:avLst/>
              <a:gdLst/>
              <a:ahLst/>
              <a:cxnLst/>
              <a:rect r="r" b="b" t="t" l="l"/>
              <a:pathLst>
                <a:path h="15064694" w="53435535">
                  <a:moveTo>
                    <a:pt x="53290750" y="14919914"/>
                  </a:moveTo>
                  <a:lnTo>
                    <a:pt x="53435535" y="14919914"/>
                  </a:lnTo>
                  <a:lnTo>
                    <a:pt x="53435535" y="15064694"/>
                  </a:lnTo>
                  <a:lnTo>
                    <a:pt x="53290750" y="15064694"/>
                  </a:lnTo>
                  <a:lnTo>
                    <a:pt x="53290750" y="1491991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4919914"/>
                  </a:lnTo>
                  <a:lnTo>
                    <a:pt x="0" y="14919914"/>
                  </a:lnTo>
                  <a:lnTo>
                    <a:pt x="0" y="144780"/>
                  </a:lnTo>
                  <a:close/>
                  <a:moveTo>
                    <a:pt x="0" y="14919914"/>
                  </a:moveTo>
                  <a:lnTo>
                    <a:pt x="144780" y="14919914"/>
                  </a:lnTo>
                  <a:lnTo>
                    <a:pt x="144780" y="15064694"/>
                  </a:lnTo>
                  <a:lnTo>
                    <a:pt x="0" y="15064694"/>
                  </a:lnTo>
                  <a:lnTo>
                    <a:pt x="0" y="14919914"/>
                  </a:lnTo>
                  <a:close/>
                  <a:moveTo>
                    <a:pt x="53290750" y="144780"/>
                  </a:moveTo>
                  <a:lnTo>
                    <a:pt x="53435535" y="144780"/>
                  </a:lnTo>
                  <a:lnTo>
                    <a:pt x="53435535" y="14919914"/>
                  </a:lnTo>
                  <a:lnTo>
                    <a:pt x="53290750" y="14919914"/>
                  </a:lnTo>
                  <a:lnTo>
                    <a:pt x="53290750" y="144780"/>
                  </a:lnTo>
                  <a:close/>
                  <a:moveTo>
                    <a:pt x="144780" y="14919914"/>
                  </a:moveTo>
                  <a:lnTo>
                    <a:pt x="53290750" y="14919914"/>
                  </a:lnTo>
                  <a:lnTo>
                    <a:pt x="53290750" y="15064694"/>
                  </a:lnTo>
                  <a:lnTo>
                    <a:pt x="144780" y="15064694"/>
                  </a:lnTo>
                  <a:lnTo>
                    <a:pt x="144780" y="14919914"/>
                  </a:lnTo>
                  <a:close/>
                  <a:moveTo>
                    <a:pt x="53290750" y="0"/>
                  </a:moveTo>
                  <a:lnTo>
                    <a:pt x="53435535" y="0"/>
                  </a:lnTo>
                  <a:lnTo>
                    <a:pt x="53435535" y="144780"/>
                  </a:lnTo>
                  <a:lnTo>
                    <a:pt x="53290750" y="144780"/>
                  </a:lnTo>
                  <a:lnTo>
                    <a:pt x="5329075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3290750" y="0"/>
                  </a:lnTo>
                  <a:lnTo>
                    <a:pt x="5329075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310620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842610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0" y="2305270"/>
            <a:ext cx="4446592" cy="7987889"/>
          </a:xfrm>
          <a:custGeom>
            <a:avLst/>
            <a:gdLst/>
            <a:ahLst/>
            <a:cxnLst/>
            <a:rect r="r" b="b" t="t" l="l"/>
            <a:pathLst>
              <a:path h="7987889" w="4446592">
                <a:moveTo>
                  <a:pt x="0" y="0"/>
                </a:moveTo>
                <a:lnTo>
                  <a:pt x="4446592" y="0"/>
                </a:lnTo>
                <a:lnTo>
                  <a:pt x="4446592" y="7987889"/>
                </a:lnTo>
                <a:lnTo>
                  <a:pt x="0" y="798788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false" rot="0">
            <a:off x="13841408" y="2299111"/>
            <a:ext cx="4446592" cy="7987889"/>
          </a:xfrm>
          <a:custGeom>
            <a:avLst/>
            <a:gdLst/>
            <a:ahLst/>
            <a:cxnLst/>
            <a:rect r="r" b="b" t="t" l="l"/>
            <a:pathLst>
              <a:path h="7987889" w="4446592">
                <a:moveTo>
                  <a:pt x="4446592" y="0"/>
                </a:moveTo>
                <a:lnTo>
                  <a:pt x="0" y="0"/>
                </a:lnTo>
                <a:lnTo>
                  <a:pt x="0" y="7987889"/>
                </a:lnTo>
                <a:lnTo>
                  <a:pt x="4446592" y="7987889"/>
                </a:lnTo>
                <a:lnTo>
                  <a:pt x="4446592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3698590" y="143459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2" y="0"/>
                </a:lnTo>
                <a:lnTo>
                  <a:pt x="9657792" y="1690114"/>
                </a:lnTo>
                <a:lnTo>
                  <a:pt x="0" y="169011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3898414" y="227291"/>
            <a:ext cx="9657792" cy="115950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40"/>
              </a:lnSpc>
              <a:spcBef>
                <a:spcPct val="0"/>
              </a:spcBef>
            </a:pPr>
            <a:r>
              <a:rPr lang="en-US" sz="6100">
                <a:solidFill>
                  <a:srgbClr val="04697B"/>
                </a:solidFill>
                <a:latin typeface="Funtastic Bold"/>
              </a:rPr>
              <a:t>«ВІРЮ - НЕ ВІРЮ»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3971330" y="2449228"/>
            <a:ext cx="10345340" cy="44710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040"/>
              </a:lnSpc>
              <a:spcBef>
                <a:spcPct val="0"/>
              </a:spcBef>
            </a:pPr>
            <a:r>
              <a:rPr lang="en-US" sz="3600">
                <a:solidFill>
                  <a:srgbClr val="000000"/>
                </a:solidFill>
                <a:latin typeface="Arimo Bold"/>
              </a:rPr>
              <a:t>Вода, як не дивно, друга за поширенням речовина в космосі після водню. Але там вона існує лише у стані пари або льоду. Газувата вода навіть присутня в атмосфері Сонця. Рідка вода, що необхідна для всіх відомих форм життя в Сонячній системі існує лише на Землі.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5258584" y="6691655"/>
            <a:ext cx="8097798" cy="110997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120"/>
              </a:lnSpc>
              <a:spcBef>
                <a:spcPct val="0"/>
              </a:spcBef>
            </a:pPr>
            <a:r>
              <a:rPr lang="en-US" sz="5800" u="sng">
                <a:solidFill>
                  <a:srgbClr val="000000"/>
                </a:solidFill>
                <a:latin typeface="Funtastic"/>
              </a:rPr>
              <a:t>перевіряємо інформацію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46221" y="1734407"/>
            <a:ext cx="20980443" cy="8328766"/>
            <a:chOff x="0" y="0"/>
            <a:chExt cx="59059112" cy="23445144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58914335" cy="23300365"/>
            </a:xfrm>
            <a:custGeom>
              <a:avLst/>
              <a:gdLst/>
              <a:ahLst/>
              <a:cxnLst/>
              <a:rect r="r" b="b" t="t" l="l"/>
              <a:pathLst>
                <a:path h="23300365" w="58914335">
                  <a:moveTo>
                    <a:pt x="0" y="0"/>
                  </a:moveTo>
                  <a:lnTo>
                    <a:pt x="58914335" y="0"/>
                  </a:lnTo>
                  <a:lnTo>
                    <a:pt x="58914335" y="23300365"/>
                  </a:lnTo>
                  <a:lnTo>
                    <a:pt x="0" y="233003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059111" cy="23445144"/>
            </a:xfrm>
            <a:custGeom>
              <a:avLst/>
              <a:gdLst/>
              <a:ahLst/>
              <a:cxnLst/>
              <a:rect r="r" b="b" t="t" l="l"/>
              <a:pathLst>
                <a:path h="23445144" w="59059111">
                  <a:moveTo>
                    <a:pt x="58914333" y="23300364"/>
                  </a:moveTo>
                  <a:lnTo>
                    <a:pt x="59059111" y="23300364"/>
                  </a:lnTo>
                  <a:lnTo>
                    <a:pt x="59059111" y="23445144"/>
                  </a:lnTo>
                  <a:lnTo>
                    <a:pt x="58914333" y="23445144"/>
                  </a:lnTo>
                  <a:lnTo>
                    <a:pt x="58914333" y="2330036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300364"/>
                  </a:lnTo>
                  <a:lnTo>
                    <a:pt x="0" y="23300364"/>
                  </a:lnTo>
                  <a:lnTo>
                    <a:pt x="0" y="144780"/>
                  </a:lnTo>
                  <a:close/>
                  <a:moveTo>
                    <a:pt x="0" y="23300364"/>
                  </a:moveTo>
                  <a:lnTo>
                    <a:pt x="144780" y="23300364"/>
                  </a:lnTo>
                  <a:lnTo>
                    <a:pt x="144780" y="23445144"/>
                  </a:lnTo>
                  <a:lnTo>
                    <a:pt x="0" y="23445144"/>
                  </a:lnTo>
                  <a:lnTo>
                    <a:pt x="0" y="23300364"/>
                  </a:lnTo>
                  <a:close/>
                  <a:moveTo>
                    <a:pt x="58914333" y="144780"/>
                  </a:moveTo>
                  <a:lnTo>
                    <a:pt x="59059111" y="144780"/>
                  </a:lnTo>
                  <a:lnTo>
                    <a:pt x="59059111" y="23300364"/>
                  </a:lnTo>
                  <a:lnTo>
                    <a:pt x="58914333" y="23300364"/>
                  </a:lnTo>
                  <a:lnTo>
                    <a:pt x="58914333" y="144780"/>
                  </a:lnTo>
                  <a:close/>
                  <a:moveTo>
                    <a:pt x="144780" y="23300364"/>
                  </a:moveTo>
                  <a:lnTo>
                    <a:pt x="58914333" y="23300364"/>
                  </a:lnTo>
                  <a:lnTo>
                    <a:pt x="58914333" y="23445144"/>
                  </a:lnTo>
                  <a:lnTo>
                    <a:pt x="144780" y="23445144"/>
                  </a:lnTo>
                  <a:lnTo>
                    <a:pt x="144780" y="23300364"/>
                  </a:lnTo>
                  <a:close/>
                  <a:moveTo>
                    <a:pt x="58914333" y="0"/>
                  </a:moveTo>
                  <a:lnTo>
                    <a:pt x="59059111" y="0"/>
                  </a:lnTo>
                  <a:lnTo>
                    <a:pt x="59059111" y="144780"/>
                  </a:lnTo>
                  <a:lnTo>
                    <a:pt x="58914333" y="144780"/>
                  </a:lnTo>
                  <a:lnTo>
                    <a:pt x="5891433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8914333" y="0"/>
                  </a:lnTo>
                  <a:lnTo>
                    <a:pt x="5891433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1346221" y="2025246"/>
            <a:ext cx="20980443" cy="7701047"/>
            <a:chOff x="0" y="0"/>
            <a:chExt cx="55679759" cy="20437721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5534982" cy="20292942"/>
            </a:xfrm>
            <a:custGeom>
              <a:avLst/>
              <a:gdLst/>
              <a:ahLst/>
              <a:cxnLst/>
              <a:rect r="r" b="b" t="t" l="l"/>
              <a:pathLst>
                <a:path h="20292942" w="55534982">
                  <a:moveTo>
                    <a:pt x="0" y="0"/>
                  </a:moveTo>
                  <a:lnTo>
                    <a:pt x="55534982" y="0"/>
                  </a:lnTo>
                  <a:lnTo>
                    <a:pt x="55534982" y="20292942"/>
                  </a:lnTo>
                  <a:lnTo>
                    <a:pt x="0" y="202929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5679758" cy="20437721"/>
            </a:xfrm>
            <a:custGeom>
              <a:avLst/>
              <a:gdLst/>
              <a:ahLst/>
              <a:cxnLst/>
              <a:rect r="r" b="b" t="t" l="l"/>
              <a:pathLst>
                <a:path h="20437721" w="55679758">
                  <a:moveTo>
                    <a:pt x="55534979" y="20292941"/>
                  </a:moveTo>
                  <a:lnTo>
                    <a:pt x="55679758" y="20292941"/>
                  </a:lnTo>
                  <a:lnTo>
                    <a:pt x="55679758" y="20437721"/>
                  </a:lnTo>
                  <a:lnTo>
                    <a:pt x="55534979" y="20437721"/>
                  </a:lnTo>
                  <a:lnTo>
                    <a:pt x="55534979" y="2029294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292941"/>
                  </a:lnTo>
                  <a:lnTo>
                    <a:pt x="0" y="20292941"/>
                  </a:lnTo>
                  <a:lnTo>
                    <a:pt x="0" y="144780"/>
                  </a:lnTo>
                  <a:close/>
                  <a:moveTo>
                    <a:pt x="0" y="20292941"/>
                  </a:moveTo>
                  <a:lnTo>
                    <a:pt x="144780" y="20292941"/>
                  </a:lnTo>
                  <a:lnTo>
                    <a:pt x="144780" y="20437721"/>
                  </a:lnTo>
                  <a:lnTo>
                    <a:pt x="0" y="20437721"/>
                  </a:lnTo>
                  <a:lnTo>
                    <a:pt x="0" y="20292941"/>
                  </a:lnTo>
                  <a:close/>
                  <a:moveTo>
                    <a:pt x="55534979" y="144780"/>
                  </a:moveTo>
                  <a:lnTo>
                    <a:pt x="55679758" y="144780"/>
                  </a:lnTo>
                  <a:lnTo>
                    <a:pt x="55679758" y="20292941"/>
                  </a:lnTo>
                  <a:lnTo>
                    <a:pt x="55534979" y="20292941"/>
                  </a:lnTo>
                  <a:lnTo>
                    <a:pt x="55534979" y="144780"/>
                  </a:lnTo>
                  <a:close/>
                  <a:moveTo>
                    <a:pt x="144780" y="20292941"/>
                  </a:moveTo>
                  <a:lnTo>
                    <a:pt x="55534979" y="20292941"/>
                  </a:lnTo>
                  <a:lnTo>
                    <a:pt x="55534979" y="20437721"/>
                  </a:lnTo>
                  <a:lnTo>
                    <a:pt x="144780" y="20437721"/>
                  </a:lnTo>
                  <a:lnTo>
                    <a:pt x="144780" y="20292941"/>
                  </a:lnTo>
                  <a:close/>
                  <a:moveTo>
                    <a:pt x="55534979" y="0"/>
                  </a:moveTo>
                  <a:lnTo>
                    <a:pt x="55679758" y="0"/>
                  </a:lnTo>
                  <a:lnTo>
                    <a:pt x="55679758" y="144780"/>
                  </a:lnTo>
                  <a:lnTo>
                    <a:pt x="55534979" y="144780"/>
                  </a:lnTo>
                  <a:lnTo>
                    <a:pt x="5553497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5534979" y="0"/>
                  </a:lnTo>
                  <a:lnTo>
                    <a:pt x="5553497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259300" y="9305925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807161" y="44294"/>
            <a:ext cx="9657792" cy="1690114"/>
          </a:xfrm>
          <a:custGeom>
            <a:avLst/>
            <a:gdLst/>
            <a:ahLst/>
            <a:cxnLst/>
            <a:rect r="r" b="b" t="t" l="l"/>
            <a:pathLst>
              <a:path h="1690114" w="9657792">
                <a:moveTo>
                  <a:pt x="0" y="0"/>
                </a:moveTo>
                <a:lnTo>
                  <a:pt x="9657791" y="0"/>
                </a:lnTo>
                <a:lnTo>
                  <a:pt x="9657791" y="1690113"/>
                </a:lnTo>
                <a:lnTo>
                  <a:pt x="0" y="169011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358879" y="3727442"/>
            <a:ext cx="8790042" cy="5915362"/>
          </a:xfrm>
          <a:custGeom>
            <a:avLst/>
            <a:gdLst/>
            <a:ahLst/>
            <a:cxnLst/>
            <a:rect r="r" b="b" t="t" l="l"/>
            <a:pathLst>
              <a:path h="5915362" w="8790042">
                <a:moveTo>
                  <a:pt x="0" y="0"/>
                </a:moveTo>
                <a:lnTo>
                  <a:pt x="8790042" y="0"/>
                </a:lnTo>
                <a:lnTo>
                  <a:pt x="8790042" y="5915362"/>
                </a:lnTo>
                <a:lnTo>
                  <a:pt x="0" y="591536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2606" t="-2640" r="-1962" b="-329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5408169" y="164501"/>
            <a:ext cx="6724174" cy="12020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820"/>
              </a:lnSpc>
              <a:spcBef>
                <a:spcPct val="0"/>
              </a:spcBef>
            </a:pPr>
            <a:r>
              <a:rPr lang="en-US" sz="6300">
                <a:solidFill>
                  <a:srgbClr val="04697B"/>
                </a:solidFill>
                <a:latin typeface="Funtastic"/>
              </a:rPr>
              <a:t>СВІТОВИЙ ОКЕАН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0" y="2127250"/>
            <a:ext cx="18288000" cy="16001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00"/>
              </a:lnSpc>
              <a:spcBef>
                <a:spcPct val="0"/>
              </a:spcBef>
            </a:pPr>
            <a:r>
              <a:rPr lang="en-US" sz="4500">
                <a:solidFill>
                  <a:srgbClr val="04697B"/>
                </a:solidFill>
                <a:latin typeface="Arimo Bold"/>
              </a:rPr>
              <a:t>найбільша неперервна водойма нашої планети, що займає близько 71 % земної поверхні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73706" y="3808210"/>
            <a:ext cx="9158201" cy="565085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Завдання. 1. Розгляньте картосхему і підтвердіть, що межі між океанами є умовними.  </a:t>
            </a:r>
          </a:p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2. Відшукайте океани, що омиють: а) лише один материк; б) два материка; в) три материка; г) чотири материка. З’ясуйте, чи існує з-поміж океанів такий, що омиває всі материки одночасно?</a:t>
            </a:r>
          </a:p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 3. Визначте, які океани лежать: а) лише у північній, або у південній півкулі, а які в обох одночасно; б) в усіх чотирьох півкулях? </a:t>
            </a:r>
          </a:p>
          <a:p>
            <a:pPr>
              <a:lnSpc>
                <a:spcPts val="4060"/>
              </a:lnSpc>
              <a:spcBef>
                <a:spcPct val="0"/>
              </a:spcBef>
            </a:pPr>
            <a:r>
              <a:rPr lang="en-US" sz="2900">
                <a:solidFill>
                  <a:srgbClr val="000000"/>
                </a:solidFill>
                <a:latin typeface="Arimo Bold"/>
              </a:rPr>
              <a:t>4. Води якого океану омивають береги України?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8700" y="8079901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985561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7290338" y="-1610259"/>
            <a:ext cx="10528604" cy="13507518"/>
            <a:chOff x="0" y="0"/>
            <a:chExt cx="29637600" cy="3802312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9492819" cy="37878348"/>
            </a:xfrm>
            <a:custGeom>
              <a:avLst/>
              <a:gdLst/>
              <a:ahLst/>
              <a:cxnLst/>
              <a:rect r="r" b="b" t="t" l="l"/>
              <a:pathLst>
                <a:path h="37878348" w="29492819">
                  <a:moveTo>
                    <a:pt x="0" y="0"/>
                  </a:moveTo>
                  <a:lnTo>
                    <a:pt x="29492819" y="0"/>
                  </a:lnTo>
                  <a:lnTo>
                    <a:pt x="29492819" y="37878348"/>
                  </a:lnTo>
                  <a:lnTo>
                    <a:pt x="0" y="378783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9637602" cy="38023127"/>
            </a:xfrm>
            <a:custGeom>
              <a:avLst/>
              <a:gdLst/>
              <a:ahLst/>
              <a:cxnLst/>
              <a:rect r="r" b="b" t="t" l="l"/>
              <a:pathLst>
                <a:path h="38023127" w="29637602">
                  <a:moveTo>
                    <a:pt x="29492820" y="37878348"/>
                  </a:moveTo>
                  <a:lnTo>
                    <a:pt x="29637602" y="37878348"/>
                  </a:lnTo>
                  <a:lnTo>
                    <a:pt x="29637602" y="38023127"/>
                  </a:lnTo>
                  <a:lnTo>
                    <a:pt x="29492820" y="38023127"/>
                  </a:lnTo>
                  <a:lnTo>
                    <a:pt x="29492820" y="378783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878348"/>
                  </a:lnTo>
                  <a:lnTo>
                    <a:pt x="0" y="37878348"/>
                  </a:lnTo>
                  <a:lnTo>
                    <a:pt x="0" y="144780"/>
                  </a:lnTo>
                  <a:close/>
                  <a:moveTo>
                    <a:pt x="0" y="37878348"/>
                  </a:moveTo>
                  <a:lnTo>
                    <a:pt x="144780" y="37878348"/>
                  </a:lnTo>
                  <a:lnTo>
                    <a:pt x="144780" y="38023127"/>
                  </a:lnTo>
                  <a:lnTo>
                    <a:pt x="0" y="38023127"/>
                  </a:lnTo>
                  <a:lnTo>
                    <a:pt x="0" y="37878348"/>
                  </a:lnTo>
                  <a:close/>
                  <a:moveTo>
                    <a:pt x="29492820" y="144780"/>
                  </a:moveTo>
                  <a:lnTo>
                    <a:pt x="29637602" y="144780"/>
                  </a:lnTo>
                  <a:lnTo>
                    <a:pt x="29637602" y="37878348"/>
                  </a:lnTo>
                  <a:lnTo>
                    <a:pt x="29492820" y="37878348"/>
                  </a:lnTo>
                  <a:lnTo>
                    <a:pt x="29492820" y="144780"/>
                  </a:lnTo>
                  <a:close/>
                  <a:moveTo>
                    <a:pt x="144780" y="37878348"/>
                  </a:moveTo>
                  <a:lnTo>
                    <a:pt x="29492820" y="37878348"/>
                  </a:lnTo>
                  <a:lnTo>
                    <a:pt x="29492820" y="38023127"/>
                  </a:lnTo>
                  <a:lnTo>
                    <a:pt x="144780" y="38023127"/>
                  </a:lnTo>
                  <a:lnTo>
                    <a:pt x="144780" y="37878348"/>
                  </a:lnTo>
                  <a:close/>
                  <a:moveTo>
                    <a:pt x="29492820" y="0"/>
                  </a:moveTo>
                  <a:lnTo>
                    <a:pt x="29637602" y="0"/>
                  </a:lnTo>
                  <a:lnTo>
                    <a:pt x="29637602" y="144780"/>
                  </a:lnTo>
                  <a:lnTo>
                    <a:pt x="29492820" y="144780"/>
                  </a:lnTo>
                  <a:lnTo>
                    <a:pt x="2949282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9492820" y="0"/>
                  </a:lnTo>
                  <a:lnTo>
                    <a:pt x="2949282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7682759" y="-601876"/>
            <a:ext cx="9719492" cy="11490753"/>
            <a:chOff x="0" y="0"/>
            <a:chExt cx="25794449" cy="304951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5649669" cy="30350398"/>
            </a:xfrm>
            <a:custGeom>
              <a:avLst/>
              <a:gdLst/>
              <a:ahLst/>
              <a:cxnLst/>
              <a:rect r="r" b="b" t="t" l="l"/>
              <a:pathLst>
                <a:path h="30350398" w="25649669">
                  <a:moveTo>
                    <a:pt x="0" y="0"/>
                  </a:moveTo>
                  <a:lnTo>
                    <a:pt x="25649669" y="0"/>
                  </a:lnTo>
                  <a:lnTo>
                    <a:pt x="25649669" y="30350398"/>
                  </a:lnTo>
                  <a:lnTo>
                    <a:pt x="0" y="303503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5794449" cy="30495177"/>
            </a:xfrm>
            <a:custGeom>
              <a:avLst/>
              <a:gdLst/>
              <a:ahLst/>
              <a:cxnLst/>
              <a:rect r="r" b="b" t="t" l="l"/>
              <a:pathLst>
                <a:path h="30495177" w="25794449">
                  <a:moveTo>
                    <a:pt x="25649668" y="30350399"/>
                  </a:moveTo>
                  <a:lnTo>
                    <a:pt x="25794449" y="30350399"/>
                  </a:lnTo>
                  <a:lnTo>
                    <a:pt x="25794449" y="30495177"/>
                  </a:lnTo>
                  <a:lnTo>
                    <a:pt x="25649668" y="30495177"/>
                  </a:lnTo>
                  <a:lnTo>
                    <a:pt x="25649668" y="3035039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0350399"/>
                  </a:lnTo>
                  <a:lnTo>
                    <a:pt x="0" y="30350399"/>
                  </a:lnTo>
                  <a:lnTo>
                    <a:pt x="0" y="144780"/>
                  </a:lnTo>
                  <a:close/>
                  <a:moveTo>
                    <a:pt x="0" y="30350399"/>
                  </a:moveTo>
                  <a:lnTo>
                    <a:pt x="144780" y="30350399"/>
                  </a:lnTo>
                  <a:lnTo>
                    <a:pt x="144780" y="30495177"/>
                  </a:lnTo>
                  <a:lnTo>
                    <a:pt x="0" y="30495177"/>
                  </a:lnTo>
                  <a:lnTo>
                    <a:pt x="0" y="30350399"/>
                  </a:lnTo>
                  <a:close/>
                  <a:moveTo>
                    <a:pt x="25649668" y="144780"/>
                  </a:moveTo>
                  <a:lnTo>
                    <a:pt x="25794449" y="144780"/>
                  </a:lnTo>
                  <a:lnTo>
                    <a:pt x="25794449" y="30350399"/>
                  </a:lnTo>
                  <a:lnTo>
                    <a:pt x="25649668" y="30350399"/>
                  </a:lnTo>
                  <a:lnTo>
                    <a:pt x="25649668" y="144780"/>
                  </a:lnTo>
                  <a:close/>
                  <a:moveTo>
                    <a:pt x="144780" y="30350399"/>
                  </a:moveTo>
                  <a:lnTo>
                    <a:pt x="25649668" y="30350399"/>
                  </a:lnTo>
                  <a:lnTo>
                    <a:pt x="25649668" y="30495177"/>
                  </a:lnTo>
                  <a:lnTo>
                    <a:pt x="144780" y="30495177"/>
                  </a:lnTo>
                  <a:lnTo>
                    <a:pt x="144780" y="30350399"/>
                  </a:lnTo>
                  <a:close/>
                  <a:moveTo>
                    <a:pt x="25649668" y="0"/>
                  </a:moveTo>
                  <a:lnTo>
                    <a:pt x="25794449" y="0"/>
                  </a:lnTo>
                  <a:lnTo>
                    <a:pt x="25794449" y="144780"/>
                  </a:lnTo>
                  <a:lnTo>
                    <a:pt x="25649668" y="144780"/>
                  </a:lnTo>
                  <a:lnTo>
                    <a:pt x="2564966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5649668" y="0"/>
                  </a:lnTo>
                  <a:lnTo>
                    <a:pt x="2564966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291603" y="1028700"/>
            <a:ext cx="6650657" cy="10297792"/>
          </a:xfrm>
          <a:custGeom>
            <a:avLst/>
            <a:gdLst/>
            <a:ahLst/>
            <a:cxnLst/>
            <a:rect r="r" b="b" t="t" l="l"/>
            <a:pathLst>
              <a:path h="10297792" w="6650657">
                <a:moveTo>
                  <a:pt x="6650658" y="0"/>
                </a:moveTo>
                <a:lnTo>
                  <a:pt x="0" y="0"/>
                </a:lnTo>
                <a:lnTo>
                  <a:pt x="0" y="10297792"/>
                </a:lnTo>
                <a:lnTo>
                  <a:pt x="6650658" y="10297792"/>
                </a:lnTo>
                <a:lnTo>
                  <a:pt x="6650658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733934" y="4777209"/>
            <a:ext cx="5509791" cy="5509791"/>
          </a:xfrm>
          <a:custGeom>
            <a:avLst/>
            <a:gdLst/>
            <a:ahLst/>
            <a:cxnLst/>
            <a:rect r="r" b="b" t="t" l="l"/>
            <a:pathLst>
              <a:path h="5509791" w="5509791">
                <a:moveTo>
                  <a:pt x="0" y="0"/>
                </a:moveTo>
                <a:lnTo>
                  <a:pt x="5509791" y="0"/>
                </a:lnTo>
                <a:lnTo>
                  <a:pt x="5509791" y="5509791"/>
                </a:lnTo>
                <a:lnTo>
                  <a:pt x="0" y="550979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9032321" y="-304800"/>
            <a:ext cx="6913017" cy="150431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060"/>
              </a:lnSpc>
            </a:pPr>
            <a:r>
              <a:rPr lang="en-US" sz="7900">
                <a:solidFill>
                  <a:srgbClr val="04697B"/>
                </a:solidFill>
                <a:latin typeface="Funtastic"/>
              </a:rPr>
              <a:t>ТИХИЙ ОКЕАН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088492" y="1118983"/>
            <a:ext cx="9170808" cy="35083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500"/>
              </a:lnSpc>
              <a:spcBef>
                <a:spcPct val="0"/>
              </a:spcBef>
            </a:pPr>
            <a:r>
              <a:rPr lang="en-US" sz="2500">
                <a:solidFill>
                  <a:srgbClr val="000000"/>
                </a:solidFill>
                <a:latin typeface="Arimo Bold"/>
              </a:rPr>
              <a:t>найбільший і найглибший серед океанів Землі  За це його ще називають Великим. Найглибша частина океану — Маріанський глибоководний жолоб. Своєю назвою Тихий океан завдячує вже відомому вам португальському мореплавцю Ф. Магеллану. Під час навколосвітньої подорожі йому дуже пощастило: бо цей велетень насправді зовсім не «тихий», а навпаки — найбурхливіший з усіх океанів Землі.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028700" y="-1393494"/>
            <a:ext cx="8538373" cy="13507518"/>
            <a:chOff x="0" y="0"/>
            <a:chExt cx="24035179" cy="3802312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3890400" cy="37878348"/>
            </a:xfrm>
            <a:custGeom>
              <a:avLst/>
              <a:gdLst/>
              <a:ahLst/>
              <a:cxnLst/>
              <a:rect r="r" b="b" t="t" l="l"/>
              <a:pathLst>
                <a:path h="37878348" w="23890400">
                  <a:moveTo>
                    <a:pt x="0" y="0"/>
                  </a:moveTo>
                  <a:lnTo>
                    <a:pt x="23890400" y="0"/>
                  </a:lnTo>
                  <a:lnTo>
                    <a:pt x="23890400" y="37878348"/>
                  </a:lnTo>
                  <a:lnTo>
                    <a:pt x="0" y="378783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035179" cy="38023127"/>
            </a:xfrm>
            <a:custGeom>
              <a:avLst/>
              <a:gdLst/>
              <a:ahLst/>
              <a:cxnLst/>
              <a:rect r="r" b="b" t="t" l="l"/>
              <a:pathLst>
                <a:path h="38023127" w="24035179">
                  <a:moveTo>
                    <a:pt x="23890399" y="37878348"/>
                  </a:moveTo>
                  <a:lnTo>
                    <a:pt x="24035179" y="37878348"/>
                  </a:lnTo>
                  <a:lnTo>
                    <a:pt x="24035179" y="38023127"/>
                  </a:lnTo>
                  <a:lnTo>
                    <a:pt x="23890399" y="38023127"/>
                  </a:lnTo>
                  <a:lnTo>
                    <a:pt x="23890399" y="378783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878348"/>
                  </a:lnTo>
                  <a:lnTo>
                    <a:pt x="0" y="37878348"/>
                  </a:lnTo>
                  <a:lnTo>
                    <a:pt x="0" y="144780"/>
                  </a:lnTo>
                  <a:close/>
                  <a:moveTo>
                    <a:pt x="0" y="37878348"/>
                  </a:moveTo>
                  <a:lnTo>
                    <a:pt x="144780" y="37878348"/>
                  </a:lnTo>
                  <a:lnTo>
                    <a:pt x="144780" y="38023127"/>
                  </a:lnTo>
                  <a:lnTo>
                    <a:pt x="0" y="38023127"/>
                  </a:lnTo>
                  <a:lnTo>
                    <a:pt x="0" y="37878348"/>
                  </a:lnTo>
                  <a:close/>
                  <a:moveTo>
                    <a:pt x="23890399" y="144780"/>
                  </a:moveTo>
                  <a:lnTo>
                    <a:pt x="24035179" y="144780"/>
                  </a:lnTo>
                  <a:lnTo>
                    <a:pt x="24035179" y="37878348"/>
                  </a:lnTo>
                  <a:lnTo>
                    <a:pt x="23890399" y="37878348"/>
                  </a:lnTo>
                  <a:lnTo>
                    <a:pt x="23890399" y="144780"/>
                  </a:lnTo>
                  <a:close/>
                  <a:moveTo>
                    <a:pt x="144780" y="37878348"/>
                  </a:moveTo>
                  <a:lnTo>
                    <a:pt x="23890399" y="37878348"/>
                  </a:lnTo>
                  <a:lnTo>
                    <a:pt x="23890399" y="38023127"/>
                  </a:lnTo>
                  <a:lnTo>
                    <a:pt x="144780" y="38023127"/>
                  </a:lnTo>
                  <a:lnTo>
                    <a:pt x="144780" y="37878348"/>
                  </a:lnTo>
                  <a:close/>
                  <a:moveTo>
                    <a:pt x="23890399" y="0"/>
                  </a:moveTo>
                  <a:lnTo>
                    <a:pt x="24035179" y="0"/>
                  </a:lnTo>
                  <a:lnTo>
                    <a:pt x="24035179" y="144780"/>
                  </a:lnTo>
                  <a:lnTo>
                    <a:pt x="23890399" y="144780"/>
                  </a:lnTo>
                  <a:lnTo>
                    <a:pt x="2389039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3890399" y="0"/>
                  </a:lnTo>
                  <a:lnTo>
                    <a:pt x="2389039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1359579" y="-438749"/>
            <a:ext cx="7956442" cy="11490753"/>
            <a:chOff x="0" y="0"/>
            <a:chExt cx="21115512" cy="304951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0970732" cy="30350398"/>
            </a:xfrm>
            <a:custGeom>
              <a:avLst/>
              <a:gdLst/>
              <a:ahLst/>
              <a:cxnLst/>
              <a:rect r="r" b="b" t="t" l="l"/>
              <a:pathLst>
                <a:path h="30350398" w="20970732">
                  <a:moveTo>
                    <a:pt x="0" y="0"/>
                  </a:moveTo>
                  <a:lnTo>
                    <a:pt x="20970732" y="0"/>
                  </a:lnTo>
                  <a:lnTo>
                    <a:pt x="20970732" y="30350398"/>
                  </a:lnTo>
                  <a:lnTo>
                    <a:pt x="0" y="303503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115513" cy="30495177"/>
            </a:xfrm>
            <a:custGeom>
              <a:avLst/>
              <a:gdLst/>
              <a:ahLst/>
              <a:cxnLst/>
              <a:rect r="r" b="b" t="t" l="l"/>
              <a:pathLst>
                <a:path h="30495177" w="21115513">
                  <a:moveTo>
                    <a:pt x="20970732" y="30350399"/>
                  </a:moveTo>
                  <a:lnTo>
                    <a:pt x="21115513" y="30350399"/>
                  </a:lnTo>
                  <a:lnTo>
                    <a:pt x="21115513" y="30495177"/>
                  </a:lnTo>
                  <a:lnTo>
                    <a:pt x="20970732" y="30495177"/>
                  </a:lnTo>
                  <a:lnTo>
                    <a:pt x="20970732" y="3035039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0350399"/>
                  </a:lnTo>
                  <a:lnTo>
                    <a:pt x="0" y="30350399"/>
                  </a:lnTo>
                  <a:lnTo>
                    <a:pt x="0" y="144780"/>
                  </a:lnTo>
                  <a:close/>
                  <a:moveTo>
                    <a:pt x="0" y="30350399"/>
                  </a:moveTo>
                  <a:lnTo>
                    <a:pt x="144780" y="30350399"/>
                  </a:lnTo>
                  <a:lnTo>
                    <a:pt x="144780" y="30495177"/>
                  </a:lnTo>
                  <a:lnTo>
                    <a:pt x="0" y="30495177"/>
                  </a:lnTo>
                  <a:lnTo>
                    <a:pt x="0" y="30350399"/>
                  </a:lnTo>
                  <a:close/>
                  <a:moveTo>
                    <a:pt x="20970732" y="144780"/>
                  </a:moveTo>
                  <a:lnTo>
                    <a:pt x="21115513" y="144780"/>
                  </a:lnTo>
                  <a:lnTo>
                    <a:pt x="21115513" y="30350399"/>
                  </a:lnTo>
                  <a:lnTo>
                    <a:pt x="20970732" y="30350399"/>
                  </a:lnTo>
                  <a:lnTo>
                    <a:pt x="20970732" y="144780"/>
                  </a:lnTo>
                  <a:close/>
                  <a:moveTo>
                    <a:pt x="144780" y="30350399"/>
                  </a:moveTo>
                  <a:lnTo>
                    <a:pt x="20970732" y="30350399"/>
                  </a:lnTo>
                  <a:lnTo>
                    <a:pt x="20970732" y="30495177"/>
                  </a:lnTo>
                  <a:lnTo>
                    <a:pt x="144780" y="30495177"/>
                  </a:lnTo>
                  <a:lnTo>
                    <a:pt x="144780" y="30350399"/>
                  </a:lnTo>
                  <a:close/>
                  <a:moveTo>
                    <a:pt x="20970732" y="0"/>
                  </a:moveTo>
                  <a:lnTo>
                    <a:pt x="21115513" y="0"/>
                  </a:lnTo>
                  <a:lnTo>
                    <a:pt x="21115513" y="144780"/>
                  </a:lnTo>
                  <a:lnTo>
                    <a:pt x="20970732" y="144780"/>
                  </a:lnTo>
                  <a:lnTo>
                    <a:pt x="20970732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0970732" y="0"/>
                  </a:lnTo>
                  <a:lnTo>
                    <a:pt x="20970732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false" flipV="false" rot="0">
            <a:off x="9942918" y="1028700"/>
            <a:ext cx="6650657" cy="10297792"/>
          </a:xfrm>
          <a:custGeom>
            <a:avLst/>
            <a:gdLst/>
            <a:ahLst/>
            <a:cxnLst/>
            <a:rect r="r" b="b" t="t" l="l"/>
            <a:pathLst>
              <a:path h="10297792" w="6650657">
                <a:moveTo>
                  <a:pt x="0" y="0"/>
                </a:moveTo>
                <a:lnTo>
                  <a:pt x="6650657" y="0"/>
                </a:lnTo>
                <a:lnTo>
                  <a:pt x="6650657" y="10297792"/>
                </a:lnTo>
                <a:lnTo>
                  <a:pt x="0" y="102977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661717" y="4772172"/>
            <a:ext cx="5487391" cy="5514828"/>
          </a:xfrm>
          <a:custGeom>
            <a:avLst/>
            <a:gdLst/>
            <a:ahLst/>
            <a:cxnLst/>
            <a:rect r="r" b="b" t="t" l="l"/>
            <a:pathLst>
              <a:path h="5514828" w="5487391">
                <a:moveTo>
                  <a:pt x="0" y="0"/>
                </a:moveTo>
                <a:lnTo>
                  <a:pt x="5487391" y="0"/>
                </a:lnTo>
                <a:lnTo>
                  <a:pt x="5487391" y="5514828"/>
                </a:lnTo>
                <a:lnTo>
                  <a:pt x="0" y="551482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569830" y="-209550"/>
            <a:ext cx="5671164" cy="19418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20"/>
              </a:lnSpc>
            </a:pPr>
            <a:r>
              <a:rPr lang="en-US" sz="5300">
                <a:solidFill>
                  <a:srgbClr val="04697B"/>
                </a:solidFill>
                <a:latin typeface="Funtastic"/>
              </a:rPr>
              <a:t>АТЛАНТИЧНИЙ ОКЕАН 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628555" y="2029217"/>
            <a:ext cx="7515445" cy="237933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80"/>
              </a:lnSpc>
              <a:spcBef>
                <a:spcPct val="0"/>
              </a:spcBef>
            </a:pPr>
            <a:r>
              <a:rPr lang="en-US" sz="2700">
                <a:solidFill>
                  <a:srgbClr val="000000"/>
                </a:solidFill>
                <a:latin typeface="Arimo Bold"/>
              </a:rPr>
              <a:t>Вважають, що океан назвали Атлантичним на честь героя грецької міфології титана Атланта. Цілком можливо, що десь на дні Атлантичного океану розташована легендарна загублена Атлантида.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5400000">
            <a:off x="-6266393" y="666866"/>
            <a:ext cx="22604893" cy="8953267"/>
            <a:chOff x="0" y="0"/>
            <a:chExt cx="63631875" cy="2520309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25058312"/>
            </a:xfrm>
            <a:custGeom>
              <a:avLst/>
              <a:gdLst/>
              <a:ahLst/>
              <a:cxnLst/>
              <a:rect r="r" b="b" t="t" l="l"/>
              <a:pathLst>
                <a:path h="25058312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25058312"/>
                  </a:lnTo>
                  <a:lnTo>
                    <a:pt x="0" y="250583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25203091"/>
            </a:xfrm>
            <a:custGeom>
              <a:avLst/>
              <a:gdLst/>
              <a:ahLst/>
              <a:cxnLst/>
              <a:rect r="r" b="b" t="t" l="l"/>
              <a:pathLst>
                <a:path h="25203091" w="63631874">
                  <a:moveTo>
                    <a:pt x="63487095" y="25058311"/>
                  </a:moveTo>
                  <a:lnTo>
                    <a:pt x="63631874" y="25058311"/>
                  </a:lnTo>
                  <a:lnTo>
                    <a:pt x="63631874" y="25203091"/>
                  </a:lnTo>
                  <a:lnTo>
                    <a:pt x="63487095" y="25203091"/>
                  </a:lnTo>
                  <a:lnTo>
                    <a:pt x="63487095" y="2505831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058311"/>
                  </a:lnTo>
                  <a:lnTo>
                    <a:pt x="0" y="25058311"/>
                  </a:lnTo>
                  <a:lnTo>
                    <a:pt x="0" y="144780"/>
                  </a:lnTo>
                  <a:close/>
                  <a:moveTo>
                    <a:pt x="0" y="25058311"/>
                  </a:moveTo>
                  <a:lnTo>
                    <a:pt x="144780" y="25058311"/>
                  </a:lnTo>
                  <a:lnTo>
                    <a:pt x="144780" y="25203091"/>
                  </a:lnTo>
                  <a:lnTo>
                    <a:pt x="0" y="25203091"/>
                  </a:lnTo>
                  <a:lnTo>
                    <a:pt x="0" y="25058311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25058311"/>
                  </a:lnTo>
                  <a:lnTo>
                    <a:pt x="63487095" y="25058311"/>
                  </a:lnTo>
                  <a:lnTo>
                    <a:pt x="63487095" y="144780"/>
                  </a:lnTo>
                  <a:close/>
                  <a:moveTo>
                    <a:pt x="144780" y="25058311"/>
                  </a:moveTo>
                  <a:lnTo>
                    <a:pt x="63487095" y="25058311"/>
                  </a:lnTo>
                  <a:lnTo>
                    <a:pt x="63487095" y="25203091"/>
                  </a:lnTo>
                  <a:lnTo>
                    <a:pt x="144780" y="25203091"/>
                  </a:lnTo>
                  <a:lnTo>
                    <a:pt x="144780" y="25058311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-5400000">
            <a:off x="-5695781" y="1215981"/>
            <a:ext cx="21332473" cy="8347089"/>
            <a:chOff x="0" y="0"/>
            <a:chExt cx="56614009" cy="2215224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22007465"/>
            </a:xfrm>
            <a:custGeom>
              <a:avLst/>
              <a:gdLst/>
              <a:ahLst/>
              <a:cxnLst/>
              <a:rect r="r" b="b" t="t" l="l"/>
              <a:pathLst>
                <a:path h="22007465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22007465"/>
                  </a:lnTo>
                  <a:lnTo>
                    <a:pt x="0" y="2200746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22152245"/>
            </a:xfrm>
            <a:custGeom>
              <a:avLst/>
              <a:gdLst/>
              <a:ahLst/>
              <a:cxnLst/>
              <a:rect r="r" b="b" t="t" l="l"/>
              <a:pathLst>
                <a:path h="22152245" w="56614008">
                  <a:moveTo>
                    <a:pt x="56469229" y="22007464"/>
                  </a:moveTo>
                  <a:lnTo>
                    <a:pt x="56614008" y="22007464"/>
                  </a:lnTo>
                  <a:lnTo>
                    <a:pt x="56614008" y="22152245"/>
                  </a:lnTo>
                  <a:lnTo>
                    <a:pt x="56469229" y="22152245"/>
                  </a:lnTo>
                  <a:lnTo>
                    <a:pt x="56469229" y="2200746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007464"/>
                  </a:lnTo>
                  <a:lnTo>
                    <a:pt x="0" y="22007464"/>
                  </a:lnTo>
                  <a:lnTo>
                    <a:pt x="0" y="144780"/>
                  </a:lnTo>
                  <a:close/>
                  <a:moveTo>
                    <a:pt x="0" y="22007464"/>
                  </a:moveTo>
                  <a:lnTo>
                    <a:pt x="144780" y="22007464"/>
                  </a:lnTo>
                  <a:lnTo>
                    <a:pt x="144780" y="22152245"/>
                  </a:lnTo>
                  <a:lnTo>
                    <a:pt x="0" y="22152245"/>
                  </a:lnTo>
                  <a:lnTo>
                    <a:pt x="0" y="22007464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22007464"/>
                  </a:lnTo>
                  <a:lnTo>
                    <a:pt x="56469229" y="22007464"/>
                  </a:lnTo>
                  <a:lnTo>
                    <a:pt x="56469229" y="144780"/>
                  </a:lnTo>
                  <a:close/>
                  <a:moveTo>
                    <a:pt x="144780" y="22007464"/>
                  </a:moveTo>
                  <a:lnTo>
                    <a:pt x="56469229" y="22007464"/>
                  </a:lnTo>
                  <a:lnTo>
                    <a:pt x="56469229" y="22152245"/>
                  </a:lnTo>
                  <a:lnTo>
                    <a:pt x="144780" y="22152245"/>
                  </a:lnTo>
                  <a:lnTo>
                    <a:pt x="144780" y="22007464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6842610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80221" y="7997195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true" flipV="false" rot="0">
            <a:off x="10084186" y="1028700"/>
            <a:ext cx="6731462" cy="9127407"/>
          </a:xfrm>
          <a:custGeom>
            <a:avLst/>
            <a:gdLst/>
            <a:ahLst/>
            <a:cxnLst/>
            <a:rect r="r" b="b" t="t" l="l"/>
            <a:pathLst>
              <a:path h="9127407" w="6731462">
                <a:moveTo>
                  <a:pt x="6731463" y="0"/>
                </a:moveTo>
                <a:lnTo>
                  <a:pt x="0" y="0"/>
                </a:lnTo>
                <a:lnTo>
                  <a:pt x="0" y="9127407"/>
                </a:lnTo>
                <a:lnTo>
                  <a:pt x="6731463" y="9127407"/>
                </a:lnTo>
                <a:lnTo>
                  <a:pt x="6731463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413372" y="5041639"/>
            <a:ext cx="5245361" cy="5245361"/>
          </a:xfrm>
          <a:custGeom>
            <a:avLst/>
            <a:gdLst/>
            <a:ahLst/>
            <a:cxnLst/>
            <a:rect r="r" b="b" t="t" l="l"/>
            <a:pathLst>
              <a:path h="5245361" w="5245361">
                <a:moveTo>
                  <a:pt x="0" y="0"/>
                </a:moveTo>
                <a:lnTo>
                  <a:pt x="5245362" y="0"/>
                </a:lnTo>
                <a:lnTo>
                  <a:pt x="5245362" y="5245361"/>
                </a:lnTo>
                <a:lnTo>
                  <a:pt x="0" y="5245361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1593269" y="188064"/>
            <a:ext cx="6885567" cy="10839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4697B"/>
                </a:solidFill>
                <a:latin typeface="Funtastic"/>
              </a:rPr>
              <a:t>ІНДІЙСЬКИЙ ОКЕАН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213601" y="1360410"/>
            <a:ext cx="7710205" cy="34975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620"/>
              </a:lnSpc>
              <a:spcBef>
                <a:spcPct val="0"/>
              </a:spcBef>
            </a:pPr>
            <a:r>
              <a:rPr lang="en-US" sz="3300">
                <a:solidFill>
                  <a:srgbClr val="000000"/>
                </a:solidFill>
                <a:latin typeface="Arimo Bold"/>
              </a:rPr>
              <a:t>Він має таку назву тому, що від давніх часів загадкова Індія вабила до себе європейських та арабських мандрівників. Завдяки інтересу до цих земель океан, що їх омиває, і був названий Індійським.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5400000">
            <a:off x="1987475" y="639724"/>
            <a:ext cx="22604893" cy="9007552"/>
            <a:chOff x="0" y="0"/>
            <a:chExt cx="63631875" cy="2535590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25211123"/>
            </a:xfrm>
            <a:custGeom>
              <a:avLst/>
              <a:gdLst/>
              <a:ahLst/>
              <a:cxnLst/>
              <a:rect r="r" b="b" t="t" l="l"/>
              <a:pathLst>
                <a:path h="25211123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25211123"/>
                  </a:lnTo>
                  <a:lnTo>
                    <a:pt x="0" y="252111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25355902"/>
            </a:xfrm>
            <a:custGeom>
              <a:avLst/>
              <a:gdLst/>
              <a:ahLst/>
              <a:cxnLst/>
              <a:rect r="r" b="b" t="t" l="l"/>
              <a:pathLst>
                <a:path h="25355902" w="63631874">
                  <a:moveTo>
                    <a:pt x="63487095" y="25211122"/>
                  </a:moveTo>
                  <a:lnTo>
                    <a:pt x="63631874" y="25211122"/>
                  </a:lnTo>
                  <a:lnTo>
                    <a:pt x="63631874" y="25355902"/>
                  </a:lnTo>
                  <a:lnTo>
                    <a:pt x="63487095" y="25355902"/>
                  </a:lnTo>
                  <a:lnTo>
                    <a:pt x="63487095" y="2521112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211122"/>
                  </a:lnTo>
                  <a:lnTo>
                    <a:pt x="0" y="25211122"/>
                  </a:lnTo>
                  <a:lnTo>
                    <a:pt x="0" y="144780"/>
                  </a:lnTo>
                  <a:close/>
                  <a:moveTo>
                    <a:pt x="0" y="25211122"/>
                  </a:moveTo>
                  <a:lnTo>
                    <a:pt x="144780" y="25211122"/>
                  </a:lnTo>
                  <a:lnTo>
                    <a:pt x="144780" y="25355902"/>
                  </a:lnTo>
                  <a:lnTo>
                    <a:pt x="0" y="25355902"/>
                  </a:lnTo>
                  <a:lnTo>
                    <a:pt x="0" y="25211122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25211122"/>
                  </a:lnTo>
                  <a:lnTo>
                    <a:pt x="63487095" y="25211122"/>
                  </a:lnTo>
                  <a:lnTo>
                    <a:pt x="63487095" y="144780"/>
                  </a:lnTo>
                  <a:close/>
                  <a:moveTo>
                    <a:pt x="144780" y="25211122"/>
                  </a:moveTo>
                  <a:lnTo>
                    <a:pt x="63487095" y="25211122"/>
                  </a:lnTo>
                  <a:lnTo>
                    <a:pt x="63487095" y="25355902"/>
                  </a:lnTo>
                  <a:lnTo>
                    <a:pt x="144780" y="25355902"/>
                  </a:lnTo>
                  <a:lnTo>
                    <a:pt x="144780" y="25211122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-5400000">
            <a:off x="2637256" y="1240864"/>
            <a:ext cx="21332473" cy="8297322"/>
            <a:chOff x="0" y="0"/>
            <a:chExt cx="56614009" cy="22020168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21875388"/>
            </a:xfrm>
            <a:custGeom>
              <a:avLst/>
              <a:gdLst/>
              <a:ahLst/>
              <a:cxnLst/>
              <a:rect r="r" b="b" t="t" l="l"/>
              <a:pathLst>
                <a:path h="21875388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21875388"/>
                  </a:lnTo>
                  <a:lnTo>
                    <a:pt x="0" y="2187538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22020169"/>
            </a:xfrm>
            <a:custGeom>
              <a:avLst/>
              <a:gdLst/>
              <a:ahLst/>
              <a:cxnLst/>
              <a:rect r="r" b="b" t="t" l="l"/>
              <a:pathLst>
                <a:path h="22020169" w="56614008">
                  <a:moveTo>
                    <a:pt x="56469229" y="21875389"/>
                  </a:moveTo>
                  <a:lnTo>
                    <a:pt x="56614008" y="21875389"/>
                  </a:lnTo>
                  <a:lnTo>
                    <a:pt x="56614008" y="22020169"/>
                  </a:lnTo>
                  <a:lnTo>
                    <a:pt x="56469229" y="22020169"/>
                  </a:lnTo>
                  <a:lnTo>
                    <a:pt x="56469229" y="2187538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1875389"/>
                  </a:lnTo>
                  <a:lnTo>
                    <a:pt x="0" y="21875389"/>
                  </a:lnTo>
                  <a:lnTo>
                    <a:pt x="0" y="144780"/>
                  </a:lnTo>
                  <a:close/>
                  <a:moveTo>
                    <a:pt x="0" y="21875389"/>
                  </a:moveTo>
                  <a:lnTo>
                    <a:pt x="144780" y="21875389"/>
                  </a:lnTo>
                  <a:lnTo>
                    <a:pt x="144780" y="22020169"/>
                  </a:lnTo>
                  <a:lnTo>
                    <a:pt x="0" y="22020169"/>
                  </a:lnTo>
                  <a:lnTo>
                    <a:pt x="0" y="21875389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21875389"/>
                  </a:lnTo>
                  <a:lnTo>
                    <a:pt x="56469229" y="21875389"/>
                  </a:lnTo>
                  <a:lnTo>
                    <a:pt x="56469229" y="144780"/>
                  </a:lnTo>
                  <a:close/>
                  <a:moveTo>
                    <a:pt x="144780" y="21875389"/>
                  </a:moveTo>
                  <a:lnTo>
                    <a:pt x="56469229" y="21875389"/>
                  </a:lnTo>
                  <a:lnTo>
                    <a:pt x="56469229" y="22020169"/>
                  </a:lnTo>
                  <a:lnTo>
                    <a:pt x="144780" y="22020169"/>
                  </a:lnTo>
                  <a:lnTo>
                    <a:pt x="144780" y="21875389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782808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826878" y="1028700"/>
            <a:ext cx="6323624" cy="10672783"/>
          </a:xfrm>
          <a:custGeom>
            <a:avLst/>
            <a:gdLst/>
            <a:ahLst/>
            <a:cxnLst/>
            <a:rect r="r" b="b" t="t" l="l"/>
            <a:pathLst>
              <a:path h="10672783" w="6323624">
                <a:moveTo>
                  <a:pt x="0" y="0"/>
                </a:moveTo>
                <a:lnTo>
                  <a:pt x="6323624" y="0"/>
                </a:lnTo>
                <a:lnTo>
                  <a:pt x="6323624" y="10672783"/>
                </a:lnTo>
                <a:lnTo>
                  <a:pt x="0" y="106727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582759" y="5596236"/>
            <a:ext cx="4675180" cy="4690764"/>
          </a:xfrm>
          <a:custGeom>
            <a:avLst/>
            <a:gdLst/>
            <a:ahLst/>
            <a:cxnLst/>
            <a:rect r="r" b="b" t="t" l="l"/>
            <a:pathLst>
              <a:path h="4690764" w="4675180">
                <a:moveTo>
                  <a:pt x="0" y="0"/>
                </a:moveTo>
                <a:lnTo>
                  <a:pt x="4675180" y="0"/>
                </a:lnTo>
                <a:lnTo>
                  <a:pt x="4675180" y="4690764"/>
                </a:lnTo>
                <a:lnTo>
                  <a:pt x="0" y="46907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9477566" y="-209550"/>
            <a:ext cx="6885567" cy="194182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420"/>
              </a:lnSpc>
            </a:pPr>
            <a:r>
              <a:rPr lang="en-US" sz="5300">
                <a:solidFill>
                  <a:srgbClr val="04697B"/>
                </a:solidFill>
                <a:latin typeface="Funtastic"/>
              </a:rPr>
              <a:t>ПІВНІЧНИЙ ЛЬОДОВИТИЙ ОКЕАН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9507624" y="1759259"/>
            <a:ext cx="7591736" cy="37337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  <a:spcBef>
                <a:spcPct val="0"/>
              </a:spcBef>
            </a:pPr>
            <a:r>
              <a:rPr lang="en-US" sz="3000">
                <a:solidFill>
                  <a:srgbClr val="000000"/>
                </a:solidFill>
                <a:latin typeface="Arimo Bold"/>
              </a:rPr>
              <a:t>найменший, найбільш мілководний і прісний. Деякі вчені навіть вважають його морем Атлантичного океану. А сама назва океану коротко, але дуже влучно характеризує його сувору природу й географічне положення на північній «верхівці» планети.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-5400000">
            <a:off x="901771" y="-608835"/>
            <a:ext cx="22604893" cy="11504671"/>
            <a:chOff x="0" y="0"/>
            <a:chExt cx="63631875" cy="323851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32240410"/>
            </a:xfrm>
            <a:custGeom>
              <a:avLst/>
              <a:gdLst/>
              <a:ahLst/>
              <a:cxnLst/>
              <a:rect r="r" b="b" t="t" l="l"/>
              <a:pathLst>
                <a:path h="32240410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32240410"/>
                  </a:lnTo>
                  <a:lnTo>
                    <a:pt x="0" y="322404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32385189"/>
            </a:xfrm>
            <a:custGeom>
              <a:avLst/>
              <a:gdLst/>
              <a:ahLst/>
              <a:cxnLst/>
              <a:rect r="r" b="b" t="t" l="l"/>
              <a:pathLst>
                <a:path h="32385189" w="63631874">
                  <a:moveTo>
                    <a:pt x="63487095" y="32240410"/>
                  </a:moveTo>
                  <a:lnTo>
                    <a:pt x="63631874" y="32240410"/>
                  </a:lnTo>
                  <a:lnTo>
                    <a:pt x="63631874" y="32385189"/>
                  </a:lnTo>
                  <a:lnTo>
                    <a:pt x="63487095" y="32385189"/>
                  </a:lnTo>
                  <a:lnTo>
                    <a:pt x="63487095" y="3224041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2240410"/>
                  </a:lnTo>
                  <a:lnTo>
                    <a:pt x="0" y="32240410"/>
                  </a:lnTo>
                  <a:lnTo>
                    <a:pt x="0" y="144780"/>
                  </a:lnTo>
                  <a:close/>
                  <a:moveTo>
                    <a:pt x="0" y="32240410"/>
                  </a:moveTo>
                  <a:lnTo>
                    <a:pt x="144780" y="32240410"/>
                  </a:lnTo>
                  <a:lnTo>
                    <a:pt x="144780" y="32385189"/>
                  </a:lnTo>
                  <a:lnTo>
                    <a:pt x="0" y="32385189"/>
                  </a:lnTo>
                  <a:lnTo>
                    <a:pt x="0" y="32240410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32240410"/>
                  </a:lnTo>
                  <a:lnTo>
                    <a:pt x="63487095" y="32240410"/>
                  </a:lnTo>
                  <a:lnTo>
                    <a:pt x="63487095" y="144780"/>
                  </a:lnTo>
                  <a:close/>
                  <a:moveTo>
                    <a:pt x="144780" y="32240410"/>
                  </a:moveTo>
                  <a:lnTo>
                    <a:pt x="63487095" y="32240410"/>
                  </a:lnTo>
                  <a:lnTo>
                    <a:pt x="63487095" y="32385189"/>
                  </a:lnTo>
                  <a:lnTo>
                    <a:pt x="144780" y="32385189"/>
                  </a:lnTo>
                  <a:lnTo>
                    <a:pt x="144780" y="32240410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-5400000">
            <a:off x="1565123" y="60162"/>
            <a:ext cx="21332473" cy="10658727"/>
            <a:chOff x="0" y="0"/>
            <a:chExt cx="56614009" cy="28287076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28142297"/>
            </a:xfrm>
            <a:custGeom>
              <a:avLst/>
              <a:gdLst/>
              <a:ahLst/>
              <a:cxnLst/>
              <a:rect r="r" b="b" t="t" l="l"/>
              <a:pathLst>
                <a:path h="28142297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28142297"/>
                  </a:lnTo>
                  <a:lnTo>
                    <a:pt x="0" y="2814229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28287076"/>
            </a:xfrm>
            <a:custGeom>
              <a:avLst/>
              <a:gdLst/>
              <a:ahLst/>
              <a:cxnLst/>
              <a:rect r="r" b="b" t="t" l="l"/>
              <a:pathLst>
                <a:path h="28287076" w="56614008">
                  <a:moveTo>
                    <a:pt x="56469229" y="28142295"/>
                  </a:moveTo>
                  <a:lnTo>
                    <a:pt x="56614008" y="28142295"/>
                  </a:lnTo>
                  <a:lnTo>
                    <a:pt x="56614008" y="28287076"/>
                  </a:lnTo>
                  <a:lnTo>
                    <a:pt x="56469229" y="28287076"/>
                  </a:lnTo>
                  <a:lnTo>
                    <a:pt x="56469229" y="2814229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8142295"/>
                  </a:lnTo>
                  <a:lnTo>
                    <a:pt x="0" y="28142295"/>
                  </a:lnTo>
                  <a:lnTo>
                    <a:pt x="0" y="144780"/>
                  </a:lnTo>
                  <a:close/>
                  <a:moveTo>
                    <a:pt x="0" y="28142295"/>
                  </a:moveTo>
                  <a:lnTo>
                    <a:pt x="144780" y="28142295"/>
                  </a:lnTo>
                  <a:lnTo>
                    <a:pt x="144780" y="28287076"/>
                  </a:lnTo>
                  <a:lnTo>
                    <a:pt x="0" y="28287076"/>
                  </a:lnTo>
                  <a:lnTo>
                    <a:pt x="0" y="28142295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28142295"/>
                  </a:lnTo>
                  <a:lnTo>
                    <a:pt x="56469229" y="28142295"/>
                  </a:lnTo>
                  <a:lnTo>
                    <a:pt x="56469229" y="144780"/>
                  </a:lnTo>
                  <a:close/>
                  <a:moveTo>
                    <a:pt x="144780" y="28142295"/>
                  </a:moveTo>
                  <a:lnTo>
                    <a:pt x="56469229" y="28142295"/>
                  </a:lnTo>
                  <a:lnTo>
                    <a:pt x="56469229" y="28287076"/>
                  </a:lnTo>
                  <a:lnTo>
                    <a:pt x="144780" y="28287076"/>
                  </a:lnTo>
                  <a:lnTo>
                    <a:pt x="144780" y="28142295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782808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-194325" y="1028700"/>
            <a:ext cx="6323624" cy="10672783"/>
          </a:xfrm>
          <a:custGeom>
            <a:avLst/>
            <a:gdLst/>
            <a:ahLst/>
            <a:cxnLst/>
            <a:rect r="r" b="b" t="t" l="l"/>
            <a:pathLst>
              <a:path h="10672783" w="6323624">
                <a:moveTo>
                  <a:pt x="0" y="0"/>
                </a:moveTo>
                <a:lnTo>
                  <a:pt x="6323623" y="0"/>
                </a:lnTo>
                <a:lnTo>
                  <a:pt x="6323623" y="10672783"/>
                </a:lnTo>
                <a:lnTo>
                  <a:pt x="0" y="1067278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728067" y="6365091"/>
            <a:ext cx="3861796" cy="3861796"/>
          </a:xfrm>
          <a:custGeom>
            <a:avLst/>
            <a:gdLst/>
            <a:ahLst/>
            <a:cxnLst/>
            <a:rect r="r" b="b" t="t" l="l"/>
            <a:pathLst>
              <a:path h="3861796" w="3861796">
                <a:moveTo>
                  <a:pt x="0" y="0"/>
                </a:moveTo>
                <a:lnTo>
                  <a:pt x="3861797" y="0"/>
                </a:lnTo>
                <a:lnTo>
                  <a:pt x="3861797" y="3861797"/>
                </a:lnTo>
                <a:lnTo>
                  <a:pt x="0" y="38617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7214306" y="-78016"/>
            <a:ext cx="10044994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04697B"/>
                </a:solidFill>
                <a:latin typeface="Funtastic"/>
              </a:rPr>
              <a:t>ПІВДЕННИЙ ОКЕАН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7214306" y="1468209"/>
            <a:ext cx="10044994" cy="5426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340"/>
              </a:lnSpc>
              <a:spcBef>
                <a:spcPct val="0"/>
              </a:spcBef>
            </a:pPr>
            <a:r>
              <a:rPr lang="en-US" sz="3100">
                <a:solidFill>
                  <a:srgbClr val="000000"/>
                </a:solidFill>
                <a:latin typeface="Arimo Bold"/>
              </a:rPr>
              <a:t>омиває береги Антарктиди, з’явився на географічних картах зовсім недавно. Подивіться на карту: чотири інші океани чітко розділені материками. А Південний межує на півночі тільки з іншими океанами, суходолу там немає. Тож вчені довго сперечалися, чи варто виділяти південні околиці трьох океанів як окрему водойму. І згодом дійшли висновку — варто! Оскільки природа океанічних вод навколо Антарктиди дійсно особлива та унікальна.</a:t>
            </a: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266401" y="1806349"/>
            <a:ext cx="12263654" cy="7836455"/>
            <a:chOff x="0" y="0"/>
            <a:chExt cx="35039245" cy="22390021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34894465" cy="22245242"/>
            </a:xfrm>
            <a:custGeom>
              <a:avLst/>
              <a:gdLst/>
              <a:ahLst/>
              <a:cxnLst/>
              <a:rect r="r" b="b" t="t" l="l"/>
              <a:pathLst>
                <a:path h="22245242" w="34894465">
                  <a:moveTo>
                    <a:pt x="0" y="0"/>
                  </a:moveTo>
                  <a:lnTo>
                    <a:pt x="34894465" y="0"/>
                  </a:lnTo>
                  <a:lnTo>
                    <a:pt x="34894465" y="22245242"/>
                  </a:lnTo>
                  <a:lnTo>
                    <a:pt x="0" y="222452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5039244" cy="22390021"/>
            </a:xfrm>
            <a:custGeom>
              <a:avLst/>
              <a:gdLst/>
              <a:ahLst/>
              <a:cxnLst/>
              <a:rect r="r" b="b" t="t" l="l"/>
              <a:pathLst>
                <a:path h="22390021" w="35039244">
                  <a:moveTo>
                    <a:pt x="34894465" y="22245241"/>
                  </a:moveTo>
                  <a:lnTo>
                    <a:pt x="35039244" y="22245241"/>
                  </a:lnTo>
                  <a:lnTo>
                    <a:pt x="35039244" y="22390021"/>
                  </a:lnTo>
                  <a:lnTo>
                    <a:pt x="34894465" y="22390021"/>
                  </a:lnTo>
                  <a:lnTo>
                    <a:pt x="34894465" y="22245241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245241"/>
                  </a:lnTo>
                  <a:lnTo>
                    <a:pt x="0" y="22245241"/>
                  </a:lnTo>
                  <a:lnTo>
                    <a:pt x="0" y="144780"/>
                  </a:lnTo>
                  <a:close/>
                  <a:moveTo>
                    <a:pt x="0" y="22245241"/>
                  </a:moveTo>
                  <a:lnTo>
                    <a:pt x="144780" y="22245241"/>
                  </a:lnTo>
                  <a:lnTo>
                    <a:pt x="144780" y="22390021"/>
                  </a:lnTo>
                  <a:lnTo>
                    <a:pt x="0" y="22390021"/>
                  </a:lnTo>
                  <a:lnTo>
                    <a:pt x="0" y="22245241"/>
                  </a:lnTo>
                  <a:close/>
                  <a:moveTo>
                    <a:pt x="34894465" y="144780"/>
                  </a:moveTo>
                  <a:lnTo>
                    <a:pt x="35039244" y="144780"/>
                  </a:lnTo>
                  <a:lnTo>
                    <a:pt x="35039244" y="22245241"/>
                  </a:lnTo>
                  <a:lnTo>
                    <a:pt x="34894465" y="22245241"/>
                  </a:lnTo>
                  <a:lnTo>
                    <a:pt x="34894465" y="144780"/>
                  </a:lnTo>
                  <a:close/>
                  <a:moveTo>
                    <a:pt x="144780" y="22245241"/>
                  </a:moveTo>
                  <a:lnTo>
                    <a:pt x="34894465" y="22245241"/>
                  </a:lnTo>
                  <a:lnTo>
                    <a:pt x="34894465" y="22390021"/>
                  </a:lnTo>
                  <a:lnTo>
                    <a:pt x="144780" y="22390021"/>
                  </a:lnTo>
                  <a:lnTo>
                    <a:pt x="144780" y="22245241"/>
                  </a:lnTo>
                  <a:close/>
                  <a:moveTo>
                    <a:pt x="34894465" y="0"/>
                  </a:moveTo>
                  <a:lnTo>
                    <a:pt x="35039244" y="0"/>
                  </a:lnTo>
                  <a:lnTo>
                    <a:pt x="35039244" y="144780"/>
                  </a:lnTo>
                  <a:lnTo>
                    <a:pt x="34894465" y="144780"/>
                  </a:lnTo>
                  <a:lnTo>
                    <a:pt x="3489446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34894465" y="0"/>
                  </a:lnTo>
                  <a:lnTo>
                    <a:pt x="3489446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683091" y="2141597"/>
            <a:ext cx="11570978" cy="7116703"/>
            <a:chOff x="0" y="0"/>
            <a:chExt cx="33559957" cy="2064097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33415178" cy="20496195"/>
            </a:xfrm>
            <a:custGeom>
              <a:avLst/>
              <a:gdLst/>
              <a:ahLst/>
              <a:cxnLst/>
              <a:rect r="r" b="b" t="t" l="l"/>
              <a:pathLst>
                <a:path h="20496195" w="33415178">
                  <a:moveTo>
                    <a:pt x="0" y="0"/>
                  </a:moveTo>
                  <a:lnTo>
                    <a:pt x="33415178" y="0"/>
                  </a:lnTo>
                  <a:lnTo>
                    <a:pt x="33415178" y="20496195"/>
                  </a:lnTo>
                  <a:lnTo>
                    <a:pt x="0" y="2049619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33559958" cy="20640974"/>
            </a:xfrm>
            <a:custGeom>
              <a:avLst/>
              <a:gdLst/>
              <a:ahLst/>
              <a:cxnLst/>
              <a:rect r="r" b="b" t="t" l="l"/>
              <a:pathLst>
                <a:path h="20640974" w="33559958">
                  <a:moveTo>
                    <a:pt x="33415176" y="20496194"/>
                  </a:moveTo>
                  <a:lnTo>
                    <a:pt x="33559958" y="20496194"/>
                  </a:lnTo>
                  <a:lnTo>
                    <a:pt x="33559958" y="20640974"/>
                  </a:lnTo>
                  <a:lnTo>
                    <a:pt x="33415176" y="20640974"/>
                  </a:lnTo>
                  <a:lnTo>
                    <a:pt x="33415176" y="2049619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496194"/>
                  </a:lnTo>
                  <a:lnTo>
                    <a:pt x="0" y="20496194"/>
                  </a:lnTo>
                  <a:lnTo>
                    <a:pt x="0" y="144780"/>
                  </a:lnTo>
                  <a:close/>
                  <a:moveTo>
                    <a:pt x="0" y="20496194"/>
                  </a:moveTo>
                  <a:lnTo>
                    <a:pt x="144780" y="20496194"/>
                  </a:lnTo>
                  <a:lnTo>
                    <a:pt x="144780" y="20640974"/>
                  </a:lnTo>
                  <a:lnTo>
                    <a:pt x="0" y="20640974"/>
                  </a:lnTo>
                  <a:lnTo>
                    <a:pt x="0" y="20496194"/>
                  </a:lnTo>
                  <a:close/>
                  <a:moveTo>
                    <a:pt x="33415176" y="144780"/>
                  </a:moveTo>
                  <a:lnTo>
                    <a:pt x="33559958" y="144780"/>
                  </a:lnTo>
                  <a:lnTo>
                    <a:pt x="33559958" y="20496194"/>
                  </a:lnTo>
                  <a:lnTo>
                    <a:pt x="33415176" y="20496194"/>
                  </a:lnTo>
                  <a:lnTo>
                    <a:pt x="33415176" y="144780"/>
                  </a:lnTo>
                  <a:close/>
                  <a:moveTo>
                    <a:pt x="144780" y="20496194"/>
                  </a:moveTo>
                  <a:lnTo>
                    <a:pt x="33415176" y="20496194"/>
                  </a:lnTo>
                  <a:lnTo>
                    <a:pt x="33415176" y="20640974"/>
                  </a:lnTo>
                  <a:lnTo>
                    <a:pt x="144780" y="20640974"/>
                  </a:lnTo>
                  <a:lnTo>
                    <a:pt x="144780" y="20496194"/>
                  </a:lnTo>
                  <a:close/>
                  <a:moveTo>
                    <a:pt x="33415176" y="0"/>
                  </a:moveTo>
                  <a:lnTo>
                    <a:pt x="33559958" y="0"/>
                  </a:lnTo>
                  <a:lnTo>
                    <a:pt x="33559958" y="144780"/>
                  </a:lnTo>
                  <a:lnTo>
                    <a:pt x="33415176" y="144780"/>
                  </a:lnTo>
                  <a:lnTo>
                    <a:pt x="3341517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33415176" y="0"/>
                  </a:lnTo>
                  <a:lnTo>
                    <a:pt x="3341517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530055" y="1028700"/>
            <a:ext cx="7226363" cy="10826012"/>
          </a:xfrm>
          <a:custGeom>
            <a:avLst/>
            <a:gdLst/>
            <a:ahLst/>
            <a:cxnLst/>
            <a:rect r="r" b="b" t="t" l="l"/>
            <a:pathLst>
              <a:path h="10826012" w="7226363">
                <a:moveTo>
                  <a:pt x="0" y="0"/>
                </a:moveTo>
                <a:lnTo>
                  <a:pt x="7226363" y="0"/>
                </a:lnTo>
                <a:lnTo>
                  <a:pt x="7226363" y="10826012"/>
                </a:lnTo>
                <a:lnTo>
                  <a:pt x="0" y="1082601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731893" y="0"/>
            <a:ext cx="8759732" cy="1532953"/>
          </a:xfrm>
          <a:custGeom>
            <a:avLst/>
            <a:gdLst/>
            <a:ahLst/>
            <a:cxnLst/>
            <a:rect r="r" b="b" t="t" l="l"/>
            <a:pathLst>
              <a:path h="1532953" w="8759732">
                <a:moveTo>
                  <a:pt x="0" y="0"/>
                </a:moveTo>
                <a:lnTo>
                  <a:pt x="8759732" y="0"/>
                </a:lnTo>
                <a:lnTo>
                  <a:pt x="8759732" y="1532953"/>
                </a:lnTo>
                <a:lnTo>
                  <a:pt x="0" y="15329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2731893" y="7334"/>
            <a:ext cx="8759732" cy="12611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39"/>
              </a:lnSpc>
            </a:pPr>
            <a:r>
              <a:rPr lang="en-US" sz="6599">
                <a:solidFill>
                  <a:srgbClr val="04697B"/>
                </a:solidFill>
                <a:latin typeface="Funtastic"/>
              </a:rPr>
              <a:t>ПОПРАЦЮЄМО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05535" y="2873683"/>
            <a:ext cx="10985387" cy="54144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636"/>
              </a:lnSpc>
              <a:spcBef>
                <a:spcPct val="0"/>
              </a:spcBef>
            </a:pPr>
            <a:r>
              <a:rPr lang="en-US" sz="6169">
                <a:solidFill>
                  <a:srgbClr val="04697B"/>
                </a:solidFill>
                <a:latin typeface="Funtastic"/>
              </a:rPr>
              <a:t>ПРАКТИЧНА РОБОТА. </a:t>
            </a:r>
          </a:p>
          <a:p>
            <a:pPr algn="ctr">
              <a:lnSpc>
                <a:spcPts val="6473"/>
              </a:lnSpc>
              <a:spcBef>
                <a:spcPct val="0"/>
              </a:spcBef>
            </a:pPr>
            <a:r>
              <a:rPr lang="en-US" sz="4624">
                <a:solidFill>
                  <a:srgbClr val="000000"/>
                </a:solidFill>
                <a:latin typeface="Comic Sans Bold"/>
              </a:rPr>
              <a:t>Позначення на контурній карті назв океанів.</a:t>
            </a:r>
          </a:p>
          <a:p>
            <a:pPr algn="ctr">
              <a:lnSpc>
                <a:spcPts val="3673"/>
              </a:lnSpc>
              <a:spcBef>
                <a:spcPct val="0"/>
              </a:spcBef>
            </a:pPr>
          </a:p>
          <a:p>
            <a:pPr algn="ctr">
              <a:lnSpc>
                <a:spcPts val="55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Arimo Italics"/>
              </a:rPr>
              <a:t>Знайдіть та позначте на контурній карті світу: Тихий, Атлантичний, Індійський, Північний Льодовитий, Південний океани.</a:t>
            </a:r>
          </a:p>
        </p:txBody>
      </p:sp>
    </p:spTree>
  </p:cSld>
  <p:clrMapOvr>
    <a:masterClrMapping/>
  </p:clrMapOvr>
</p:sld>
</file>

<file path=ppt/slides/slide1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7614782" y="789017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5976907" y="-1610259"/>
            <a:ext cx="12054565" cy="13507518"/>
            <a:chOff x="0" y="0"/>
            <a:chExt cx="33933121" cy="38023127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33788340" cy="37878348"/>
            </a:xfrm>
            <a:custGeom>
              <a:avLst/>
              <a:gdLst/>
              <a:ahLst/>
              <a:cxnLst/>
              <a:rect r="r" b="b" t="t" l="l"/>
              <a:pathLst>
                <a:path h="37878348" w="33788340">
                  <a:moveTo>
                    <a:pt x="0" y="0"/>
                  </a:moveTo>
                  <a:lnTo>
                    <a:pt x="33788340" y="0"/>
                  </a:lnTo>
                  <a:lnTo>
                    <a:pt x="33788340" y="37878348"/>
                  </a:lnTo>
                  <a:lnTo>
                    <a:pt x="0" y="3787834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33933119" cy="38023127"/>
            </a:xfrm>
            <a:custGeom>
              <a:avLst/>
              <a:gdLst/>
              <a:ahLst/>
              <a:cxnLst/>
              <a:rect r="r" b="b" t="t" l="l"/>
              <a:pathLst>
                <a:path h="38023127" w="33933119">
                  <a:moveTo>
                    <a:pt x="33788341" y="37878348"/>
                  </a:moveTo>
                  <a:lnTo>
                    <a:pt x="33933119" y="37878348"/>
                  </a:lnTo>
                  <a:lnTo>
                    <a:pt x="33933119" y="38023127"/>
                  </a:lnTo>
                  <a:lnTo>
                    <a:pt x="33788341" y="38023127"/>
                  </a:lnTo>
                  <a:lnTo>
                    <a:pt x="33788341" y="37878348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7878348"/>
                  </a:lnTo>
                  <a:lnTo>
                    <a:pt x="0" y="37878348"/>
                  </a:lnTo>
                  <a:lnTo>
                    <a:pt x="0" y="144780"/>
                  </a:lnTo>
                  <a:close/>
                  <a:moveTo>
                    <a:pt x="0" y="37878348"/>
                  </a:moveTo>
                  <a:lnTo>
                    <a:pt x="144780" y="37878348"/>
                  </a:lnTo>
                  <a:lnTo>
                    <a:pt x="144780" y="38023127"/>
                  </a:lnTo>
                  <a:lnTo>
                    <a:pt x="0" y="38023127"/>
                  </a:lnTo>
                  <a:lnTo>
                    <a:pt x="0" y="37878348"/>
                  </a:lnTo>
                  <a:close/>
                  <a:moveTo>
                    <a:pt x="33788341" y="144780"/>
                  </a:moveTo>
                  <a:lnTo>
                    <a:pt x="33933119" y="144780"/>
                  </a:lnTo>
                  <a:lnTo>
                    <a:pt x="33933119" y="37878348"/>
                  </a:lnTo>
                  <a:lnTo>
                    <a:pt x="33788341" y="37878348"/>
                  </a:lnTo>
                  <a:lnTo>
                    <a:pt x="33788341" y="144780"/>
                  </a:lnTo>
                  <a:close/>
                  <a:moveTo>
                    <a:pt x="144780" y="37878348"/>
                  </a:moveTo>
                  <a:lnTo>
                    <a:pt x="33788341" y="37878348"/>
                  </a:lnTo>
                  <a:lnTo>
                    <a:pt x="33788341" y="38023127"/>
                  </a:lnTo>
                  <a:lnTo>
                    <a:pt x="144780" y="38023127"/>
                  </a:lnTo>
                  <a:lnTo>
                    <a:pt x="144780" y="37878348"/>
                  </a:lnTo>
                  <a:close/>
                  <a:moveTo>
                    <a:pt x="33788341" y="0"/>
                  </a:moveTo>
                  <a:lnTo>
                    <a:pt x="33933119" y="0"/>
                  </a:lnTo>
                  <a:lnTo>
                    <a:pt x="33933119" y="144780"/>
                  </a:lnTo>
                  <a:lnTo>
                    <a:pt x="33788341" y="144780"/>
                  </a:lnTo>
                  <a:lnTo>
                    <a:pt x="3378834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33788341" y="0"/>
                  </a:lnTo>
                  <a:lnTo>
                    <a:pt x="3378834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6602810" y="-601876"/>
            <a:ext cx="11011972" cy="11490753"/>
            <a:chOff x="0" y="0"/>
            <a:chExt cx="29224547" cy="30495178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9079769" cy="30350398"/>
            </a:xfrm>
            <a:custGeom>
              <a:avLst/>
              <a:gdLst/>
              <a:ahLst/>
              <a:cxnLst/>
              <a:rect r="r" b="b" t="t" l="l"/>
              <a:pathLst>
                <a:path h="30350398" w="29079769">
                  <a:moveTo>
                    <a:pt x="0" y="0"/>
                  </a:moveTo>
                  <a:lnTo>
                    <a:pt x="29079769" y="0"/>
                  </a:lnTo>
                  <a:lnTo>
                    <a:pt x="29079769" y="30350398"/>
                  </a:lnTo>
                  <a:lnTo>
                    <a:pt x="0" y="3035039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9224548" cy="30495177"/>
            </a:xfrm>
            <a:custGeom>
              <a:avLst/>
              <a:gdLst/>
              <a:ahLst/>
              <a:cxnLst/>
              <a:rect r="r" b="b" t="t" l="l"/>
              <a:pathLst>
                <a:path h="30495177" w="29224548">
                  <a:moveTo>
                    <a:pt x="29079766" y="30350399"/>
                  </a:moveTo>
                  <a:lnTo>
                    <a:pt x="29224548" y="30350399"/>
                  </a:lnTo>
                  <a:lnTo>
                    <a:pt x="29224548" y="30495177"/>
                  </a:lnTo>
                  <a:lnTo>
                    <a:pt x="29079766" y="30495177"/>
                  </a:lnTo>
                  <a:lnTo>
                    <a:pt x="29079766" y="3035039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30350399"/>
                  </a:lnTo>
                  <a:lnTo>
                    <a:pt x="0" y="30350399"/>
                  </a:lnTo>
                  <a:lnTo>
                    <a:pt x="0" y="144780"/>
                  </a:lnTo>
                  <a:close/>
                  <a:moveTo>
                    <a:pt x="0" y="30350399"/>
                  </a:moveTo>
                  <a:lnTo>
                    <a:pt x="144780" y="30350399"/>
                  </a:lnTo>
                  <a:lnTo>
                    <a:pt x="144780" y="30495177"/>
                  </a:lnTo>
                  <a:lnTo>
                    <a:pt x="0" y="30495177"/>
                  </a:lnTo>
                  <a:lnTo>
                    <a:pt x="0" y="30350399"/>
                  </a:lnTo>
                  <a:close/>
                  <a:moveTo>
                    <a:pt x="29079766" y="144780"/>
                  </a:moveTo>
                  <a:lnTo>
                    <a:pt x="29224548" y="144780"/>
                  </a:lnTo>
                  <a:lnTo>
                    <a:pt x="29224548" y="30350399"/>
                  </a:lnTo>
                  <a:lnTo>
                    <a:pt x="29079766" y="30350399"/>
                  </a:lnTo>
                  <a:lnTo>
                    <a:pt x="29079766" y="144780"/>
                  </a:lnTo>
                  <a:close/>
                  <a:moveTo>
                    <a:pt x="144780" y="30350399"/>
                  </a:moveTo>
                  <a:lnTo>
                    <a:pt x="29079766" y="30350399"/>
                  </a:lnTo>
                  <a:lnTo>
                    <a:pt x="29079766" y="30495177"/>
                  </a:lnTo>
                  <a:lnTo>
                    <a:pt x="144780" y="30495177"/>
                  </a:lnTo>
                  <a:lnTo>
                    <a:pt x="144780" y="30350399"/>
                  </a:lnTo>
                  <a:close/>
                  <a:moveTo>
                    <a:pt x="29079766" y="0"/>
                  </a:moveTo>
                  <a:lnTo>
                    <a:pt x="29224548" y="0"/>
                  </a:lnTo>
                  <a:lnTo>
                    <a:pt x="29224548" y="144780"/>
                  </a:lnTo>
                  <a:lnTo>
                    <a:pt x="29079766" y="144780"/>
                  </a:lnTo>
                  <a:lnTo>
                    <a:pt x="29079766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9079766" y="0"/>
                  </a:lnTo>
                  <a:lnTo>
                    <a:pt x="29079766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1" id="11"/>
          <p:cNvSpPr/>
          <p:nvPr/>
        </p:nvSpPr>
        <p:spPr>
          <a:xfrm flipH="true" flipV="false" rot="0">
            <a:off x="266401" y="1920747"/>
            <a:ext cx="5258650" cy="8142426"/>
          </a:xfrm>
          <a:custGeom>
            <a:avLst/>
            <a:gdLst/>
            <a:ahLst/>
            <a:cxnLst/>
            <a:rect r="r" b="b" t="t" l="l"/>
            <a:pathLst>
              <a:path h="8142426" w="5258650">
                <a:moveTo>
                  <a:pt x="5258650" y="0"/>
                </a:moveTo>
                <a:lnTo>
                  <a:pt x="0" y="0"/>
                </a:lnTo>
                <a:lnTo>
                  <a:pt x="0" y="8142426"/>
                </a:lnTo>
                <a:lnTo>
                  <a:pt x="5258650" y="8142426"/>
                </a:lnTo>
                <a:lnTo>
                  <a:pt x="525865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488327" y="7292027"/>
            <a:ext cx="5240937" cy="2771146"/>
          </a:xfrm>
          <a:custGeom>
            <a:avLst/>
            <a:gdLst/>
            <a:ahLst/>
            <a:cxnLst/>
            <a:rect r="r" b="b" t="t" l="l"/>
            <a:pathLst>
              <a:path h="2771146" w="5240937">
                <a:moveTo>
                  <a:pt x="0" y="0"/>
                </a:moveTo>
                <a:lnTo>
                  <a:pt x="5240937" y="0"/>
                </a:lnTo>
                <a:lnTo>
                  <a:pt x="5240937" y="2771146"/>
                </a:lnTo>
                <a:lnTo>
                  <a:pt x="0" y="2771146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7146126" y="269561"/>
            <a:ext cx="10468656" cy="12611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240"/>
              </a:lnSpc>
            </a:pPr>
            <a:r>
              <a:rPr lang="en-US" sz="6600">
                <a:solidFill>
                  <a:srgbClr val="04697B"/>
                </a:solidFill>
                <a:latin typeface="Funtastic"/>
              </a:rPr>
              <a:t>ПОПРАЦЮЄМО У ГРУПАХ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874468" y="1444939"/>
            <a:ext cx="10468656" cy="38792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04697B"/>
                </a:solidFill>
                <a:latin typeface="Comic Sans"/>
              </a:rPr>
              <a:t>Охарактеризуйте один з океанів за планом (І частина) :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04697B"/>
                </a:solidFill>
                <a:latin typeface="Comic Sans Bold"/>
              </a:rPr>
              <a:t>1. Назва океану.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04697B"/>
                </a:solidFill>
                <a:latin typeface="Comic Sans Bold"/>
              </a:rPr>
              <a:t>2. У яких півкулях розташований.</a:t>
            </a:r>
          </a:p>
          <a:p>
            <a:pPr algn="ctr">
              <a:lnSpc>
                <a:spcPts val="6160"/>
              </a:lnSpc>
              <a:spcBef>
                <a:spcPct val="0"/>
              </a:spcBef>
            </a:pPr>
            <a:r>
              <a:rPr lang="en-US" sz="4400">
                <a:solidFill>
                  <a:srgbClr val="04697B"/>
                </a:solidFill>
                <a:latin typeface="Comic Sans Bold"/>
              </a:rPr>
              <a:t>3. Які материки омиває.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6916379" y="5925285"/>
            <a:ext cx="10384832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000000"/>
                </a:solidFill>
                <a:latin typeface="Noto Serif Display Bold"/>
              </a:rPr>
              <a:t>Жеребкування, групи отримують назви океанів</a:t>
            </a:r>
          </a:p>
        </p:txBody>
      </p:sp>
    </p:spTree>
  </p:cSld>
  <p:clrMapOvr>
    <a:masterClrMapping/>
  </p:clrMapOvr>
</p:sld>
</file>

<file path=ppt/slides/slide1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46221" y="460020"/>
            <a:ext cx="20980443" cy="9392953"/>
            <a:chOff x="0" y="0"/>
            <a:chExt cx="59059112" cy="2644078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58914335" cy="26296007"/>
            </a:xfrm>
            <a:custGeom>
              <a:avLst/>
              <a:gdLst/>
              <a:ahLst/>
              <a:cxnLst/>
              <a:rect r="r" b="b" t="t" l="l"/>
              <a:pathLst>
                <a:path h="26296007" w="58914335">
                  <a:moveTo>
                    <a:pt x="0" y="0"/>
                  </a:moveTo>
                  <a:lnTo>
                    <a:pt x="58914335" y="0"/>
                  </a:lnTo>
                  <a:lnTo>
                    <a:pt x="58914335" y="26296007"/>
                  </a:lnTo>
                  <a:lnTo>
                    <a:pt x="0" y="262960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059111" cy="26440789"/>
            </a:xfrm>
            <a:custGeom>
              <a:avLst/>
              <a:gdLst/>
              <a:ahLst/>
              <a:cxnLst/>
              <a:rect r="r" b="b" t="t" l="l"/>
              <a:pathLst>
                <a:path h="26440789" w="59059111">
                  <a:moveTo>
                    <a:pt x="58914333" y="26296007"/>
                  </a:moveTo>
                  <a:lnTo>
                    <a:pt x="59059111" y="26296007"/>
                  </a:lnTo>
                  <a:lnTo>
                    <a:pt x="59059111" y="26440789"/>
                  </a:lnTo>
                  <a:lnTo>
                    <a:pt x="58914333" y="26440789"/>
                  </a:lnTo>
                  <a:lnTo>
                    <a:pt x="58914333" y="2629600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6296007"/>
                  </a:lnTo>
                  <a:lnTo>
                    <a:pt x="0" y="26296007"/>
                  </a:lnTo>
                  <a:lnTo>
                    <a:pt x="0" y="144780"/>
                  </a:lnTo>
                  <a:close/>
                  <a:moveTo>
                    <a:pt x="0" y="26296007"/>
                  </a:moveTo>
                  <a:lnTo>
                    <a:pt x="144780" y="26296007"/>
                  </a:lnTo>
                  <a:lnTo>
                    <a:pt x="144780" y="26440789"/>
                  </a:lnTo>
                  <a:lnTo>
                    <a:pt x="0" y="26440789"/>
                  </a:lnTo>
                  <a:lnTo>
                    <a:pt x="0" y="26296007"/>
                  </a:lnTo>
                  <a:close/>
                  <a:moveTo>
                    <a:pt x="58914333" y="144780"/>
                  </a:moveTo>
                  <a:lnTo>
                    <a:pt x="59059111" y="144780"/>
                  </a:lnTo>
                  <a:lnTo>
                    <a:pt x="59059111" y="26296007"/>
                  </a:lnTo>
                  <a:lnTo>
                    <a:pt x="58914333" y="26296007"/>
                  </a:lnTo>
                  <a:lnTo>
                    <a:pt x="58914333" y="144780"/>
                  </a:lnTo>
                  <a:close/>
                  <a:moveTo>
                    <a:pt x="144780" y="26296007"/>
                  </a:moveTo>
                  <a:lnTo>
                    <a:pt x="58914333" y="26296007"/>
                  </a:lnTo>
                  <a:lnTo>
                    <a:pt x="58914333" y="26440789"/>
                  </a:lnTo>
                  <a:lnTo>
                    <a:pt x="144780" y="26440789"/>
                  </a:lnTo>
                  <a:lnTo>
                    <a:pt x="144780" y="26296007"/>
                  </a:lnTo>
                  <a:close/>
                  <a:moveTo>
                    <a:pt x="58914333" y="0"/>
                  </a:moveTo>
                  <a:lnTo>
                    <a:pt x="59059111" y="0"/>
                  </a:lnTo>
                  <a:lnTo>
                    <a:pt x="59059111" y="144780"/>
                  </a:lnTo>
                  <a:lnTo>
                    <a:pt x="58914333" y="144780"/>
                  </a:lnTo>
                  <a:lnTo>
                    <a:pt x="5891433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8914333" y="0"/>
                  </a:lnTo>
                  <a:lnTo>
                    <a:pt x="5891433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923403" y="1937876"/>
            <a:ext cx="20134806" cy="7565913"/>
            <a:chOff x="0" y="0"/>
            <a:chExt cx="53435533" cy="20079092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3290753" cy="19934313"/>
            </a:xfrm>
            <a:custGeom>
              <a:avLst/>
              <a:gdLst/>
              <a:ahLst/>
              <a:cxnLst/>
              <a:rect r="r" b="b" t="t" l="l"/>
              <a:pathLst>
                <a:path h="19934313" w="53290753">
                  <a:moveTo>
                    <a:pt x="0" y="0"/>
                  </a:moveTo>
                  <a:lnTo>
                    <a:pt x="53290753" y="0"/>
                  </a:lnTo>
                  <a:lnTo>
                    <a:pt x="53290753" y="19934313"/>
                  </a:lnTo>
                  <a:lnTo>
                    <a:pt x="0" y="199343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3435535" cy="20079092"/>
            </a:xfrm>
            <a:custGeom>
              <a:avLst/>
              <a:gdLst/>
              <a:ahLst/>
              <a:cxnLst/>
              <a:rect r="r" b="b" t="t" l="l"/>
              <a:pathLst>
                <a:path h="20079092" w="53435535">
                  <a:moveTo>
                    <a:pt x="53290750" y="19934312"/>
                  </a:moveTo>
                  <a:lnTo>
                    <a:pt x="53435535" y="19934312"/>
                  </a:lnTo>
                  <a:lnTo>
                    <a:pt x="53435535" y="20079092"/>
                  </a:lnTo>
                  <a:lnTo>
                    <a:pt x="53290750" y="20079092"/>
                  </a:lnTo>
                  <a:lnTo>
                    <a:pt x="53290750" y="1993431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9934312"/>
                  </a:lnTo>
                  <a:lnTo>
                    <a:pt x="0" y="19934312"/>
                  </a:lnTo>
                  <a:lnTo>
                    <a:pt x="0" y="144780"/>
                  </a:lnTo>
                  <a:close/>
                  <a:moveTo>
                    <a:pt x="0" y="19934312"/>
                  </a:moveTo>
                  <a:lnTo>
                    <a:pt x="144780" y="19934312"/>
                  </a:lnTo>
                  <a:lnTo>
                    <a:pt x="144780" y="20079092"/>
                  </a:lnTo>
                  <a:lnTo>
                    <a:pt x="0" y="20079092"/>
                  </a:lnTo>
                  <a:lnTo>
                    <a:pt x="0" y="19934312"/>
                  </a:lnTo>
                  <a:close/>
                  <a:moveTo>
                    <a:pt x="53290750" y="144780"/>
                  </a:moveTo>
                  <a:lnTo>
                    <a:pt x="53435535" y="144780"/>
                  </a:lnTo>
                  <a:lnTo>
                    <a:pt x="53435535" y="19934312"/>
                  </a:lnTo>
                  <a:lnTo>
                    <a:pt x="53290750" y="19934312"/>
                  </a:lnTo>
                  <a:lnTo>
                    <a:pt x="53290750" y="144780"/>
                  </a:lnTo>
                  <a:close/>
                  <a:moveTo>
                    <a:pt x="144780" y="19934312"/>
                  </a:moveTo>
                  <a:lnTo>
                    <a:pt x="53290750" y="19934312"/>
                  </a:lnTo>
                  <a:lnTo>
                    <a:pt x="53290750" y="20079092"/>
                  </a:lnTo>
                  <a:lnTo>
                    <a:pt x="144780" y="20079092"/>
                  </a:lnTo>
                  <a:lnTo>
                    <a:pt x="144780" y="19934312"/>
                  </a:lnTo>
                  <a:close/>
                  <a:moveTo>
                    <a:pt x="53290750" y="0"/>
                  </a:moveTo>
                  <a:lnTo>
                    <a:pt x="53435535" y="0"/>
                  </a:lnTo>
                  <a:lnTo>
                    <a:pt x="53435535" y="144780"/>
                  </a:lnTo>
                  <a:lnTo>
                    <a:pt x="53290750" y="144780"/>
                  </a:lnTo>
                  <a:lnTo>
                    <a:pt x="53290750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3290750" y="0"/>
                  </a:lnTo>
                  <a:lnTo>
                    <a:pt x="53290750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8310620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842610" y="8837932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6"/>
                </a:lnTo>
                <a:lnTo>
                  <a:pt x="0" y="84073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-314909" y="4147075"/>
            <a:ext cx="3417892" cy="6139925"/>
          </a:xfrm>
          <a:custGeom>
            <a:avLst/>
            <a:gdLst/>
            <a:ahLst/>
            <a:cxnLst/>
            <a:rect r="r" b="b" t="t" l="l"/>
            <a:pathLst>
              <a:path h="6139925" w="3417892">
                <a:moveTo>
                  <a:pt x="0" y="0"/>
                </a:moveTo>
                <a:lnTo>
                  <a:pt x="3417892" y="0"/>
                </a:lnTo>
                <a:lnTo>
                  <a:pt x="3417892" y="6139925"/>
                </a:lnTo>
                <a:lnTo>
                  <a:pt x="0" y="613992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3626427" y="315450"/>
            <a:ext cx="11151589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FFFFFF"/>
                </a:solidFill>
                <a:latin typeface="Funtastic"/>
              </a:rPr>
              <a:t>ДИСКУСІЙНИЙ КЛУБ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715327" y="2131454"/>
            <a:ext cx="13513405" cy="712342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755660" indent="-377830" lvl="1">
              <a:lnSpc>
                <a:spcPts val="5635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Проілюструйте прикладами, що не вся вода, яка є на Землі, належить до водних ресурсів. </a:t>
            </a:r>
          </a:p>
          <a:p>
            <a:pPr marL="755660" indent="-377830" lvl="1">
              <a:lnSpc>
                <a:spcPts val="5635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 Під дією яких чинників відбувається кругообіг води у природі? Порівняйте великий та малий кругообіги води.</a:t>
            </a:r>
            <a:r>
              <a:rPr lang="en-US" sz="3500">
                <a:solidFill>
                  <a:srgbClr val="000000"/>
                </a:solidFill>
                <a:latin typeface="Arimo Bold"/>
              </a:rPr>
              <a:t> </a:t>
            </a:r>
          </a:p>
          <a:p>
            <a:pPr marL="755660" indent="-377830" lvl="1">
              <a:lnSpc>
                <a:spcPts val="5635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Поміркуйте, чому кількість води на Землі не змінюється, але водночас скорочується кількість водних ресурсів. </a:t>
            </a:r>
          </a:p>
          <a:p>
            <a:pPr marL="755660" indent="-377830" lvl="1">
              <a:lnSpc>
                <a:spcPts val="5635"/>
              </a:lnSpc>
              <a:buFont typeface="Arial"/>
              <a:buChar char="•"/>
            </a:pPr>
            <a:r>
              <a:rPr lang="en-US" sz="3500">
                <a:solidFill>
                  <a:srgbClr val="000000"/>
                </a:solidFill>
                <a:latin typeface="Arimo Bold"/>
              </a:rPr>
              <a:t>Чи згодні ви й чому з висловом Антуана де Сент-Екзюпері, автора казки «Маленький принц»: «Вода... тобою насолоджуються, не відаючи, що ти є. Не сказати, що ти потрібна для життя: ти - саме життя».</a:t>
            </a:r>
          </a:p>
        </p:txBody>
      </p:sp>
      <p:sp>
        <p:nvSpPr>
          <p:cNvPr name="Freeform 14" id="14"/>
          <p:cNvSpPr/>
          <p:nvPr/>
        </p:nvSpPr>
        <p:spPr>
          <a:xfrm flipH="true" flipV="false" rot="0">
            <a:off x="15550354" y="4907194"/>
            <a:ext cx="3417892" cy="6139925"/>
          </a:xfrm>
          <a:custGeom>
            <a:avLst/>
            <a:gdLst/>
            <a:ahLst/>
            <a:cxnLst/>
            <a:rect r="r" b="b" t="t" l="l"/>
            <a:pathLst>
              <a:path h="6139925" w="3417892">
                <a:moveTo>
                  <a:pt x="3417892" y="0"/>
                </a:moveTo>
                <a:lnTo>
                  <a:pt x="0" y="0"/>
                </a:lnTo>
                <a:lnTo>
                  <a:pt x="0" y="6139925"/>
                </a:lnTo>
                <a:lnTo>
                  <a:pt x="3417892" y="6139925"/>
                </a:lnTo>
                <a:lnTo>
                  <a:pt x="3417892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6625592" y="515511"/>
            <a:ext cx="11283175" cy="9163158"/>
            <a:chOff x="0" y="0"/>
            <a:chExt cx="31761688" cy="25793925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31616910" cy="25649145"/>
            </a:xfrm>
            <a:custGeom>
              <a:avLst/>
              <a:gdLst/>
              <a:ahLst/>
              <a:cxnLst/>
              <a:rect r="r" b="b" t="t" l="l"/>
              <a:pathLst>
                <a:path h="25649145" w="31616910">
                  <a:moveTo>
                    <a:pt x="0" y="0"/>
                  </a:moveTo>
                  <a:lnTo>
                    <a:pt x="31616910" y="0"/>
                  </a:lnTo>
                  <a:lnTo>
                    <a:pt x="31616910" y="25649145"/>
                  </a:lnTo>
                  <a:lnTo>
                    <a:pt x="0" y="256491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31761689" cy="25793925"/>
            </a:xfrm>
            <a:custGeom>
              <a:avLst/>
              <a:gdLst/>
              <a:ahLst/>
              <a:cxnLst/>
              <a:rect r="r" b="b" t="t" l="l"/>
              <a:pathLst>
                <a:path h="25793925" w="31761689">
                  <a:moveTo>
                    <a:pt x="31616907" y="25649144"/>
                  </a:moveTo>
                  <a:lnTo>
                    <a:pt x="31761689" y="25649144"/>
                  </a:lnTo>
                  <a:lnTo>
                    <a:pt x="31761689" y="25793925"/>
                  </a:lnTo>
                  <a:lnTo>
                    <a:pt x="31616907" y="25793925"/>
                  </a:lnTo>
                  <a:lnTo>
                    <a:pt x="31616907" y="25649144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5649144"/>
                  </a:lnTo>
                  <a:lnTo>
                    <a:pt x="0" y="25649144"/>
                  </a:lnTo>
                  <a:lnTo>
                    <a:pt x="0" y="144780"/>
                  </a:lnTo>
                  <a:close/>
                  <a:moveTo>
                    <a:pt x="0" y="25649144"/>
                  </a:moveTo>
                  <a:lnTo>
                    <a:pt x="144780" y="25649144"/>
                  </a:lnTo>
                  <a:lnTo>
                    <a:pt x="144780" y="25793925"/>
                  </a:lnTo>
                  <a:lnTo>
                    <a:pt x="0" y="25793925"/>
                  </a:lnTo>
                  <a:lnTo>
                    <a:pt x="0" y="25649144"/>
                  </a:lnTo>
                  <a:close/>
                  <a:moveTo>
                    <a:pt x="31616907" y="144780"/>
                  </a:moveTo>
                  <a:lnTo>
                    <a:pt x="31761689" y="144780"/>
                  </a:lnTo>
                  <a:lnTo>
                    <a:pt x="31761689" y="25649144"/>
                  </a:lnTo>
                  <a:lnTo>
                    <a:pt x="31616907" y="25649144"/>
                  </a:lnTo>
                  <a:lnTo>
                    <a:pt x="31616907" y="144780"/>
                  </a:lnTo>
                  <a:close/>
                  <a:moveTo>
                    <a:pt x="144780" y="25649144"/>
                  </a:moveTo>
                  <a:lnTo>
                    <a:pt x="31616907" y="25649144"/>
                  </a:lnTo>
                  <a:lnTo>
                    <a:pt x="31616907" y="25793925"/>
                  </a:lnTo>
                  <a:lnTo>
                    <a:pt x="144780" y="25793925"/>
                  </a:lnTo>
                  <a:lnTo>
                    <a:pt x="144780" y="25649144"/>
                  </a:lnTo>
                  <a:close/>
                  <a:moveTo>
                    <a:pt x="31616907" y="0"/>
                  </a:moveTo>
                  <a:lnTo>
                    <a:pt x="31761689" y="0"/>
                  </a:lnTo>
                  <a:lnTo>
                    <a:pt x="31761689" y="144780"/>
                  </a:lnTo>
                  <a:lnTo>
                    <a:pt x="31616907" y="144780"/>
                  </a:lnTo>
                  <a:lnTo>
                    <a:pt x="31616907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31616907" y="0"/>
                  </a:lnTo>
                  <a:lnTo>
                    <a:pt x="31616907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7360566" y="1895629"/>
            <a:ext cx="10390560" cy="7362671"/>
            <a:chOff x="0" y="0"/>
            <a:chExt cx="27575388" cy="1953971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27430607" cy="19394930"/>
            </a:xfrm>
            <a:custGeom>
              <a:avLst/>
              <a:gdLst/>
              <a:ahLst/>
              <a:cxnLst/>
              <a:rect r="r" b="b" t="t" l="l"/>
              <a:pathLst>
                <a:path h="19394930" w="27430607">
                  <a:moveTo>
                    <a:pt x="0" y="0"/>
                  </a:moveTo>
                  <a:lnTo>
                    <a:pt x="27430607" y="0"/>
                  </a:lnTo>
                  <a:lnTo>
                    <a:pt x="27430607" y="19394930"/>
                  </a:lnTo>
                  <a:lnTo>
                    <a:pt x="0" y="193949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27575390" cy="19539710"/>
            </a:xfrm>
            <a:custGeom>
              <a:avLst/>
              <a:gdLst/>
              <a:ahLst/>
              <a:cxnLst/>
              <a:rect r="r" b="b" t="t" l="l"/>
              <a:pathLst>
                <a:path h="19539710" w="27575390">
                  <a:moveTo>
                    <a:pt x="27430608" y="19394929"/>
                  </a:moveTo>
                  <a:lnTo>
                    <a:pt x="27575390" y="19394929"/>
                  </a:lnTo>
                  <a:lnTo>
                    <a:pt x="27575390" y="19539710"/>
                  </a:lnTo>
                  <a:lnTo>
                    <a:pt x="27430608" y="19539710"/>
                  </a:lnTo>
                  <a:lnTo>
                    <a:pt x="27430608" y="19394929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19394929"/>
                  </a:lnTo>
                  <a:lnTo>
                    <a:pt x="0" y="19394929"/>
                  </a:lnTo>
                  <a:lnTo>
                    <a:pt x="0" y="144780"/>
                  </a:lnTo>
                  <a:close/>
                  <a:moveTo>
                    <a:pt x="0" y="19394929"/>
                  </a:moveTo>
                  <a:lnTo>
                    <a:pt x="144780" y="19394929"/>
                  </a:lnTo>
                  <a:lnTo>
                    <a:pt x="144780" y="19539710"/>
                  </a:lnTo>
                  <a:lnTo>
                    <a:pt x="0" y="19539710"/>
                  </a:lnTo>
                  <a:lnTo>
                    <a:pt x="0" y="19394929"/>
                  </a:lnTo>
                  <a:close/>
                  <a:moveTo>
                    <a:pt x="27430608" y="144780"/>
                  </a:moveTo>
                  <a:lnTo>
                    <a:pt x="27575390" y="144780"/>
                  </a:lnTo>
                  <a:lnTo>
                    <a:pt x="27575390" y="19394929"/>
                  </a:lnTo>
                  <a:lnTo>
                    <a:pt x="27430608" y="19394929"/>
                  </a:lnTo>
                  <a:lnTo>
                    <a:pt x="27430608" y="144780"/>
                  </a:lnTo>
                  <a:close/>
                  <a:moveTo>
                    <a:pt x="144780" y="19394929"/>
                  </a:moveTo>
                  <a:lnTo>
                    <a:pt x="27430608" y="19394929"/>
                  </a:lnTo>
                  <a:lnTo>
                    <a:pt x="27430608" y="19539710"/>
                  </a:lnTo>
                  <a:lnTo>
                    <a:pt x="144780" y="19539710"/>
                  </a:lnTo>
                  <a:lnTo>
                    <a:pt x="144780" y="19394929"/>
                  </a:lnTo>
                  <a:close/>
                  <a:moveTo>
                    <a:pt x="27430608" y="0"/>
                  </a:moveTo>
                  <a:lnTo>
                    <a:pt x="27575390" y="0"/>
                  </a:lnTo>
                  <a:lnTo>
                    <a:pt x="27575390" y="144780"/>
                  </a:lnTo>
                  <a:lnTo>
                    <a:pt x="27430608" y="144780"/>
                  </a:lnTo>
                  <a:lnTo>
                    <a:pt x="27430608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7430608" y="0"/>
                  </a:lnTo>
                  <a:lnTo>
                    <a:pt x="27430608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772273" y="819428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6179770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248211" y="253087"/>
            <a:ext cx="5591471" cy="11499169"/>
          </a:xfrm>
          <a:custGeom>
            <a:avLst/>
            <a:gdLst/>
            <a:ahLst/>
            <a:cxnLst/>
            <a:rect r="r" b="b" t="t" l="l"/>
            <a:pathLst>
              <a:path h="11499169" w="5591471">
                <a:moveTo>
                  <a:pt x="0" y="0"/>
                </a:moveTo>
                <a:lnTo>
                  <a:pt x="5591471" y="0"/>
                </a:lnTo>
                <a:lnTo>
                  <a:pt x="5591471" y="11499168"/>
                </a:lnTo>
                <a:lnTo>
                  <a:pt x="0" y="1149916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675836" y="3736297"/>
            <a:ext cx="5535843" cy="3681336"/>
          </a:xfrm>
          <a:custGeom>
            <a:avLst/>
            <a:gdLst/>
            <a:ahLst/>
            <a:cxnLst/>
            <a:rect r="r" b="b" t="t" l="l"/>
            <a:pathLst>
              <a:path h="3681336" w="5535843">
                <a:moveTo>
                  <a:pt x="0" y="0"/>
                </a:moveTo>
                <a:lnTo>
                  <a:pt x="5535843" y="0"/>
                </a:lnTo>
                <a:lnTo>
                  <a:pt x="5535843" y="3681335"/>
                </a:lnTo>
                <a:lnTo>
                  <a:pt x="0" y="368133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9144000" y="273203"/>
            <a:ext cx="6599515" cy="1622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899"/>
              </a:lnSpc>
            </a:pPr>
            <a:r>
              <a:rPr lang="en-US" sz="8499">
                <a:solidFill>
                  <a:srgbClr val="FFFFFF"/>
                </a:solidFill>
                <a:latin typeface="Funtastic"/>
              </a:rPr>
              <a:t>КІНОЗАЛ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7700668" y="2089281"/>
            <a:ext cx="9827330" cy="1666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599"/>
              </a:lnSpc>
            </a:pPr>
            <a:r>
              <a:rPr lang="en-US" sz="5499">
                <a:solidFill>
                  <a:srgbClr val="000000"/>
                </a:solidFill>
                <a:latin typeface="Londrina Solid Bold"/>
              </a:rPr>
              <a:t>ТОП-7 фактів, які потрібно знати  про Світовий океан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098323" y="7714396"/>
            <a:ext cx="9160977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</a:pPr>
            <a:r>
              <a:rPr lang="en-US" sz="3699" u="sng">
                <a:solidFill>
                  <a:srgbClr val="000000"/>
                </a:solidFill>
                <a:latin typeface="Noto Serif Display Bold"/>
                <a:hlinkClick r:id="rId7" tooltip="https://www.youtube.com/watch?v=8AH0XGZ6SCU"/>
              </a:rPr>
              <a:t>https://www.youtube.com/watch?v=8AH0XGZ6SCU</a:t>
            </a:r>
          </a:p>
        </p:txBody>
      </p:sp>
    </p:spTree>
  </p:cSld>
  <p:clrMapOvr>
    <a:masterClrMapping/>
  </p:clrMapOvr>
</p:sld>
</file>

<file path=ppt/slides/slide2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1346221" y="1028700"/>
            <a:ext cx="20980443" cy="8229600"/>
            <a:chOff x="0" y="0"/>
            <a:chExt cx="59059112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58914335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58914335">
                  <a:moveTo>
                    <a:pt x="0" y="0"/>
                  </a:moveTo>
                  <a:lnTo>
                    <a:pt x="58914335" y="0"/>
                  </a:lnTo>
                  <a:lnTo>
                    <a:pt x="58914335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59059111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59059111">
                  <a:moveTo>
                    <a:pt x="58914333" y="23021217"/>
                  </a:moveTo>
                  <a:lnTo>
                    <a:pt x="59059111" y="23021217"/>
                  </a:lnTo>
                  <a:lnTo>
                    <a:pt x="59059111" y="23165997"/>
                  </a:lnTo>
                  <a:lnTo>
                    <a:pt x="58914333" y="23165997"/>
                  </a:lnTo>
                  <a:lnTo>
                    <a:pt x="58914333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58914333" y="144780"/>
                  </a:moveTo>
                  <a:lnTo>
                    <a:pt x="59059111" y="144780"/>
                  </a:lnTo>
                  <a:lnTo>
                    <a:pt x="59059111" y="23021217"/>
                  </a:lnTo>
                  <a:lnTo>
                    <a:pt x="58914333" y="23021217"/>
                  </a:lnTo>
                  <a:lnTo>
                    <a:pt x="58914333" y="144780"/>
                  </a:lnTo>
                  <a:close/>
                  <a:moveTo>
                    <a:pt x="144780" y="23021217"/>
                  </a:moveTo>
                  <a:lnTo>
                    <a:pt x="58914333" y="23021217"/>
                  </a:lnTo>
                  <a:lnTo>
                    <a:pt x="58914333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58914333" y="0"/>
                  </a:moveTo>
                  <a:lnTo>
                    <a:pt x="59059111" y="0"/>
                  </a:lnTo>
                  <a:lnTo>
                    <a:pt x="59059111" y="144780"/>
                  </a:lnTo>
                  <a:lnTo>
                    <a:pt x="58914333" y="144780"/>
                  </a:lnTo>
                  <a:lnTo>
                    <a:pt x="58914333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8914333" y="0"/>
                  </a:lnTo>
                  <a:lnTo>
                    <a:pt x="58914333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1346221" y="1292397"/>
            <a:ext cx="20980443" cy="7702207"/>
            <a:chOff x="0" y="0"/>
            <a:chExt cx="55679759" cy="20440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5534982" cy="20296019"/>
            </a:xfrm>
            <a:custGeom>
              <a:avLst/>
              <a:gdLst/>
              <a:ahLst/>
              <a:cxnLst/>
              <a:rect r="r" b="b" t="t" l="l"/>
              <a:pathLst>
                <a:path h="20296019" w="55534982">
                  <a:moveTo>
                    <a:pt x="0" y="0"/>
                  </a:moveTo>
                  <a:lnTo>
                    <a:pt x="55534982" y="0"/>
                  </a:lnTo>
                  <a:lnTo>
                    <a:pt x="55534982" y="20296019"/>
                  </a:lnTo>
                  <a:lnTo>
                    <a:pt x="0" y="202960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5679758" cy="20440800"/>
            </a:xfrm>
            <a:custGeom>
              <a:avLst/>
              <a:gdLst/>
              <a:ahLst/>
              <a:cxnLst/>
              <a:rect r="r" b="b" t="t" l="l"/>
              <a:pathLst>
                <a:path h="20440800" w="55679758">
                  <a:moveTo>
                    <a:pt x="55534979" y="20296020"/>
                  </a:moveTo>
                  <a:lnTo>
                    <a:pt x="55679758" y="20296020"/>
                  </a:lnTo>
                  <a:lnTo>
                    <a:pt x="55679758" y="20440800"/>
                  </a:lnTo>
                  <a:lnTo>
                    <a:pt x="55534979" y="20440800"/>
                  </a:lnTo>
                  <a:lnTo>
                    <a:pt x="55534979" y="2029602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296020"/>
                  </a:lnTo>
                  <a:lnTo>
                    <a:pt x="0" y="20296020"/>
                  </a:lnTo>
                  <a:lnTo>
                    <a:pt x="0" y="144780"/>
                  </a:lnTo>
                  <a:close/>
                  <a:moveTo>
                    <a:pt x="0" y="20296020"/>
                  </a:moveTo>
                  <a:lnTo>
                    <a:pt x="144780" y="20296020"/>
                  </a:lnTo>
                  <a:lnTo>
                    <a:pt x="144780" y="20440800"/>
                  </a:lnTo>
                  <a:lnTo>
                    <a:pt x="0" y="20440800"/>
                  </a:lnTo>
                  <a:lnTo>
                    <a:pt x="0" y="20296020"/>
                  </a:lnTo>
                  <a:close/>
                  <a:moveTo>
                    <a:pt x="55534979" y="144780"/>
                  </a:moveTo>
                  <a:lnTo>
                    <a:pt x="55679758" y="144780"/>
                  </a:lnTo>
                  <a:lnTo>
                    <a:pt x="55679758" y="20296020"/>
                  </a:lnTo>
                  <a:lnTo>
                    <a:pt x="55534979" y="20296020"/>
                  </a:lnTo>
                  <a:lnTo>
                    <a:pt x="55534979" y="144780"/>
                  </a:lnTo>
                  <a:close/>
                  <a:moveTo>
                    <a:pt x="144780" y="20296020"/>
                  </a:moveTo>
                  <a:lnTo>
                    <a:pt x="55534979" y="20296020"/>
                  </a:lnTo>
                  <a:lnTo>
                    <a:pt x="55534979" y="20440800"/>
                  </a:lnTo>
                  <a:lnTo>
                    <a:pt x="144780" y="20440800"/>
                  </a:lnTo>
                  <a:lnTo>
                    <a:pt x="144780" y="20296020"/>
                  </a:lnTo>
                  <a:close/>
                  <a:moveTo>
                    <a:pt x="55534979" y="0"/>
                  </a:moveTo>
                  <a:lnTo>
                    <a:pt x="55679758" y="0"/>
                  </a:lnTo>
                  <a:lnTo>
                    <a:pt x="55679758" y="144780"/>
                  </a:lnTo>
                  <a:lnTo>
                    <a:pt x="55534979" y="144780"/>
                  </a:lnTo>
                  <a:lnTo>
                    <a:pt x="5553497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5534979" y="0"/>
                  </a:lnTo>
                  <a:lnTo>
                    <a:pt x="5553497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-150289" y="9642804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7259300" y="9305925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594496" y="1292397"/>
            <a:ext cx="7381891" cy="9300021"/>
          </a:xfrm>
          <a:custGeom>
            <a:avLst/>
            <a:gdLst/>
            <a:ahLst/>
            <a:cxnLst/>
            <a:rect r="r" b="b" t="t" l="l"/>
            <a:pathLst>
              <a:path h="9300021" w="7381891">
                <a:moveTo>
                  <a:pt x="0" y="0"/>
                </a:moveTo>
                <a:lnTo>
                  <a:pt x="7381891" y="0"/>
                </a:lnTo>
                <a:lnTo>
                  <a:pt x="7381891" y="9300020"/>
                </a:lnTo>
                <a:lnTo>
                  <a:pt x="0" y="930002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028700" y="1214485"/>
            <a:ext cx="13305750" cy="12776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380"/>
              </a:lnSpc>
            </a:pPr>
            <a:r>
              <a:rPr lang="en-US" sz="6700">
                <a:solidFill>
                  <a:srgbClr val="04697B"/>
                </a:solidFill>
                <a:latin typeface="Funtastic Bold"/>
              </a:rPr>
              <a:t>КОРОТКО ПРО ГОЛОВНЕ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66401" y="2534975"/>
            <a:ext cx="13467290" cy="593788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885197" indent="-442599" lvl="1">
              <a:lnSpc>
                <a:spcPts val="6765"/>
              </a:lnSpc>
              <a:buFont typeface="Arial"/>
              <a:buChar char="•"/>
            </a:pPr>
            <a:r>
              <a:rPr lang="en-US" sz="4100">
                <a:solidFill>
                  <a:srgbClr val="000000"/>
                </a:solidFill>
                <a:latin typeface="Comic Sans Bold"/>
              </a:rPr>
              <a:t>Гідросфера — це водна оболонка Землі.</a:t>
            </a:r>
          </a:p>
          <a:p>
            <a:pPr marL="885197" indent="-442599" lvl="1">
              <a:lnSpc>
                <a:spcPts val="6765"/>
              </a:lnSpc>
              <a:buFont typeface="Arial"/>
              <a:buChar char="•"/>
            </a:pPr>
            <a:r>
              <a:rPr lang="en-US" sz="4100">
                <a:solidFill>
                  <a:srgbClr val="000000"/>
                </a:solidFill>
                <a:latin typeface="Comic Sans Bold"/>
              </a:rPr>
              <a:t>Складові гідросфери беруть участь у безперервному колообігу води в природі, завдяки якому кількість води на планеті майже не змінюється.</a:t>
            </a:r>
          </a:p>
          <a:p>
            <a:pPr marL="885197" indent="-442599" lvl="1">
              <a:lnSpc>
                <a:spcPts val="6765"/>
              </a:lnSpc>
              <a:buFont typeface="Arial"/>
              <a:buChar char="•"/>
            </a:pPr>
            <a:r>
              <a:rPr lang="en-US" sz="4100">
                <a:solidFill>
                  <a:srgbClr val="000000"/>
                </a:solidFill>
                <a:latin typeface="Comic Sans Bold"/>
              </a:rPr>
              <a:t>Світовий океан — це безперервний водний простір, який з усіх боків омиває материки.</a:t>
            </a:r>
          </a:p>
        </p:txBody>
      </p:sp>
    </p:spTree>
  </p:cSld>
  <p:clrMapOvr>
    <a:masterClrMapping/>
  </p:clrMapOvr>
</p:sld>
</file>

<file path=ppt/slides/slide2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920" t="0" r="-1392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548581" y="778762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1" y="0"/>
                </a:lnTo>
                <a:lnTo>
                  <a:pt x="833381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6700407" y="9258300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224827" y="362999"/>
            <a:ext cx="8657998" cy="8041017"/>
            <a:chOff x="0" y="0"/>
            <a:chExt cx="24371921" cy="22635142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72390" y="72390"/>
              <a:ext cx="24227141" cy="22490361"/>
            </a:xfrm>
            <a:custGeom>
              <a:avLst/>
              <a:gdLst/>
              <a:ahLst/>
              <a:cxnLst/>
              <a:rect r="r" b="b" t="t" l="l"/>
              <a:pathLst>
                <a:path h="22490361" w="24227141">
                  <a:moveTo>
                    <a:pt x="0" y="0"/>
                  </a:moveTo>
                  <a:lnTo>
                    <a:pt x="24227141" y="0"/>
                  </a:lnTo>
                  <a:lnTo>
                    <a:pt x="24227141" y="22490361"/>
                  </a:lnTo>
                  <a:lnTo>
                    <a:pt x="0" y="2249036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4371920" cy="22635142"/>
            </a:xfrm>
            <a:custGeom>
              <a:avLst/>
              <a:gdLst/>
              <a:ahLst/>
              <a:cxnLst/>
              <a:rect r="r" b="b" t="t" l="l"/>
              <a:pathLst>
                <a:path h="22635142" w="24371920">
                  <a:moveTo>
                    <a:pt x="24227141" y="22490362"/>
                  </a:moveTo>
                  <a:lnTo>
                    <a:pt x="24371920" y="22490362"/>
                  </a:lnTo>
                  <a:lnTo>
                    <a:pt x="24371920" y="22635142"/>
                  </a:lnTo>
                  <a:lnTo>
                    <a:pt x="24227141" y="22635142"/>
                  </a:lnTo>
                  <a:lnTo>
                    <a:pt x="24227141" y="2249036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2490362"/>
                  </a:lnTo>
                  <a:lnTo>
                    <a:pt x="0" y="22490362"/>
                  </a:lnTo>
                  <a:lnTo>
                    <a:pt x="0" y="144780"/>
                  </a:lnTo>
                  <a:close/>
                  <a:moveTo>
                    <a:pt x="0" y="22490362"/>
                  </a:moveTo>
                  <a:lnTo>
                    <a:pt x="144780" y="22490362"/>
                  </a:lnTo>
                  <a:lnTo>
                    <a:pt x="144780" y="22635142"/>
                  </a:lnTo>
                  <a:lnTo>
                    <a:pt x="0" y="22635142"/>
                  </a:lnTo>
                  <a:lnTo>
                    <a:pt x="0" y="22490362"/>
                  </a:lnTo>
                  <a:close/>
                  <a:moveTo>
                    <a:pt x="24227141" y="144780"/>
                  </a:moveTo>
                  <a:lnTo>
                    <a:pt x="24371920" y="144780"/>
                  </a:lnTo>
                  <a:lnTo>
                    <a:pt x="24371920" y="22490362"/>
                  </a:lnTo>
                  <a:lnTo>
                    <a:pt x="24227141" y="22490362"/>
                  </a:lnTo>
                  <a:lnTo>
                    <a:pt x="24227141" y="144780"/>
                  </a:lnTo>
                  <a:close/>
                  <a:moveTo>
                    <a:pt x="144780" y="22490362"/>
                  </a:moveTo>
                  <a:lnTo>
                    <a:pt x="24227141" y="22490362"/>
                  </a:lnTo>
                  <a:lnTo>
                    <a:pt x="24227141" y="22635142"/>
                  </a:lnTo>
                  <a:lnTo>
                    <a:pt x="144780" y="22635142"/>
                  </a:lnTo>
                  <a:lnTo>
                    <a:pt x="144780" y="22490362"/>
                  </a:lnTo>
                  <a:close/>
                  <a:moveTo>
                    <a:pt x="24227141" y="0"/>
                  </a:moveTo>
                  <a:lnTo>
                    <a:pt x="24371920" y="0"/>
                  </a:lnTo>
                  <a:lnTo>
                    <a:pt x="24371920" y="144780"/>
                  </a:lnTo>
                  <a:lnTo>
                    <a:pt x="24227141" y="144780"/>
                  </a:lnTo>
                  <a:lnTo>
                    <a:pt x="24227141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4227141" y="0"/>
                  </a:lnTo>
                  <a:lnTo>
                    <a:pt x="24227141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8" id="8"/>
          <p:cNvGrpSpPr/>
          <p:nvPr/>
        </p:nvGrpSpPr>
        <p:grpSpPr>
          <a:xfrm rot="0">
            <a:off x="566973" y="565727"/>
            <a:ext cx="8109550" cy="7642264"/>
            <a:chOff x="0" y="0"/>
            <a:chExt cx="21521843" cy="20281719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72390" y="72390"/>
              <a:ext cx="21377064" cy="20136939"/>
            </a:xfrm>
            <a:custGeom>
              <a:avLst/>
              <a:gdLst/>
              <a:ahLst/>
              <a:cxnLst/>
              <a:rect r="r" b="b" t="t" l="l"/>
              <a:pathLst>
                <a:path h="20136939" w="21377064">
                  <a:moveTo>
                    <a:pt x="0" y="0"/>
                  </a:moveTo>
                  <a:lnTo>
                    <a:pt x="21377064" y="0"/>
                  </a:lnTo>
                  <a:lnTo>
                    <a:pt x="21377064" y="20136939"/>
                  </a:lnTo>
                  <a:lnTo>
                    <a:pt x="0" y="201369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21521843" cy="20281719"/>
            </a:xfrm>
            <a:custGeom>
              <a:avLst/>
              <a:gdLst/>
              <a:ahLst/>
              <a:cxnLst/>
              <a:rect r="r" b="b" t="t" l="l"/>
              <a:pathLst>
                <a:path h="20281719" w="21521843">
                  <a:moveTo>
                    <a:pt x="21377064" y="20136940"/>
                  </a:moveTo>
                  <a:lnTo>
                    <a:pt x="21521843" y="20136940"/>
                  </a:lnTo>
                  <a:lnTo>
                    <a:pt x="21521843" y="20281719"/>
                  </a:lnTo>
                  <a:lnTo>
                    <a:pt x="21377064" y="20281719"/>
                  </a:lnTo>
                  <a:lnTo>
                    <a:pt x="21377064" y="20136940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36940"/>
                  </a:lnTo>
                  <a:lnTo>
                    <a:pt x="0" y="20136940"/>
                  </a:lnTo>
                  <a:lnTo>
                    <a:pt x="0" y="144780"/>
                  </a:lnTo>
                  <a:close/>
                  <a:moveTo>
                    <a:pt x="0" y="20136940"/>
                  </a:moveTo>
                  <a:lnTo>
                    <a:pt x="144780" y="20136940"/>
                  </a:lnTo>
                  <a:lnTo>
                    <a:pt x="144780" y="20281719"/>
                  </a:lnTo>
                  <a:lnTo>
                    <a:pt x="0" y="20281719"/>
                  </a:lnTo>
                  <a:lnTo>
                    <a:pt x="0" y="20136940"/>
                  </a:lnTo>
                  <a:close/>
                  <a:moveTo>
                    <a:pt x="21377064" y="144780"/>
                  </a:moveTo>
                  <a:lnTo>
                    <a:pt x="21521843" y="144780"/>
                  </a:lnTo>
                  <a:lnTo>
                    <a:pt x="21521843" y="20136940"/>
                  </a:lnTo>
                  <a:lnTo>
                    <a:pt x="21377064" y="20136940"/>
                  </a:lnTo>
                  <a:lnTo>
                    <a:pt x="21377064" y="144780"/>
                  </a:lnTo>
                  <a:close/>
                  <a:moveTo>
                    <a:pt x="144780" y="20136940"/>
                  </a:moveTo>
                  <a:lnTo>
                    <a:pt x="21377064" y="20136940"/>
                  </a:lnTo>
                  <a:lnTo>
                    <a:pt x="21377064" y="20281719"/>
                  </a:lnTo>
                  <a:lnTo>
                    <a:pt x="144780" y="20281719"/>
                  </a:lnTo>
                  <a:lnTo>
                    <a:pt x="144780" y="20136940"/>
                  </a:lnTo>
                  <a:close/>
                  <a:moveTo>
                    <a:pt x="21377064" y="0"/>
                  </a:moveTo>
                  <a:lnTo>
                    <a:pt x="21521843" y="0"/>
                  </a:lnTo>
                  <a:lnTo>
                    <a:pt x="21521843" y="144780"/>
                  </a:lnTo>
                  <a:lnTo>
                    <a:pt x="21377064" y="144780"/>
                  </a:lnTo>
                  <a:lnTo>
                    <a:pt x="2137706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1377064" y="0"/>
                  </a:lnTo>
                  <a:lnTo>
                    <a:pt x="2137706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11" id="11"/>
          <p:cNvGrpSpPr/>
          <p:nvPr/>
        </p:nvGrpSpPr>
        <p:grpSpPr>
          <a:xfrm rot="0">
            <a:off x="9662514" y="2893100"/>
            <a:ext cx="8167468" cy="7205937"/>
            <a:chOff x="0" y="0"/>
            <a:chExt cx="26521491" cy="23399195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72390" y="72390"/>
              <a:ext cx="26376712" cy="23254416"/>
            </a:xfrm>
            <a:custGeom>
              <a:avLst/>
              <a:gdLst/>
              <a:ahLst/>
              <a:cxnLst/>
              <a:rect r="r" b="b" t="t" l="l"/>
              <a:pathLst>
                <a:path h="23254416" w="26376712">
                  <a:moveTo>
                    <a:pt x="0" y="0"/>
                  </a:moveTo>
                  <a:lnTo>
                    <a:pt x="26376712" y="0"/>
                  </a:lnTo>
                  <a:lnTo>
                    <a:pt x="26376712" y="23254416"/>
                  </a:lnTo>
                  <a:lnTo>
                    <a:pt x="0" y="232544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26521491" cy="23399195"/>
            </a:xfrm>
            <a:custGeom>
              <a:avLst/>
              <a:gdLst/>
              <a:ahLst/>
              <a:cxnLst/>
              <a:rect r="r" b="b" t="t" l="l"/>
              <a:pathLst>
                <a:path h="23399195" w="26521491">
                  <a:moveTo>
                    <a:pt x="26376709" y="23254415"/>
                  </a:moveTo>
                  <a:lnTo>
                    <a:pt x="26521491" y="23254415"/>
                  </a:lnTo>
                  <a:lnTo>
                    <a:pt x="26521491" y="23399195"/>
                  </a:lnTo>
                  <a:lnTo>
                    <a:pt x="26376709" y="23399195"/>
                  </a:lnTo>
                  <a:lnTo>
                    <a:pt x="26376709" y="23254415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254415"/>
                  </a:lnTo>
                  <a:lnTo>
                    <a:pt x="0" y="23254415"/>
                  </a:lnTo>
                  <a:lnTo>
                    <a:pt x="0" y="144780"/>
                  </a:lnTo>
                  <a:close/>
                  <a:moveTo>
                    <a:pt x="0" y="23254415"/>
                  </a:moveTo>
                  <a:lnTo>
                    <a:pt x="144780" y="23254415"/>
                  </a:lnTo>
                  <a:lnTo>
                    <a:pt x="144780" y="23399195"/>
                  </a:lnTo>
                  <a:lnTo>
                    <a:pt x="0" y="23399195"/>
                  </a:lnTo>
                  <a:lnTo>
                    <a:pt x="0" y="23254415"/>
                  </a:lnTo>
                  <a:close/>
                  <a:moveTo>
                    <a:pt x="26376709" y="144780"/>
                  </a:moveTo>
                  <a:lnTo>
                    <a:pt x="26521491" y="144780"/>
                  </a:lnTo>
                  <a:lnTo>
                    <a:pt x="26521491" y="23254415"/>
                  </a:lnTo>
                  <a:lnTo>
                    <a:pt x="26376709" y="23254415"/>
                  </a:lnTo>
                  <a:lnTo>
                    <a:pt x="26376709" y="144780"/>
                  </a:lnTo>
                  <a:close/>
                  <a:moveTo>
                    <a:pt x="144780" y="23254415"/>
                  </a:moveTo>
                  <a:lnTo>
                    <a:pt x="26376709" y="23254415"/>
                  </a:lnTo>
                  <a:lnTo>
                    <a:pt x="26376709" y="23399195"/>
                  </a:lnTo>
                  <a:lnTo>
                    <a:pt x="144780" y="23399195"/>
                  </a:lnTo>
                  <a:lnTo>
                    <a:pt x="144780" y="23254415"/>
                  </a:lnTo>
                  <a:close/>
                  <a:moveTo>
                    <a:pt x="26376709" y="0"/>
                  </a:moveTo>
                  <a:lnTo>
                    <a:pt x="26521491" y="0"/>
                  </a:lnTo>
                  <a:lnTo>
                    <a:pt x="26521491" y="144780"/>
                  </a:lnTo>
                  <a:lnTo>
                    <a:pt x="26376709" y="144780"/>
                  </a:lnTo>
                  <a:lnTo>
                    <a:pt x="2637670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6376709" y="0"/>
                  </a:lnTo>
                  <a:lnTo>
                    <a:pt x="2637670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9892879" y="3149879"/>
            <a:ext cx="7640908" cy="6692379"/>
            <a:chOff x="0" y="0"/>
            <a:chExt cx="23698824" cy="20756892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72390" y="72390"/>
              <a:ext cx="23554044" cy="20612113"/>
            </a:xfrm>
            <a:custGeom>
              <a:avLst/>
              <a:gdLst/>
              <a:ahLst/>
              <a:cxnLst/>
              <a:rect r="r" b="b" t="t" l="l"/>
              <a:pathLst>
                <a:path h="20612113" w="23554044">
                  <a:moveTo>
                    <a:pt x="0" y="0"/>
                  </a:moveTo>
                  <a:lnTo>
                    <a:pt x="23554044" y="0"/>
                  </a:lnTo>
                  <a:lnTo>
                    <a:pt x="23554044" y="20612113"/>
                  </a:lnTo>
                  <a:lnTo>
                    <a:pt x="0" y="2061211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23698823" cy="20756893"/>
            </a:xfrm>
            <a:custGeom>
              <a:avLst/>
              <a:gdLst/>
              <a:ahLst/>
              <a:cxnLst/>
              <a:rect r="r" b="b" t="t" l="l"/>
              <a:pathLst>
                <a:path h="20756893" w="23698823">
                  <a:moveTo>
                    <a:pt x="23554044" y="20612112"/>
                  </a:moveTo>
                  <a:lnTo>
                    <a:pt x="23698823" y="20612112"/>
                  </a:lnTo>
                  <a:lnTo>
                    <a:pt x="23698823" y="20756893"/>
                  </a:lnTo>
                  <a:lnTo>
                    <a:pt x="23554044" y="20756893"/>
                  </a:lnTo>
                  <a:lnTo>
                    <a:pt x="23554044" y="20612112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612112"/>
                  </a:lnTo>
                  <a:lnTo>
                    <a:pt x="0" y="20612112"/>
                  </a:lnTo>
                  <a:lnTo>
                    <a:pt x="0" y="144780"/>
                  </a:lnTo>
                  <a:close/>
                  <a:moveTo>
                    <a:pt x="0" y="20612112"/>
                  </a:moveTo>
                  <a:lnTo>
                    <a:pt x="144780" y="20612112"/>
                  </a:lnTo>
                  <a:lnTo>
                    <a:pt x="144780" y="20756893"/>
                  </a:lnTo>
                  <a:lnTo>
                    <a:pt x="0" y="20756893"/>
                  </a:lnTo>
                  <a:lnTo>
                    <a:pt x="0" y="20612112"/>
                  </a:lnTo>
                  <a:close/>
                  <a:moveTo>
                    <a:pt x="23554044" y="144780"/>
                  </a:moveTo>
                  <a:lnTo>
                    <a:pt x="23698823" y="144780"/>
                  </a:lnTo>
                  <a:lnTo>
                    <a:pt x="23698823" y="20612112"/>
                  </a:lnTo>
                  <a:lnTo>
                    <a:pt x="23554044" y="20612112"/>
                  </a:lnTo>
                  <a:lnTo>
                    <a:pt x="23554044" y="144780"/>
                  </a:lnTo>
                  <a:close/>
                  <a:moveTo>
                    <a:pt x="144780" y="20612112"/>
                  </a:moveTo>
                  <a:lnTo>
                    <a:pt x="23554044" y="20612112"/>
                  </a:lnTo>
                  <a:lnTo>
                    <a:pt x="23554044" y="20756893"/>
                  </a:lnTo>
                  <a:lnTo>
                    <a:pt x="144780" y="20756893"/>
                  </a:lnTo>
                  <a:lnTo>
                    <a:pt x="144780" y="20612112"/>
                  </a:lnTo>
                  <a:close/>
                  <a:moveTo>
                    <a:pt x="23554044" y="0"/>
                  </a:moveTo>
                  <a:lnTo>
                    <a:pt x="23698823" y="0"/>
                  </a:lnTo>
                  <a:lnTo>
                    <a:pt x="23698823" y="144780"/>
                  </a:lnTo>
                  <a:lnTo>
                    <a:pt x="23554044" y="144780"/>
                  </a:lnTo>
                  <a:lnTo>
                    <a:pt x="23554044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23554044" y="0"/>
                  </a:lnTo>
                  <a:lnTo>
                    <a:pt x="23554044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17" id="17"/>
          <p:cNvSpPr/>
          <p:nvPr/>
        </p:nvSpPr>
        <p:spPr>
          <a:xfrm flipH="false" flipV="false" rot="0">
            <a:off x="9144000" y="388396"/>
            <a:ext cx="8722838" cy="1526497"/>
          </a:xfrm>
          <a:custGeom>
            <a:avLst/>
            <a:gdLst/>
            <a:ahLst/>
            <a:cxnLst/>
            <a:rect r="r" b="b" t="t" l="l"/>
            <a:pathLst>
              <a:path h="1526497" w="8722838">
                <a:moveTo>
                  <a:pt x="0" y="0"/>
                </a:moveTo>
                <a:lnTo>
                  <a:pt x="8722838" y="0"/>
                </a:lnTo>
                <a:lnTo>
                  <a:pt x="8722838" y="1526497"/>
                </a:lnTo>
                <a:lnTo>
                  <a:pt x="0" y="152649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8676523" y="574750"/>
            <a:ext cx="9657792" cy="873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440"/>
              </a:lnSpc>
            </a:pPr>
            <a:r>
              <a:rPr lang="en-US" sz="4600" spc="713">
                <a:solidFill>
                  <a:srgbClr val="04697B"/>
                </a:solidFill>
                <a:latin typeface="Funtastic"/>
              </a:rPr>
              <a:t>САМООЦІНЮВАННЯ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728577" y="1105183"/>
            <a:ext cx="7650499" cy="648715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Оціни, як ти працюваи / ла</a:t>
            </a:r>
          </a:p>
          <a:p>
            <a:pPr algn="ctr">
              <a:lnSpc>
                <a:spcPts val="5740"/>
              </a:lnSpc>
              <a:spcBef>
                <a:spcPct val="0"/>
              </a:spcBef>
            </a:pPr>
          </a:p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 роботу вчителя</a:t>
            </a:r>
          </a:p>
          <a:p>
            <a:pPr algn="ctr">
              <a:lnSpc>
                <a:spcPts val="5740"/>
              </a:lnSpc>
              <a:spcBef>
                <a:spcPct val="0"/>
              </a:spcBef>
            </a:pPr>
          </a:p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Оціни, чи цікавою була інформація на уроці</a:t>
            </a:r>
          </a:p>
          <a:p>
            <a:pPr algn="ctr">
              <a:lnSpc>
                <a:spcPts val="5740"/>
              </a:lnSpc>
              <a:spcBef>
                <a:spcPct val="0"/>
              </a:spcBef>
            </a:pPr>
          </a:p>
          <a:p>
            <a:pPr algn="ctr">
              <a:lnSpc>
                <a:spcPts val="5740"/>
              </a:lnSpc>
              <a:spcBef>
                <a:spcPct val="0"/>
              </a:spcBef>
            </a:pPr>
            <a:r>
              <a:rPr lang="en-US" sz="4100">
                <a:solidFill>
                  <a:srgbClr val="04697B"/>
                </a:solidFill>
                <a:latin typeface="Comic Sans Bold"/>
              </a:rPr>
              <a:t>Оціни, чи багато нового ти дізнався/лася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11226113" y="4726602"/>
            <a:ext cx="5040271" cy="4952066"/>
          </a:xfrm>
          <a:custGeom>
            <a:avLst/>
            <a:gdLst/>
            <a:ahLst/>
            <a:cxnLst/>
            <a:rect r="r" b="b" t="t" l="l"/>
            <a:pathLst>
              <a:path h="4952066" w="5040271">
                <a:moveTo>
                  <a:pt x="0" y="0"/>
                </a:moveTo>
                <a:lnTo>
                  <a:pt x="5040271" y="0"/>
                </a:lnTo>
                <a:lnTo>
                  <a:pt x="5040271" y="4952066"/>
                </a:lnTo>
                <a:lnTo>
                  <a:pt x="0" y="49520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1381962" y="3347821"/>
            <a:ext cx="4646801" cy="103568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539"/>
              </a:lnSpc>
            </a:pPr>
            <a:r>
              <a:rPr lang="en-US" sz="6099">
                <a:solidFill>
                  <a:srgbClr val="000000"/>
                </a:solidFill>
                <a:latin typeface="Noto Serif Display Bold"/>
              </a:rPr>
              <a:t>Від 1до 3</a:t>
            </a:r>
          </a:p>
        </p:txBody>
      </p:sp>
    </p:spTree>
  </p:cSld>
  <p:clrMapOvr>
    <a:masterClrMapping/>
  </p:clrMapOvr>
</p:sld>
</file>

<file path=ppt/slides/slide2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3859" t="0" r="-13859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-2124898" y="1028700"/>
            <a:ext cx="22604893" cy="8229600"/>
            <a:chOff x="0" y="0"/>
            <a:chExt cx="63631875" cy="23165997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72390" y="72390"/>
              <a:ext cx="63487098" cy="23021217"/>
            </a:xfrm>
            <a:custGeom>
              <a:avLst/>
              <a:gdLst/>
              <a:ahLst/>
              <a:cxnLst/>
              <a:rect r="r" b="b" t="t" l="l"/>
              <a:pathLst>
                <a:path h="23021217" w="63487098">
                  <a:moveTo>
                    <a:pt x="0" y="0"/>
                  </a:moveTo>
                  <a:lnTo>
                    <a:pt x="63487098" y="0"/>
                  </a:lnTo>
                  <a:lnTo>
                    <a:pt x="63487098" y="23021217"/>
                  </a:lnTo>
                  <a:lnTo>
                    <a:pt x="0" y="2302121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97B2"/>
            </a:solid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63631874" cy="23165997"/>
            </a:xfrm>
            <a:custGeom>
              <a:avLst/>
              <a:gdLst/>
              <a:ahLst/>
              <a:cxnLst/>
              <a:rect r="r" b="b" t="t" l="l"/>
              <a:pathLst>
                <a:path h="23165997" w="63631874">
                  <a:moveTo>
                    <a:pt x="63487095" y="23021217"/>
                  </a:moveTo>
                  <a:lnTo>
                    <a:pt x="63631874" y="23021217"/>
                  </a:lnTo>
                  <a:lnTo>
                    <a:pt x="63631874" y="23165997"/>
                  </a:lnTo>
                  <a:lnTo>
                    <a:pt x="63487095" y="23165997"/>
                  </a:lnTo>
                  <a:lnTo>
                    <a:pt x="63487095" y="23021217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3021217"/>
                  </a:lnTo>
                  <a:lnTo>
                    <a:pt x="0" y="23021217"/>
                  </a:lnTo>
                  <a:lnTo>
                    <a:pt x="0" y="144780"/>
                  </a:lnTo>
                  <a:close/>
                  <a:moveTo>
                    <a:pt x="0" y="23021217"/>
                  </a:moveTo>
                  <a:lnTo>
                    <a:pt x="144780" y="23021217"/>
                  </a:lnTo>
                  <a:lnTo>
                    <a:pt x="144780" y="23165997"/>
                  </a:lnTo>
                  <a:lnTo>
                    <a:pt x="0" y="23165997"/>
                  </a:lnTo>
                  <a:lnTo>
                    <a:pt x="0" y="23021217"/>
                  </a:lnTo>
                  <a:close/>
                  <a:moveTo>
                    <a:pt x="63487095" y="144780"/>
                  </a:moveTo>
                  <a:lnTo>
                    <a:pt x="63631874" y="144780"/>
                  </a:lnTo>
                  <a:lnTo>
                    <a:pt x="63631874" y="23021217"/>
                  </a:lnTo>
                  <a:lnTo>
                    <a:pt x="63487095" y="23021217"/>
                  </a:lnTo>
                  <a:lnTo>
                    <a:pt x="63487095" y="144780"/>
                  </a:lnTo>
                  <a:close/>
                  <a:moveTo>
                    <a:pt x="144780" y="23021217"/>
                  </a:moveTo>
                  <a:lnTo>
                    <a:pt x="63487095" y="23021217"/>
                  </a:lnTo>
                  <a:lnTo>
                    <a:pt x="63487095" y="23165997"/>
                  </a:lnTo>
                  <a:lnTo>
                    <a:pt x="144780" y="23165997"/>
                  </a:lnTo>
                  <a:lnTo>
                    <a:pt x="144780" y="23021217"/>
                  </a:lnTo>
                  <a:close/>
                  <a:moveTo>
                    <a:pt x="63487095" y="0"/>
                  </a:moveTo>
                  <a:lnTo>
                    <a:pt x="63631874" y="0"/>
                  </a:lnTo>
                  <a:lnTo>
                    <a:pt x="63631874" y="144780"/>
                  </a:lnTo>
                  <a:lnTo>
                    <a:pt x="63487095" y="144780"/>
                  </a:lnTo>
                  <a:lnTo>
                    <a:pt x="63487095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63487095" y="0"/>
                  </a:lnTo>
                  <a:lnTo>
                    <a:pt x="63487095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name="Group 6" id="6"/>
          <p:cNvGrpSpPr/>
          <p:nvPr/>
        </p:nvGrpSpPr>
        <p:grpSpPr>
          <a:xfrm rot="0">
            <a:off x="-852478" y="1325760"/>
            <a:ext cx="21332473" cy="7635480"/>
            <a:chOff x="0" y="0"/>
            <a:chExt cx="56614009" cy="2026371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72390" y="72390"/>
              <a:ext cx="56469232" cy="20118934"/>
            </a:xfrm>
            <a:custGeom>
              <a:avLst/>
              <a:gdLst/>
              <a:ahLst/>
              <a:cxnLst/>
              <a:rect r="r" b="b" t="t" l="l"/>
              <a:pathLst>
                <a:path h="20118934" w="56469232">
                  <a:moveTo>
                    <a:pt x="0" y="0"/>
                  </a:moveTo>
                  <a:lnTo>
                    <a:pt x="56469232" y="0"/>
                  </a:lnTo>
                  <a:lnTo>
                    <a:pt x="56469232" y="20118934"/>
                  </a:lnTo>
                  <a:lnTo>
                    <a:pt x="0" y="201189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56614008" cy="20263714"/>
            </a:xfrm>
            <a:custGeom>
              <a:avLst/>
              <a:gdLst/>
              <a:ahLst/>
              <a:cxnLst/>
              <a:rect r="r" b="b" t="t" l="l"/>
              <a:pathLst>
                <a:path h="20263714" w="56614008">
                  <a:moveTo>
                    <a:pt x="56469229" y="20118933"/>
                  </a:moveTo>
                  <a:lnTo>
                    <a:pt x="56614008" y="20118933"/>
                  </a:lnTo>
                  <a:lnTo>
                    <a:pt x="56614008" y="20263714"/>
                  </a:lnTo>
                  <a:lnTo>
                    <a:pt x="56469229" y="20263714"/>
                  </a:lnTo>
                  <a:lnTo>
                    <a:pt x="56469229" y="20118933"/>
                  </a:lnTo>
                  <a:close/>
                  <a:moveTo>
                    <a:pt x="0" y="144780"/>
                  </a:moveTo>
                  <a:lnTo>
                    <a:pt x="144780" y="144780"/>
                  </a:lnTo>
                  <a:lnTo>
                    <a:pt x="144780" y="20118933"/>
                  </a:lnTo>
                  <a:lnTo>
                    <a:pt x="0" y="20118933"/>
                  </a:lnTo>
                  <a:lnTo>
                    <a:pt x="0" y="144780"/>
                  </a:lnTo>
                  <a:close/>
                  <a:moveTo>
                    <a:pt x="0" y="20118933"/>
                  </a:moveTo>
                  <a:lnTo>
                    <a:pt x="144780" y="20118933"/>
                  </a:lnTo>
                  <a:lnTo>
                    <a:pt x="144780" y="20263714"/>
                  </a:lnTo>
                  <a:lnTo>
                    <a:pt x="0" y="20263714"/>
                  </a:lnTo>
                  <a:lnTo>
                    <a:pt x="0" y="20118933"/>
                  </a:lnTo>
                  <a:close/>
                  <a:moveTo>
                    <a:pt x="56469229" y="144780"/>
                  </a:moveTo>
                  <a:lnTo>
                    <a:pt x="56614008" y="144780"/>
                  </a:lnTo>
                  <a:lnTo>
                    <a:pt x="56614008" y="20118933"/>
                  </a:lnTo>
                  <a:lnTo>
                    <a:pt x="56469229" y="20118933"/>
                  </a:lnTo>
                  <a:lnTo>
                    <a:pt x="56469229" y="144780"/>
                  </a:lnTo>
                  <a:close/>
                  <a:moveTo>
                    <a:pt x="144780" y="20118933"/>
                  </a:moveTo>
                  <a:lnTo>
                    <a:pt x="56469229" y="20118933"/>
                  </a:lnTo>
                  <a:lnTo>
                    <a:pt x="56469229" y="20263714"/>
                  </a:lnTo>
                  <a:lnTo>
                    <a:pt x="144780" y="20263714"/>
                  </a:lnTo>
                  <a:lnTo>
                    <a:pt x="144780" y="20118933"/>
                  </a:lnTo>
                  <a:close/>
                  <a:moveTo>
                    <a:pt x="56469229" y="0"/>
                  </a:moveTo>
                  <a:lnTo>
                    <a:pt x="56614008" y="0"/>
                  </a:lnTo>
                  <a:lnTo>
                    <a:pt x="56614008" y="144780"/>
                  </a:lnTo>
                  <a:lnTo>
                    <a:pt x="56469229" y="144780"/>
                  </a:lnTo>
                  <a:lnTo>
                    <a:pt x="56469229" y="0"/>
                  </a:lnTo>
                  <a:close/>
                  <a:moveTo>
                    <a:pt x="0" y="0"/>
                  </a:moveTo>
                  <a:lnTo>
                    <a:pt x="144780" y="0"/>
                  </a:lnTo>
                  <a:lnTo>
                    <a:pt x="144780" y="144780"/>
                  </a:lnTo>
                  <a:lnTo>
                    <a:pt x="0" y="144780"/>
                  </a:lnTo>
                  <a:lnTo>
                    <a:pt x="0" y="0"/>
                  </a:lnTo>
                  <a:close/>
                  <a:moveTo>
                    <a:pt x="144780" y="0"/>
                  </a:moveTo>
                  <a:lnTo>
                    <a:pt x="56469229" y="0"/>
                  </a:lnTo>
                  <a:lnTo>
                    <a:pt x="56469229" y="144780"/>
                  </a:lnTo>
                  <a:lnTo>
                    <a:pt x="144780" y="144780"/>
                  </a:lnTo>
                  <a:lnTo>
                    <a:pt x="144780" y="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612010" y="944626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098605" y="1868814"/>
            <a:ext cx="5108205" cy="8621443"/>
          </a:xfrm>
          <a:custGeom>
            <a:avLst/>
            <a:gdLst/>
            <a:ahLst/>
            <a:cxnLst/>
            <a:rect r="r" b="b" t="t" l="l"/>
            <a:pathLst>
              <a:path h="8621443" w="5108205">
                <a:moveTo>
                  <a:pt x="0" y="0"/>
                </a:moveTo>
                <a:lnTo>
                  <a:pt x="5108205" y="0"/>
                </a:lnTo>
                <a:lnTo>
                  <a:pt x="5108205" y="8621443"/>
                </a:lnTo>
                <a:lnTo>
                  <a:pt x="0" y="862144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3207133" y="1383541"/>
            <a:ext cx="11940832" cy="14452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640"/>
              </a:lnSpc>
            </a:pPr>
            <a:r>
              <a:rPr lang="en-US" sz="7600">
                <a:solidFill>
                  <a:srgbClr val="04697B"/>
                </a:solidFill>
                <a:latin typeface="Funtastic"/>
              </a:rPr>
              <a:t>ДОМАШНЄ ЗАВДАННЯ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456545" y="3080657"/>
            <a:ext cx="10967771" cy="36360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marL="928374" indent="-464187" lvl="1">
              <a:lnSpc>
                <a:spcPts val="4730"/>
              </a:lnSpc>
              <a:buFont typeface="Arial"/>
              <a:buChar char="•"/>
            </a:pPr>
            <a:r>
              <a:rPr lang="en-US" sz="4300">
                <a:solidFill>
                  <a:srgbClr val="000000"/>
                </a:solidFill>
                <a:latin typeface="Arimo"/>
              </a:rPr>
              <a:t>Опрацювати матеріал уроку</a:t>
            </a:r>
          </a:p>
          <a:p>
            <a:pPr marL="928374" indent="-464187" lvl="1">
              <a:lnSpc>
                <a:spcPts val="4730"/>
              </a:lnSpc>
              <a:buFont typeface="Arial"/>
              <a:buChar char="•"/>
            </a:pPr>
            <a:r>
              <a:rPr lang="en-US" sz="4300">
                <a:solidFill>
                  <a:srgbClr val="000000"/>
                </a:solidFill>
                <a:latin typeface="Arimo"/>
              </a:rPr>
              <a:t> Жак-Ів Кусто (1910-1997) — один із найвідоміших дослідників океанічних глибин . Використовуючи відео, підготуй коротке повідомлення про Кусто на тему «Людина-океан»</a:t>
            </a:r>
          </a:p>
        </p:txBody>
      </p:sp>
      <p:sp>
        <p:nvSpPr>
          <p:cNvPr name="Freeform 13" id="13"/>
          <p:cNvSpPr/>
          <p:nvPr/>
        </p:nvSpPr>
        <p:spPr>
          <a:xfrm flipH="true" flipV="false" rot="0">
            <a:off x="-918604" y="1868814"/>
            <a:ext cx="5108205" cy="8621443"/>
          </a:xfrm>
          <a:custGeom>
            <a:avLst/>
            <a:gdLst/>
            <a:ahLst/>
            <a:cxnLst/>
            <a:rect r="r" b="b" t="t" l="l"/>
            <a:pathLst>
              <a:path h="8621443" w="5108205">
                <a:moveTo>
                  <a:pt x="5108205" y="0"/>
                </a:moveTo>
                <a:lnTo>
                  <a:pt x="0" y="0"/>
                </a:lnTo>
                <a:lnTo>
                  <a:pt x="0" y="8621443"/>
                </a:lnTo>
                <a:lnTo>
                  <a:pt x="5108205" y="8621443"/>
                </a:lnTo>
                <a:lnTo>
                  <a:pt x="5108205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8760859" y="9446263"/>
            <a:ext cx="833380" cy="840737"/>
          </a:xfrm>
          <a:custGeom>
            <a:avLst/>
            <a:gdLst/>
            <a:ahLst/>
            <a:cxnLst/>
            <a:rect r="r" b="b" t="t" l="l"/>
            <a:pathLst>
              <a:path h="840737" w="833380">
                <a:moveTo>
                  <a:pt x="0" y="0"/>
                </a:moveTo>
                <a:lnTo>
                  <a:pt x="833380" y="0"/>
                </a:lnTo>
                <a:lnTo>
                  <a:pt x="833380" y="840737"/>
                </a:lnTo>
                <a:lnTo>
                  <a:pt x="0" y="84073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4362888" y="7045660"/>
            <a:ext cx="8795941" cy="12871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179"/>
              </a:lnSpc>
            </a:pPr>
            <a:r>
              <a:rPr lang="en-US" sz="3699" u="sng">
                <a:solidFill>
                  <a:srgbClr val="000000"/>
                </a:solidFill>
                <a:latin typeface="Noto Serif Display Bold"/>
                <a:hlinkClick r:id="rId6" tooltip="https://www.youtube.com/watch?v=PIWEe-O68JI&amp;t=3s"/>
              </a:rPr>
              <a:t>https://www.youtube.com/watch?v=PIWEe-O68JI&amp;t=3s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DAFyceLgfcw</dc:identifier>
  <dcterms:modified xsi:type="dcterms:W3CDTF">2011-08-01T06:04:30Z</dcterms:modified>
  <cp:revision>1</cp:revision>
  <dc:title>Гідросфера та її складові</dc:title>
</cp:coreProperties>
</file>