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no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46"/>
    <p:sldId id="257" r:id="rId47"/>
    <p:sldId id="258" r:id="rId48"/>
    <p:sldId id="259" r:id="rId49"/>
    <p:sldId id="260" r:id="rId50"/>
    <p:sldId id="261" r:id="rId51"/>
    <p:sldId id="262" r:id="rId52"/>
    <p:sldId id="263" r:id="rId53"/>
    <p:sldId id="264" r:id="rId54"/>
    <p:sldId id="265" r:id="rId55"/>
    <p:sldId id="266" r:id="rId56"/>
    <p:sldId id="267" r:id="rId57"/>
    <p:sldId id="268" r:id="rId58"/>
    <p:sldId id="269" r:id="rId59"/>
    <p:sldId id="270" r:id="rId60"/>
    <p:sldId id="271" r:id="rId61"/>
    <p:sldId id="272" r:id="rId62"/>
  </p:sldIdLst>
  <p:sldSz cx="18288000" cy="10287000"/>
  <p:notesSz cx="6858000" cy="9144000"/>
  <p:embeddedFontLst>
    <p:embeddedFont>
      <p:font typeface="Arimo" charset="1" panose="020B0604020202020204"/>
      <p:regular r:id="rId6"/>
    </p:embeddedFont>
    <p:embeddedFont>
      <p:font typeface="Arimo Bold" charset="1" panose="020B0704020202020204"/>
      <p:regular r:id="rId7"/>
    </p:embeddedFont>
    <p:embeddedFont>
      <p:font typeface="Arimo Italics" charset="1" panose="020B0604020202090204"/>
      <p:regular r:id="rId8"/>
    </p:embeddedFont>
    <p:embeddedFont>
      <p:font typeface="Arimo Bold Italics" charset="1" panose="020B0704020202090204"/>
      <p:regular r:id="rId9"/>
    </p:embeddedFont>
    <p:embeddedFont>
      <p:font typeface="Waldemar" charset="1" panose="00000000000000000000"/>
      <p:regular r:id="rId10"/>
    </p:embeddedFont>
    <p:embeddedFont>
      <p:font typeface="Waldemar Italics" charset="1" panose="00000000000000000000"/>
      <p:regular r:id="rId11"/>
    </p:embeddedFont>
    <p:embeddedFont>
      <p:font typeface="Cave Age" charset="1" panose="00000500000000000000"/>
      <p:regular r:id="rId12"/>
    </p:embeddedFont>
    <p:embeddedFont>
      <p:font typeface="Cave Age Italics" charset="1" panose="00000500000000000000"/>
      <p:regular r:id="rId13"/>
    </p:embeddedFont>
    <p:embeddedFont>
      <p:font typeface="Nunito Bold" charset="1" panose="00000000000000000000"/>
      <p:regular r:id="rId14"/>
    </p:embeddedFont>
    <p:embeddedFont>
      <p:font typeface="Nunito Bold Bold" charset="1" panose="00000000000000000000"/>
      <p:regular r:id="rId15"/>
    </p:embeddedFont>
    <p:embeddedFont>
      <p:font typeface="Nunito Bold Italics" charset="1" panose="00000000000000000000"/>
      <p:regular r:id="rId16"/>
    </p:embeddedFont>
    <p:embeddedFont>
      <p:font typeface="Nunito Bold Bold Italics" charset="1" panose="00000000000000000000"/>
      <p:regular r:id="rId17"/>
    </p:embeddedFont>
    <p:embeddedFont>
      <p:font typeface="Comic Sans" charset="1" panose="03000702030302020204"/>
      <p:regular r:id="rId18"/>
    </p:embeddedFont>
    <p:embeddedFont>
      <p:font typeface="Comic Sans Bold" charset="1" panose="03000902030302020204"/>
      <p:regular r:id="rId19"/>
    </p:embeddedFont>
    <p:embeddedFont>
      <p:font typeface="Comic Sans Italics" charset="1" panose="03000702030302060204"/>
      <p:regular r:id="rId20"/>
    </p:embeddedFont>
    <p:embeddedFont>
      <p:font typeface="Comic Sans Bold Italics" charset="1" panose="03000902030302060204"/>
      <p:regular r:id="rId21"/>
    </p:embeddedFont>
    <p:embeddedFont>
      <p:font typeface="Noto Serif Display" charset="1" panose="02020502080505020204"/>
      <p:regular r:id="rId22"/>
    </p:embeddedFont>
    <p:embeddedFont>
      <p:font typeface="Noto Serif Display Bold" charset="1" panose="02020802080505020204"/>
      <p:regular r:id="rId23"/>
    </p:embeddedFont>
    <p:embeddedFont>
      <p:font typeface="Noto Serif Display Italics" charset="1" panose="02020502080505090204"/>
      <p:regular r:id="rId24"/>
    </p:embeddedFont>
    <p:embeddedFont>
      <p:font typeface="Noto Serif Display Bold Italics" charset="1" panose="02020802080505090204"/>
      <p:regular r:id="rId25"/>
    </p:embeddedFont>
    <p:embeddedFont>
      <p:font typeface="Noto Serif Display Thin" charset="1" panose="02020202080505020204"/>
      <p:regular r:id="rId26"/>
    </p:embeddedFont>
    <p:embeddedFont>
      <p:font typeface="Noto Serif Display Thin Italics" charset="1" panose="02020202080505090204"/>
      <p:regular r:id="rId27"/>
    </p:embeddedFont>
    <p:embeddedFont>
      <p:font typeface="Noto Serif Display Extra-Light" charset="1" panose="02020302080505020204"/>
      <p:regular r:id="rId28"/>
    </p:embeddedFont>
    <p:embeddedFont>
      <p:font typeface="Noto Serif Display Extra-Light Italics" charset="1" panose="02020302080505090204"/>
      <p:regular r:id="rId29"/>
    </p:embeddedFont>
    <p:embeddedFont>
      <p:font typeface="Noto Serif Display Light" charset="1" panose="02020402080505020204"/>
      <p:regular r:id="rId30"/>
    </p:embeddedFont>
    <p:embeddedFont>
      <p:font typeface="Noto Serif Display Light Italics" charset="1" panose="02020402080505090204"/>
      <p:regular r:id="rId31"/>
    </p:embeddedFont>
    <p:embeddedFont>
      <p:font typeface="Noto Serif Display Medium" charset="1" panose="02020602080505020204"/>
      <p:regular r:id="rId32"/>
    </p:embeddedFont>
    <p:embeddedFont>
      <p:font typeface="Noto Serif Display Medium Italics" charset="1" panose="02020602080505090204"/>
      <p:regular r:id="rId33"/>
    </p:embeddedFont>
    <p:embeddedFont>
      <p:font typeface="Noto Serif Display Semi-Bold" charset="1" panose="02020702080505020204"/>
      <p:regular r:id="rId34"/>
    </p:embeddedFont>
    <p:embeddedFont>
      <p:font typeface="Noto Serif Display Semi-Bold Italics" charset="1" panose="02020702080505090204"/>
      <p:regular r:id="rId35"/>
    </p:embeddedFont>
    <p:embeddedFont>
      <p:font typeface="Noto Serif Display Ultra-Bold" charset="1" panose="02020902080505020204"/>
      <p:regular r:id="rId36"/>
    </p:embeddedFont>
    <p:embeddedFont>
      <p:font typeface="Noto Serif Display Ultra-Bold Italics" charset="1" panose="02020902080505090204"/>
      <p:regular r:id="rId37"/>
    </p:embeddedFont>
    <p:embeddedFont>
      <p:font typeface="Noto Serif Display Heavy" charset="1" panose="02020A02080505020204"/>
      <p:regular r:id="rId38"/>
    </p:embeddedFont>
    <p:embeddedFont>
      <p:font typeface="Noto Serif Display Heavy Italics" charset="1" panose="02020A02080505090204"/>
      <p:regular r:id="rId39"/>
    </p:embeddedFont>
    <p:embeddedFont>
      <p:font typeface="Arturo" charset="1" panose="02000503020000020004"/>
      <p:regular r:id="rId40"/>
    </p:embeddedFont>
    <p:embeddedFont>
      <p:font typeface="Arturo Bold" charset="1" panose="02000503020000020004"/>
      <p:regular r:id="rId41"/>
    </p:embeddedFont>
    <p:embeddedFont>
      <p:font typeface="Arturo Bold Italics" charset="1" panose="02000503020000020004"/>
      <p:regular r:id="rId42"/>
    </p:embeddedFont>
    <p:embeddedFont>
      <p:font typeface="Arturo Semi-Bold Italics" charset="1" panose="02000503020000020004"/>
      <p:regular r:id="rId43"/>
    </p:embeddedFont>
    <p:embeddedFont>
      <p:font typeface="Arturo Heavy" charset="1" panose="02000503020000020004"/>
      <p:regular r:id="rId44"/>
    </p:embeddedFont>
    <p:embeddedFont>
      <p:font typeface="Arturo Heavy Italics" charset="1" panose="02000503020000020004"/>
      <p:regular r:id="rId4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no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22" Target="fonts/font22.fntdata" Type="http://schemas.openxmlformats.org/officeDocument/2006/relationships/font"/><Relationship Id="rId23" Target="fonts/font23.fntdata" Type="http://schemas.openxmlformats.org/officeDocument/2006/relationships/font"/><Relationship Id="rId24" Target="fonts/font24.fntdata" Type="http://schemas.openxmlformats.org/officeDocument/2006/relationships/font"/><Relationship Id="rId25" Target="fonts/font25.fntdata" Type="http://schemas.openxmlformats.org/officeDocument/2006/relationships/font"/><Relationship Id="rId26" Target="fonts/font26.fntdata" Type="http://schemas.openxmlformats.org/officeDocument/2006/relationships/font"/><Relationship Id="rId27" Target="fonts/font27.fntdata" Type="http://schemas.openxmlformats.org/officeDocument/2006/relationships/font"/><Relationship Id="rId28" Target="fonts/font28.fntdata" Type="http://schemas.openxmlformats.org/officeDocument/2006/relationships/font"/><Relationship Id="rId29" Target="fonts/font29.fntdata" Type="http://schemas.openxmlformats.org/officeDocument/2006/relationships/font"/><Relationship Id="rId3" Target="viewProps.xml" Type="http://schemas.openxmlformats.org/officeDocument/2006/relationships/viewProps"/><Relationship Id="rId30" Target="fonts/font30.fntdata" Type="http://schemas.openxmlformats.org/officeDocument/2006/relationships/font"/><Relationship Id="rId31" Target="fonts/font31.fntdata" Type="http://schemas.openxmlformats.org/officeDocument/2006/relationships/font"/><Relationship Id="rId32" Target="fonts/font32.fntdata" Type="http://schemas.openxmlformats.org/officeDocument/2006/relationships/font"/><Relationship Id="rId33" Target="fonts/font33.fntdata" Type="http://schemas.openxmlformats.org/officeDocument/2006/relationships/font"/><Relationship Id="rId34" Target="fonts/font34.fntdata" Type="http://schemas.openxmlformats.org/officeDocument/2006/relationships/font"/><Relationship Id="rId35" Target="fonts/font35.fntdata" Type="http://schemas.openxmlformats.org/officeDocument/2006/relationships/font"/><Relationship Id="rId36" Target="fonts/font36.fntdata" Type="http://schemas.openxmlformats.org/officeDocument/2006/relationships/font"/><Relationship Id="rId37" Target="fonts/font37.fntdata" Type="http://schemas.openxmlformats.org/officeDocument/2006/relationships/font"/><Relationship Id="rId38" Target="fonts/font38.fntdata" Type="http://schemas.openxmlformats.org/officeDocument/2006/relationships/font"/><Relationship Id="rId39" Target="fonts/font39.fntdata" Type="http://schemas.openxmlformats.org/officeDocument/2006/relationships/font"/><Relationship Id="rId4" Target="theme/theme1.xml" Type="http://schemas.openxmlformats.org/officeDocument/2006/relationships/theme"/><Relationship Id="rId40" Target="fonts/font40.fntdata" Type="http://schemas.openxmlformats.org/officeDocument/2006/relationships/font"/><Relationship Id="rId41" Target="fonts/font41.fntdata" Type="http://schemas.openxmlformats.org/officeDocument/2006/relationships/font"/><Relationship Id="rId42" Target="fonts/font42.fntdata" Type="http://schemas.openxmlformats.org/officeDocument/2006/relationships/font"/><Relationship Id="rId43" Target="fonts/font43.fntdata" Type="http://schemas.openxmlformats.org/officeDocument/2006/relationships/font"/><Relationship Id="rId44" Target="fonts/font44.fntdata" Type="http://schemas.openxmlformats.org/officeDocument/2006/relationships/font"/><Relationship Id="rId45" Target="fonts/font45.fntdata" Type="http://schemas.openxmlformats.org/officeDocument/2006/relationships/font"/><Relationship Id="rId46" Target="slides/slide1.xml" Type="http://schemas.openxmlformats.org/officeDocument/2006/relationships/slide"/><Relationship Id="rId47" Target="slides/slide2.xml" Type="http://schemas.openxmlformats.org/officeDocument/2006/relationships/slide"/><Relationship Id="rId48" Target="slides/slide3.xml" Type="http://schemas.openxmlformats.org/officeDocument/2006/relationships/slide"/><Relationship Id="rId49" Target="slides/slide4.xml" Type="http://schemas.openxmlformats.org/officeDocument/2006/relationships/slide"/><Relationship Id="rId5" Target="tableStyles.xml" Type="http://schemas.openxmlformats.org/officeDocument/2006/relationships/tableStyles"/><Relationship Id="rId50" Target="slides/slide5.xml" Type="http://schemas.openxmlformats.org/officeDocument/2006/relationships/slide"/><Relationship Id="rId51" Target="slides/slide6.xml" Type="http://schemas.openxmlformats.org/officeDocument/2006/relationships/slide"/><Relationship Id="rId52" Target="slides/slide7.xml" Type="http://schemas.openxmlformats.org/officeDocument/2006/relationships/slide"/><Relationship Id="rId53" Target="slides/slide8.xml" Type="http://schemas.openxmlformats.org/officeDocument/2006/relationships/slide"/><Relationship Id="rId54" Target="slides/slide9.xml" Type="http://schemas.openxmlformats.org/officeDocument/2006/relationships/slide"/><Relationship Id="rId55" Target="slides/slide10.xml" Type="http://schemas.openxmlformats.org/officeDocument/2006/relationships/slide"/><Relationship Id="rId56" Target="slides/slide11.xml" Type="http://schemas.openxmlformats.org/officeDocument/2006/relationships/slide"/><Relationship Id="rId57" Target="slides/slide12.xml" Type="http://schemas.openxmlformats.org/officeDocument/2006/relationships/slide"/><Relationship Id="rId58" Target="slides/slide13.xml" Type="http://schemas.openxmlformats.org/officeDocument/2006/relationships/slide"/><Relationship Id="rId59" Target="slides/slide14.xml" Type="http://schemas.openxmlformats.org/officeDocument/2006/relationships/slide"/><Relationship Id="rId6" Target="fonts/font6.fntdata" Type="http://schemas.openxmlformats.org/officeDocument/2006/relationships/font"/><Relationship Id="rId60" Target="slides/slide15.xml" Type="http://schemas.openxmlformats.org/officeDocument/2006/relationships/slide"/><Relationship Id="rId61" Target="slides/slide16.xml" Type="http://schemas.openxmlformats.org/officeDocument/2006/relationships/slide"/><Relationship Id="rId62" Target="slides/slide17.xml" Type="http://schemas.openxmlformats.org/officeDocument/2006/relationships/slide"/><Relationship Id="rId7" Target="fonts/font7.fntdata" Type="http://schemas.openxmlformats.org/officeDocument/2006/relationships/font"/><Relationship Id="rId8" Target="fonts/font8.fntdata" Type="http://schemas.openxmlformats.org/officeDocument/2006/relationships/font"/><Relationship Id="rId9" Target="fonts/font9.fntdata" Type="http://schemas.openxmlformats.org/officeDocument/2006/relationships/font"/></Relationships>
</file>

<file path=ppt/slideLayouts/_rels/slideLayout1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no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svg" Type="http://schemas.openxmlformats.org/officeDocument/2006/relationships/image"/><Relationship Id="rId12" Target="../media/image11.png" Type="http://schemas.openxmlformats.org/officeDocument/2006/relationships/image"/><Relationship Id="rId13" Target="../media/image12.svg" Type="http://schemas.openxmlformats.org/officeDocument/2006/relationships/image"/><Relationship Id="rId14" Target="../media/image13.png" Type="http://schemas.openxmlformats.org/officeDocument/2006/relationships/image"/><Relationship Id="rId15" Target="../media/image14.svg" Type="http://schemas.openxmlformats.org/officeDocument/2006/relationships/image"/><Relationship Id="rId16" Target="../media/image15.png" Type="http://schemas.openxmlformats.org/officeDocument/2006/relationships/image"/><Relationship Id="rId17" Target="../media/image16.svg" Type="http://schemas.openxmlformats.org/officeDocument/2006/relationships/image"/><Relationship Id="rId18" Target="../media/image17.png" Type="http://schemas.openxmlformats.org/officeDocument/2006/relationships/image"/><Relationship Id="rId19" Target="../media/image18.svg" Type="http://schemas.openxmlformats.org/officeDocument/2006/relationships/image"/><Relationship Id="rId2" Target="../media/image1.png" Type="http://schemas.openxmlformats.org/officeDocument/2006/relationships/image"/><Relationship Id="rId20" Target="../media/image19.png" Type="http://schemas.openxmlformats.org/officeDocument/2006/relationships/image"/><Relationship Id="rId21" Target="../media/image20.svg" Type="http://schemas.openxmlformats.org/officeDocument/2006/relationships/image"/><Relationship Id="rId22" Target="../media/image21.png" Type="http://schemas.openxmlformats.org/officeDocument/2006/relationships/image"/><Relationship Id="rId23" Target="../media/image22.svg" Type="http://schemas.openxmlformats.org/officeDocument/2006/relationships/image"/><Relationship Id="rId24" Target="../media/image23.png" Type="http://schemas.openxmlformats.org/officeDocument/2006/relationships/image"/><Relationship Id="rId25" Target="../media/image24.svg" Type="http://schemas.openxmlformats.org/officeDocument/2006/relationships/image"/><Relationship Id="rId26" Target="../media/image25.png" Type="http://schemas.openxmlformats.org/officeDocument/2006/relationships/image"/><Relationship Id="rId27" Target="../media/image26.svg" Type="http://schemas.openxmlformats.org/officeDocument/2006/relationships/image"/><Relationship Id="rId28" Target="../media/image27.png" Type="http://schemas.openxmlformats.org/officeDocument/2006/relationships/image"/><Relationship Id="rId29" Target="../media/image28.sv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2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3.png" Type="http://schemas.openxmlformats.org/officeDocument/2006/relationships/image"/><Relationship Id="rId3" Target="../media/image24.svg" Type="http://schemas.openxmlformats.org/officeDocument/2006/relationships/image"/><Relationship Id="rId4" Target="../media/image21.png" Type="http://schemas.openxmlformats.org/officeDocument/2006/relationships/image"/><Relationship Id="rId5" Target="../media/image22.svg" Type="http://schemas.openxmlformats.org/officeDocument/2006/relationships/image"/><Relationship Id="rId6" Target="../media/image29.jpeg" Type="http://schemas.openxmlformats.org/officeDocument/2006/relationships/image"/></Relationships>
</file>

<file path=ppt/slides/_rels/slide3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0.png" Type="http://schemas.openxmlformats.org/officeDocument/2006/relationships/image"/><Relationship Id="rId11" Target="../media/image31.svg" Type="http://schemas.openxmlformats.org/officeDocument/2006/relationships/image"/><Relationship Id="rId12" Target="../media/image32.png" Type="http://schemas.openxmlformats.org/officeDocument/2006/relationships/image"/><Relationship Id="rId13" Target="../media/image33.svg" Type="http://schemas.openxmlformats.org/officeDocument/2006/relationships/image"/><Relationship Id="rId2" Target="../media/image21.png" Type="http://schemas.openxmlformats.org/officeDocument/2006/relationships/image"/><Relationship Id="rId3" Target="../media/image22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23.png" Type="http://schemas.openxmlformats.org/officeDocument/2006/relationships/image"/><Relationship Id="rId7" Target="../media/image24.svg" Type="http://schemas.openxmlformats.org/officeDocument/2006/relationships/image"/><Relationship Id="rId8" Target="../media/image19.png" Type="http://schemas.openxmlformats.org/officeDocument/2006/relationships/image"/><Relationship Id="rId9" Target="../media/image20.svg" Type="http://schemas.openxmlformats.org/officeDocument/2006/relationships/image"/></Relationships>
</file>

<file path=ppt/slides/_rels/slide4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6.svg" Type="http://schemas.openxmlformats.org/officeDocument/2006/relationships/image"/><Relationship Id="rId2" Target="../media/image23.png" Type="http://schemas.openxmlformats.org/officeDocument/2006/relationships/image"/><Relationship Id="rId3" Target="../media/image24.svg" Type="http://schemas.openxmlformats.org/officeDocument/2006/relationships/image"/><Relationship Id="rId4" Target="../media/image21.png" Type="http://schemas.openxmlformats.org/officeDocument/2006/relationships/image"/><Relationship Id="rId5" Target="../media/image22.svg" Type="http://schemas.openxmlformats.org/officeDocument/2006/relationships/image"/><Relationship Id="rId6" Target="../media/image27.png" Type="http://schemas.openxmlformats.org/officeDocument/2006/relationships/image"/><Relationship Id="rId7" Target="../media/image28.svg" Type="http://schemas.openxmlformats.org/officeDocument/2006/relationships/image"/><Relationship Id="rId8" Target="../media/image34.jpeg" Type="http://schemas.openxmlformats.org/officeDocument/2006/relationships/image"/><Relationship Id="rId9" Target="../media/image35.png" Type="http://schemas.openxmlformats.org/officeDocument/2006/relationships/image"/></Relationships>
</file>

<file path=ppt/slides/_rels/slide5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1.png" Type="http://schemas.openxmlformats.org/officeDocument/2006/relationships/image"/><Relationship Id="rId11" Target="../media/image42.png" Type="http://schemas.openxmlformats.org/officeDocument/2006/relationships/image"/><Relationship Id="rId12" Target="../media/image43.png" Type="http://schemas.openxmlformats.org/officeDocument/2006/relationships/image"/><Relationship Id="rId13" Target="../media/image44.png" Type="http://schemas.openxmlformats.org/officeDocument/2006/relationships/image"/><Relationship Id="rId14" Target="../media/image45.svg" Type="http://schemas.openxmlformats.org/officeDocument/2006/relationships/image"/><Relationship Id="rId15" Target="https://www.youtube.com/watch?v=zqXNaAxXd20" TargetMode="External" Type="http://schemas.openxmlformats.org/officeDocument/2006/relationships/hyperlink"/><Relationship Id="rId2" Target="../media/image21.png" Type="http://schemas.openxmlformats.org/officeDocument/2006/relationships/image"/><Relationship Id="rId3" Target="../media/image22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7.png" Type="http://schemas.openxmlformats.org/officeDocument/2006/relationships/image"/><Relationship Id="rId7" Target="../media/image38.svg" Type="http://schemas.openxmlformats.org/officeDocument/2006/relationships/image"/><Relationship Id="rId8" Target="../media/image39.png" Type="http://schemas.openxmlformats.org/officeDocument/2006/relationships/image"/><Relationship Id="rId9" Target="../media/image40.svg" Type="http://schemas.openxmlformats.org/officeDocument/2006/relationships/image"/></Relationships>
</file>

<file path=ppt/slides/_rels/slide6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9.png" Type="http://schemas.openxmlformats.org/officeDocument/2006/relationships/image"/><Relationship Id="rId11" Target="../media/image40.svg" Type="http://schemas.openxmlformats.org/officeDocument/2006/relationships/image"/><Relationship Id="rId12" Target="../media/image48.png" Type="http://schemas.openxmlformats.org/officeDocument/2006/relationships/image"/><Relationship Id="rId2" Target="../media/image21.png" Type="http://schemas.openxmlformats.org/officeDocument/2006/relationships/image"/><Relationship Id="rId3" Target="../media/image22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7.png" Type="http://schemas.openxmlformats.org/officeDocument/2006/relationships/image"/><Relationship Id="rId7" Target="../media/image38.svg" Type="http://schemas.openxmlformats.org/officeDocument/2006/relationships/image"/><Relationship Id="rId8" Target="../media/image46.png" Type="http://schemas.openxmlformats.org/officeDocument/2006/relationships/image"/><Relationship Id="rId9" Target="../media/image47.svg" Type="http://schemas.openxmlformats.org/officeDocument/2006/relationships/image"/></Relationships>
</file>

<file path=ppt/slides/_rels/slide7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1.png" Type="http://schemas.openxmlformats.org/officeDocument/2006/relationships/image"/><Relationship Id="rId11" Target="../media/image52.png" Type="http://schemas.openxmlformats.org/officeDocument/2006/relationships/image"/><Relationship Id="rId12" Target="../media/image53.png" Type="http://schemas.openxmlformats.org/officeDocument/2006/relationships/image"/><Relationship Id="rId13" Target="../media/image54.svg" Type="http://schemas.openxmlformats.org/officeDocument/2006/relationships/image"/><Relationship Id="rId14" Target="../media/image55.png" Type="http://schemas.openxmlformats.org/officeDocument/2006/relationships/image"/><Relationship Id="rId15" Target="../media/image56.svg" Type="http://schemas.openxmlformats.org/officeDocument/2006/relationships/image"/><Relationship Id="rId16" Target="../media/image57.png" Type="http://schemas.openxmlformats.org/officeDocument/2006/relationships/image"/><Relationship Id="rId17" Target="https://www.google.com.ua/intl/ru/earth/" TargetMode="External" Type="http://schemas.openxmlformats.org/officeDocument/2006/relationships/hyperlink"/><Relationship Id="rId2" Target="../media/image21.png" Type="http://schemas.openxmlformats.org/officeDocument/2006/relationships/image"/><Relationship Id="rId3" Target="../media/image22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7.png" Type="http://schemas.openxmlformats.org/officeDocument/2006/relationships/image"/><Relationship Id="rId7" Target="../media/image38.svg" Type="http://schemas.openxmlformats.org/officeDocument/2006/relationships/image"/><Relationship Id="rId8" Target="../media/image49.png" Type="http://schemas.openxmlformats.org/officeDocument/2006/relationships/image"/><Relationship Id="rId9" Target="../media/image50.svg" Type="http://schemas.openxmlformats.org/officeDocument/2006/relationships/image"/></Relationships>
</file>

<file path=ppt/slides/_rels/slide8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3.png" Type="http://schemas.openxmlformats.org/officeDocument/2006/relationships/image"/><Relationship Id="rId11" Target="../media/image54.svg" Type="http://schemas.openxmlformats.org/officeDocument/2006/relationships/image"/><Relationship Id="rId12" Target="../media/image55.png" Type="http://schemas.openxmlformats.org/officeDocument/2006/relationships/image"/><Relationship Id="rId13" Target="../media/image56.svg" Type="http://schemas.openxmlformats.org/officeDocument/2006/relationships/image"/><Relationship Id="rId14" Target="../media/image58.png" Type="http://schemas.openxmlformats.org/officeDocument/2006/relationships/image"/><Relationship Id="rId2" Target="../media/image21.png" Type="http://schemas.openxmlformats.org/officeDocument/2006/relationships/image"/><Relationship Id="rId3" Target="../media/image22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7.png" Type="http://schemas.openxmlformats.org/officeDocument/2006/relationships/image"/><Relationship Id="rId7" Target="../media/image38.svg" Type="http://schemas.openxmlformats.org/officeDocument/2006/relationships/image"/><Relationship Id="rId8" Target="../media/image49.png" Type="http://schemas.openxmlformats.org/officeDocument/2006/relationships/image"/><Relationship Id="rId9" Target="../media/image50.svg" Type="http://schemas.openxmlformats.org/officeDocument/2006/relationships/image"/></Relationships>
</file>

<file path=ppt/slides/_rels/slide9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3.png" Type="http://schemas.openxmlformats.org/officeDocument/2006/relationships/image"/><Relationship Id="rId11" Target="../media/image54.svg" Type="http://schemas.openxmlformats.org/officeDocument/2006/relationships/image"/><Relationship Id="rId12" Target="../media/image55.png" Type="http://schemas.openxmlformats.org/officeDocument/2006/relationships/image"/><Relationship Id="rId13" Target="../media/image56.svg" Type="http://schemas.openxmlformats.org/officeDocument/2006/relationships/image"/><Relationship Id="rId14" Target="../media/image59.png" Type="http://schemas.openxmlformats.org/officeDocument/2006/relationships/image"/><Relationship Id="rId2" Target="../media/image21.png" Type="http://schemas.openxmlformats.org/officeDocument/2006/relationships/image"/><Relationship Id="rId3" Target="../media/image22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7.png" Type="http://schemas.openxmlformats.org/officeDocument/2006/relationships/image"/><Relationship Id="rId7" Target="../media/image38.svg" Type="http://schemas.openxmlformats.org/officeDocument/2006/relationships/image"/><Relationship Id="rId8" Target="../media/image49.png" Type="http://schemas.openxmlformats.org/officeDocument/2006/relationships/image"/><Relationship Id="rId9" Target="../media/image50.svg" Type="http://schemas.openxmlformats.org/officeDocument/2006/relationships/image"/></Relationships>
</file>

<file path=ppt/slides/_rels/slide10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3.png" Type="http://schemas.openxmlformats.org/officeDocument/2006/relationships/image"/><Relationship Id="rId11" Target="../media/image54.svg" Type="http://schemas.openxmlformats.org/officeDocument/2006/relationships/image"/><Relationship Id="rId12" Target="../media/image55.png" Type="http://schemas.openxmlformats.org/officeDocument/2006/relationships/image"/><Relationship Id="rId13" Target="../media/image56.svg" Type="http://schemas.openxmlformats.org/officeDocument/2006/relationships/image"/><Relationship Id="rId14" Target="../media/image60.png" Type="http://schemas.openxmlformats.org/officeDocument/2006/relationships/image"/><Relationship Id="rId2" Target="../media/image21.png" Type="http://schemas.openxmlformats.org/officeDocument/2006/relationships/image"/><Relationship Id="rId3" Target="../media/image22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7.png" Type="http://schemas.openxmlformats.org/officeDocument/2006/relationships/image"/><Relationship Id="rId7" Target="../media/image38.svg" Type="http://schemas.openxmlformats.org/officeDocument/2006/relationships/image"/><Relationship Id="rId8" Target="../media/image49.png" Type="http://schemas.openxmlformats.org/officeDocument/2006/relationships/image"/><Relationship Id="rId9" Target="../media/image50.svg" Type="http://schemas.openxmlformats.org/officeDocument/2006/relationships/image"/></Relationships>
</file>

<file path=ppt/slides/_rels/slide11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3.png" Type="http://schemas.openxmlformats.org/officeDocument/2006/relationships/image"/><Relationship Id="rId11" Target="../media/image54.svg" Type="http://schemas.openxmlformats.org/officeDocument/2006/relationships/image"/><Relationship Id="rId12" Target="../media/image55.png" Type="http://schemas.openxmlformats.org/officeDocument/2006/relationships/image"/><Relationship Id="rId13" Target="../media/image56.svg" Type="http://schemas.openxmlformats.org/officeDocument/2006/relationships/image"/><Relationship Id="rId14" Target="../media/image61.png" Type="http://schemas.openxmlformats.org/officeDocument/2006/relationships/image"/><Relationship Id="rId2" Target="../media/image21.png" Type="http://schemas.openxmlformats.org/officeDocument/2006/relationships/image"/><Relationship Id="rId3" Target="../media/image22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7.png" Type="http://schemas.openxmlformats.org/officeDocument/2006/relationships/image"/><Relationship Id="rId7" Target="../media/image38.svg" Type="http://schemas.openxmlformats.org/officeDocument/2006/relationships/image"/><Relationship Id="rId8" Target="../media/image49.png" Type="http://schemas.openxmlformats.org/officeDocument/2006/relationships/image"/><Relationship Id="rId9" Target="../media/image50.svg" Type="http://schemas.openxmlformats.org/officeDocument/2006/relationships/image"/></Relationships>
</file>

<file path=ppt/slides/_rels/slide12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64.jpeg" Type="http://schemas.openxmlformats.org/officeDocument/2006/relationships/image"/><Relationship Id="rId11" Target="../media/image65.png" Type="http://schemas.openxmlformats.org/officeDocument/2006/relationships/image"/><Relationship Id="rId12" Target="../media/image55.png" Type="http://schemas.openxmlformats.org/officeDocument/2006/relationships/image"/><Relationship Id="rId13" Target="../media/image56.svg" Type="http://schemas.openxmlformats.org/officeDocument/2006/relationships/image"/><Relationship Id="rId14" Target="../media/image53.png" Type="http://schemas.openxmlformats.org/officeDocument/2006/relationships/image"/><Relationship Id="rId15" Target="../media/image54.svg" Type="http://schemas.openxmlformats.org/officeDocument/2006/relationships/image"/><Relationship Id="rId2" Target="../media/image21.png" Type="http://schemas.openxmlformats.org/officeDocument/2006/relationships/image"/><Relationship Id="rId3" Target="../media/image22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7.png" Type="http://schemas.openxmlformats.org/officeDocument/2006/relationships/image"/><Relationship Id="rId7" Target="../media/image38.svg" Type="http://schemas.openxmlformats.org/officeDocument/2006/relationships/image"/><Relationship Id="rId8" Target="../media/image62.png" Type="http://schemas.openxmlformats.org/officeDocument/2006/relationships/image"/><Relationship Id="rId9" Target="../media/image63.svg" Type="http://schemas.openxmlformats.org/officeDocument/2006/relationships/image"/></Relationships>
</file>

<file path=ppt/slides/_rels/slide13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64.jpeg" Type="http://schemas.openxmlformats.org/officeDocument/2006/relationships/image"/><Relationship Id="rId11" Target="../media/image55.png" Type="http://schemas.openxmlformats.org/officeDocument/2006/relationships/image"/><Relationship Id="rId12" Target="../media/image56.svg" Type="http://schemas.openxmlformats.org/officeDocument/2006/relationships/image"/><Relationship Id="rId13" Target="../media/image53.png" Type="http://schemas.openxmlformats.org/officeDocument/2006/relationships/image"/><Relationship Id="rId14" Target="../media/image54.svg" Type="http://schemas.openxmlformats.org/officeDocument/2006/relationships/image"/><Relationship Id="rId15" Target="../media/image66.png" Type="http://schemas.openxmlformats.org/officeDocument/2006/relationships/image"/><Relationship Id="rId16" Target="../media/image67.svg" Type="http://schemas.openxmlformats.org/officeDocument/2006/relationships/image"/><Relationship Id="rId17" Target="../media/image68.png" Type="http://schemas.openxmlformats.org/officeDocument/2006/relationships/image"/><Relationship Id="rId18" Target="../media/image69.svg" Type="http://schemas.openxmlformats.org/officeDocument/2006/relationships/image"/><Relationship Id="rId19" Target="../media/image70.png" Type="http://schemas.openxmlformats.org/officeDocument/2006/relationships/image"/><Relationship Id="rId2" Target="../media/image21.png" Type="http://schemas.openxmlformats.org/officeDocument/2006/relationships/image"/><Relationship Id="rId20" Target="../media/image71.svg" Type="http://schemas.openxmlformats.org/officeDocument/2006/relationships/image"/><Relationship Id="rId3" Target="../media/image22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7.png" Type="http://schemas.openxmlformats.org/officeDocument/2006/relationships/image"/><Relationship Id="rId7" Target="../media/image38.svg" Type="http://schemas.openxmlformats.org/officeDocument/2006/relationships/image"/><Relationship Id="rId8" Target="../media/image62.png" Type="http://schemas.openxmlformats.org/officeDocument/2006/relationships/image"/><Relationship Id="rId9" Target="../media/image63.svg" Type="http://schemas.openxmlformats.org/officeDocument/2006/relationships/image"/></Relationships>
</file>

<file path=ppt/slides/_rels/slide14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1.png" Type="http://schemas.openxmlformats.org/officeDocument/2006/relationships/image"/><Relationship Id="rId3" Target="../media/image22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72.png" Type="http://schemas.openxmlformats.org/officeDocument/2006/relationships/image"/><Relationship Id="rId7" Target="../media/image73.svg" Type="http://schemas.openxmlformats.org/officeDocument/2006/relationships/image"/><Relationship Id="rId8" Target="../media/image74.png" Type="http://schemas.openxmlformats.org/officeDocument/2006/relationships/image"/></Relationships>
</file>

<file path=ppt/slides/_rels/slide15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5.png" Type="http://schemas.openxmlformats.org/officeDocument/2006/relationships/image"/><Relationship Id="rId3" Target="../media/image76.svg" Type="http://schemas.openxmlformats.org/officeDocument/2006/relationships/image"/></Relationships>
</file>

<file path=ppt/slides/_rels/slide16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85.svg" Type="http://schemas.openxmlformats.org/officeDocument/2006/relationships/image"/><Relationship Id="rId11" Target="../media/image86.png" Type="http://schemas.openxmlformats.org/officeDocument/2006/relationships/image"/><Relationship Id="rId12" Target="../media/image87.svg" Type="http://schemas.openxmlformats.org/officeDocument/2006/relationships/image"/><Relationship Id="rId13" Target="../media/image88.png" Type="http://schemas.openxmlformats.org/officeDocument/2006/relationships/image"/><Relationship Id="rId14" Target="../media/image89.svg" Type="http://schemas.openxmlformats.org/officeDocument/2006/relationships/image"/><Relationship Id="rId2" Target="../media/image77.png" Type="http://schemas.openxmlformats.org/officeDocument/2006/relationships/image"/><Relationship Id="rId3" Target="../media/image78.svg" Type="http://schemas.openxmlformats.org/officeDocument/2006/relationships/image"/><Relationship Id="rId4" Target="../media/image79.png" Type="http://schemas.openxmlformats.org/officeDocument/2006/relationships/image"/><Relationship Id="rId5" Target="../media/image80.png" Type="http://schemas.openxmlformats.org/officeDocument/2006/relationships/image"/><Relationship Id="rId6" Target="../media/image81.svg" Type="http://schemas.openxmlformats.org/officeDocument/2006/relationships/image"/><Relationship Id="rId7" Target="../media/image82.png" Type="http://schemas.openxmlformats.org/officeDocument/2006/relationships/image"/><Relationship Id="rId8" Target="../media/image83.svg" Type="http://schemas.openxmlformats.org/officeDocument/2006/relationships/image"/><Relationship Id="rId9" Target="../media/image84.png" Type="http://schemas.openxmlformats.org/officeDocument/2006/relationships/image"/></Relationships>
</file>

<file path=ppt/slides/_rels/slide17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7.png" Type="http://schemas.openxmlformats.org/officeDocument/2006/relationships/image"/><Relationship Id="rId11" Target="../media/image78.svg" Type="http://schemas.openxmlformats.org/officeDocument/2006/relationships/image"/><Relationship Id="rId12" Target="../media/image92.png" Type="http://schemas.openxmlformats.org/officeDocument/2006/relationships/image"/><Relationship Id="rId13" Target="../media/image93.svg" Type="http://schemas.openxmlformats.org/officeDocument/2006/relationships/image"/><Relationship Id="rId14" Target="../media/image94.png" Type="http://schemas.openxmlformats.org/officeDocument/2006/relationships/image"/><Relationship Id="rId15" Target="../media/image95.svg" Type="http://schemas.openxmlformats.org/officeDocument/2006/relationships/image"/><Relationship Id="rId16" Target="../media/image96.png" Type="http://schemas.openxmlformats.org/officeDocument/2006/relationships/image"/><Relationship Id="rId17" Target="../media/image97.svg" Type="http://schemas.openxmlformats.org/officeDocument/2006/relationships/image"/><Relationship Id="rId18" Target="../media/image98.png" Type="http://schemas.openxmlformats.org/officeDocument/2006/relationships/image"/><Relationship Id="rId19" Target="../media/image99.svg" Type="http://schemas.openxmlformats.org/officeDocument/2006/relationships/image"/><Relationship Id="rId2" Target="../media/image23.png" Type="http://schemas.openxmlformats.org/officeDocument/2006/relationships/image"/><Relationship Id="rId3" Target="../media/image24.svg" Type="http://schemas.openxmlformats.org/officeDocument/2006/relationships/image"/><Relationship Id="rId4" Target="../media/image21.png" Type="http://schemas.openxmlformats.org/officeDocument/2006/relationships/image"/><Relationship Id="rId5" Target="../media/image22.svg" Type="http://schemas.openxmlformats.org/officeDocument/2006/relationships/image"/><Relationship Id="rId6" Target="../media/image1.png" Type="http://schemas.openxmlformats.org/officeDocument/2006/relationships/image"/><Relationship Id="rId7" Target="../media/image2.svg" Type="http://schemas.openxmlformats.org/officeDocument/2006/relationships/image"/><Relationship Id="rId8" Target="../media/image90.png" Type="http://schemas.openxmlformats.org/officeDocument/2006/relationships/image"/><Relationship Id="rId9" Target="../media/image91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9EC1B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4438859" y="-1133885"/>
            <a:ext cx="4377447" cy="4114800"/>
          </a:xfrm>
          <a:custGeom>
            <a:avLst/>
            <a:gdLst/>
            <a:ahLst/>
            <a:cxnLst/>
            <a:rect r="r" b="b" t="t" l="l"/>
            <a:pathLst>
              <a:path h="4114800" w="4377447">
                <a:moveTo>
                  <a:pt x="0" y="0"/>
                </a:moveTo>
                <a:lnTo>
                  <a:pt x="4377447" y="0"/>
                </a:lnTo>
                <a:lnTo>
                  <a:pt x="437744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381391">
            <a:off x="15528562" y="7442197"/>
            <a:ext cx="4394447" cy="4114800"/>
          </a:xfrm>
          <a:custGeom>
            <a:avLst/>
            <a:gdLst/>
            <a:ahLst/>
            <a:cxnLst/>
            <a:rect r="r" b="b" t="t" l="l"/>
            <a:pathLst>
              <a:path h="4114800" w="4394447">
                <a:moveTo>
                  <a:pt x="0" y="0"/>
                </a:moveTo>
                <a:lnTo>
                  <a:pt x="4394447" y="0"/>
                </a:lnTo>
                <a:lnTo>
                  <a:pt x="439444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2102193" y="2498779"/>
            <a:ext cx="14118105" cy="5650405"/>
            <a:chOff x="0" y="0"/>
            <a:chExt cx="14879579" cy="5955165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10160" y="16510"/>
              <a:ext cx="14856719" cy="5927225"/>
            </a:xfrm>
            <a:custGeom>
              <a:avLst/>
              <a:gdLst/>
              <a:ahLst/>
              <a:cxnLst/>
              <a:rect r="r" b="b" t="t" l="l"/>
              <a:pathLst>
                <a:path h="5927225" w="14856719">
                  <a:moveTo>
                    <a:pt x="14856719" y="5927225"/>
                  </a:moveTo>
                  <a:lnTo>
                    <a:pt x="0" y="5919605"/>
                  </a:lnTo>
                  <a:lnTo>
                    <a:pt x="0" y="2068944"/>
                  </a:lnTo>
                  <a:lnTo>
                    <a:pt x="17780" y="19050"/>
                  </a:lnTo>
                  <a:lnTo>
                    <a:pt x="7406980" y="0"/>
                  </a:lnTo>
                  <a:lnTo>
                    <a:pt x="14837669" y="508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-3810" y="0"/>
              <a:ext cx="14885928" cy="5953895"/>
            </a:xfrm>
            <a:custGeom>
              <a:avLst/>
              <a:gdLst/>
              <a:ahLst/>
              <a:cxnLst/>
              <a:rect r="r" b="b" t="t" l="l"/>
              <a:pathLst>
                <a:path h="5953895" w="14885928">
                  <a:moveTo>
                    <a:pt x="14851639" y="21590"/>
                  </a:moveTo>
                  <a:cubicBezTo>
                    <a:pt x="14852908" y="34290"/>
                    <a:pt x="14852908" y="44450"/>
                    <a:pt x="14854178" y="54610"/>
                  </a:cubicBezTo>
                  <a:cubicBezTo>
                    <a:pt x="14856719" y="154515"/>
                    <a:pt x="14857989" y="285110"/>
                    <a:pt x="14860528" y="411041"/>
                  </a:cubicBezTo>
                  <a:cubicBezTo>
                    <a:pt x="14860528" y="592941"/>
                    <a:pt x="14873228" y="4179635"/>
                    <a:pt x="14879578" y="4361535"/>
                  </a:cubicBezTo>
                  <a:cubicBezTo>
                    <a:pt x="14885928" y="4636717"/>
                    <a:pt x="14882119" y="4916563"/>
                    <a:pt x="14882119" y="5191745"/>
                  </a:cubicBezTo>
                  <a:cubicBezTo>
                    <a:pt x="14882119" y="5434278"/>
                    <a:pt x="14883389" y="5658155"/>
                    <a:pt x="14884658" y="5892935"/>
                  </a:cubicBezTo>
                  <a:cubicBezTo>
                    <a:pt x="14884658" y="5914525"/>
                    <a:pt x="14884658" y="5928495"/>
                    <a:pt x="14884658" y="5952625"/>
                  </a:cubicBezTo>
                  <a:cubicBezTo>
                    <a:pt x="14861799" y="5952625"/>
                    <a:pt x="14841478" y="5953895"/>
                    <a:pt x="14778437" y="5952625"/>
                  </a:cubicBezTo>
                  <a:cubicBezTo>
                    <a:pt x="14016913" y="5947545"/>
                    <a:pt x="13243675" y="5953895"/>
                    <a:pt x="12482151" y="5948815"/>
                  </a:cubicBezTo>
                  <a:cubicBezTo>
                    <a:pt x="12025237" y="5945005"/>
                    <a:pt x="11580039" y="5947545"/>
                    <a:pt x="11123125" y="5945005"/>
                  </a:cubicBezTo>
                  <a:cubicBezTo>
                    <a:pt x="10912242" y="5943735"/>
                    <a:pt x="10701358" y="5942465"/>
                    <a:pt x="10490475" y="5941195"/>
                  </a:cubicBezTo>
                  <a:cubicBezTo>
                    <a:pt x="10361602" y="5941195"/>
                    <a:pt x="10244444" y="5942465"/>
                    <a:pt x="10115571" y="5942465"/>
                  </a:cubicBezTo>
                  <a:cubicBezTo>
                    <a:pt x="9787530" y="5941195"/>
                    <a:pt x="8885418" y="5942465"/>
                    <a:pt x="8557377" y="5941195"/>
                  </a:cubicBezTo>
                  <a:cubicBezTo>
                    <a:pt x="8323063" y="5939925"/>
                    <a:pt x="3636765" y="5948815"/>
                    <a:pt x="3402450" y="5947545"/>
                  </a:cubicBezTo>
                  <a:cubicBezTo>
                    <a:pt x="3343872" y="5947545"/>
                    <a:pt x="3273577" y="5948815"/>
                    <a:pt x="3214998" y="5948815"/>
                  </a:cubicBezTo>
                  <a:cubicBezTo>
                    <a:pt x="3074410" y="5948815"/>
                    <a:pt x="2945536" y="5950085"/>
                    <a:pt x="2804948" y="5950085"/>
                  </a:cubicBezTo>
                  <a:cubicBezTo>
                    <a:pt x="2453475" y="5950085"/>
                    <a:pt x="2113719" y="5948815"/>
                    <a:pt x="1762246" y="5947545"/>
                  </a:cubicBezTo>
                  <a:cubicBezTo>
                    <a:pt x="1551363" y="5946275"/>
                    <a:pt x="1340480" y="5945005"/>
                    <a:pt x="1141312" y="5943735"/>
                  </a:cubicBezTo>
                  <a:cubicBezTo>
                    <a:pt x="766408" y="5942465"/>
                    <a:pt x="391505" y="5941195"/>
                    <a:pt x="48260" y="5941195"/>
                  </a:cubicBezTo>
                  <a:cubicBezTo>
                    <a:pt x="38100" y="5941195"/>
                    <a:pt x="29210" y="5941195"/>
                    <a:pt x="19050" y="5939925"/>
                  </a:cubicBezTo>
                  <a:cubicBezTo>
                    <a:pt x="10160" y="5938655"/>
                    <a:pt x="5080" y="5932305"/>
                    <a:pt x="7620" y="5923415"/>
                  </a:cubicBezTo>
                  <a:cubicBezTo>
                    <a:pt x="16510" y="5891360"/>
                    <a:pt x="12700" y="5774757"/>
                    <a:pt x="11430" y="5653491"/>
                  </a:cubicBezTo>
                  <a:cubicBezTo>
                    <a:pt x="10160" y="5406293"/>
                    <a:pt x="6350" y="5163760"/>
                    <a:pt x="7620" y="4916563"/>
                  </a:cubicBezTo>
                  <a:cubicBezTo>
                    <a:pt x="5080" y="4608732"/>
                    <a:pt x="0" y="798161"/>
                    <a:pt x="7620" y="485666"/>
                  </a:cubicBezTo>
                  <a:cubicBezTo>
                    <a:pt x="8890" y="425033"/>
                    <a:pt x="7620" y="359736"/>
                    <a:pt x="8890" y="299102"/>
                  </a:cubicBezTo>
                  <a:cubicBezTo>
                    <a:pt x="10160" y="201156"/>
                    <a:pt x="12700" y="93882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98611" y="30480"/>
                    <a:pt x="286063" y="29210"/>
                  </a:cubicBezTo>
                  <a:cubicBezTo>
                    <a:pt x="602388" y="25400"/>
                    <a:pt x="918713" y="22860"/>
                    <a:pt x="1246754" y="20320"/>
                  </a:cubicBezTo>
                  <a:cubicBezTo>
                    <a:pt x="1469353" y="17780"/>
                    <a:pt x="1691952" y="16510"/>
                    <a:pt x="1902835" y="13970"/>
                  </a:cubicBezTo>
                  <a:cubicBezTo>
                    <a:pt x="2113719" y="11430"/>
                    <a:pt x="2336318" y="8890"/>
                    <a:pt x="2547201" y="8890"/>
                  </a:cubicBezTo>
                  <a:cubicBezTo>
                    <a:pt x="2781516" y="7620"/>
                    <a:pt x="3015831" y="10160"/>
                    <a:pt x="3250146" y="8890"/>
                  </a:cubicBezTo>
                  <a:cubicBezTo>
                    <a:pt x="3543039" y="8890"/>
                    <a:pt x="8850271" y="6350"/>
                    <a:pt x="9143165" y="5080"/>
                  </a:cubicBezTo>
                  <a:cubicBezTo>
                    <a:pt x="9424342" y="3810"/>
                    <a:pt x="9705520" y="2540"/>
                    <a:pt x="9998414" y="2540"/>
                  </a:cubicBezTo>
                  <a:cubicBezTo>
                    <a:pt x="10478759" y="1270"/>
                    <a:pt x="10947389" y="0"/>
                    <a:pt x="11427734" y="0"/>
                  </a:cubicBezTo>
                  <a:cubicBezTo>
                    <a:pt x="11626902" y="0"/>
                    <a:pt x="11837785" y="2540"/>
                    <a:pt x="12036953" y="2540"/>
                  </a:cubicBezTo>
                  <a:cubicBezTo>
                    <a:pt x="12587593" y="3810"/>
                    <a:pt x="13149949" y="5080"/>
                    <a:pt x="13700588" y="7620"/>
                  </a:cubicBezTo>
                  <a:cubicBezTo>
                    <a:pt x="13993482" y="8890"/>
                    <a:pt x="14286375" y="12700"/>
                    <a:pt x="14579269" y="16510"/>
                  </a:cubicBezTo>
                  <a:cubicBezTo>
                    <a:pt x="14649564" y="16510"/>
                    <a:pt x="14719857" y="16510"/>
                    <a:pt x="14778437" y="16510"/>
                  </a:cubicBezTo>
                  <a:cubicBezTo>
                    <a:pt x="14832589" y="17780"/>
                    <a:pt x="14841478" y="20320"/>
                    <a:pt x="14851639" y="21590"/>
                  </a:cubicBezTo>
                  <a:close/>
                  <a:moveTo>
                    <a:pt x="14861799" y="5936115"/>
                  </a:moveTo>
                  <a:cubicBezTo>
                    <a:pt x="14863069" y="5919605"/>
                    <a:pt x="14864339" y="5906905"/>
                    <a:pt x="14864339" y="5894205"/>
                  </a:cubicBezTo>
                  <a:cubicBezTo>
                    <a:pt x="14863069" y="5634834"/>
                    <a:pt x="14861799" y="5387637"/>
                    <a:pt x="14861799" y="5121783"/>
                  </a:cubicBezTo>
                  <a:cubicBezTo>
                    <a:pt x="14861799" y="5000517"/>
                    <a:pt x="14864339" y="4879250"/>
                    <a:pt x="14863069" y="4757984"/>
                  </a:cubicBezTo>
                  <a:cubicBezTo>
                    <a:pt x="14863069" y="4646045"/>
                    <a:pt x="14861799" y="4529443"/>
                    <a:pt x="14860530" y="4417504"/>
                  </a:cubicBezTo>
                  <a:cubicBezTo>
                    <a:pt x="14855449" y="4244932"/>
                    <a:pt x="14844019" y="672230"/>
                    <a:pt x="14844019" y="499659"/>
                  </a:cubicBezTo>
                  <a:cubicBezTo>
                    <a:pt x="14841480" y="355072"/>
                    <a:pt x="14838939" y="205820"/>
                    <a:pt x="14836399" y="63500"/>
                  </a:cubicBezTo>
                  <a:cubicBezTo>
                    <a:pt x="14835130" y="44450"/>
                    <a:pt x="14833858" y="43180"/>
                    <a:pt x="14743290" y="41910"/>
                  </a:cubicBezTo>
                  <a:cubicBezTo>
                    <a:pt x="14708142" y="41910"/>
                    <a:pt x="14684711" y="41910"/>
                    <a:pt x="14649564" y="40640"/>
                  </a:cubicBezTo>
                  <a:cubicBezTo>
                    <a:pt x="14356670" y="36830"/>
                    <a:pt x="14052061" y="31750"/>
                    <a:pt x="13759167" y="30480"/>
                  </a:cubicBezTo>
                  <a:cubicBezTo>
                    <a:pt x="13044507" y="26670"/>
                    <a:pt x="12318131" y="25400"/>
                    <a:pt x="11603471" y="22860"/>
                  </a:cubicBezTo>
                  <a:cubicBezTo>
                    <a:pt x="11498029" y="22860"/>
                    <a:pt x="11380871" y="22860"/>
                    <a:pt x="11275430" y="22860"/>
                  </a:cubicBezTo>
                  <a:cubicBezTo>
                    <a:pt x="11099694" y="22860"/>
                    <a:pt x="10923957" y="22860"/>
                    <a:pt x="10759937" y="22860"/>
                  </a:cubicBezTo>
                  <a:cubicBezTo>
                    <a:pt x="10385034" y="22860"/>
                    <a:pt x="10010129" y="22860"/>
                    <a:pt x="9646942" y="24130"/>
                  </a:cubicBezTo>
                  <a:cubicBezTo>
                    <a:pt x="9330616" y="25400"/>
                    <a:pt x="3999953" y="29210"/>
                    <a:pt x="3683628" y="29210"/>
                  </a:cubicBezTo>
                  <a:cubicBezTo>
                    <a:pt x="3168136" y="29210"/>
                    <a:pt x="2652643" y="26670"/>
                    <a:pt x="2137151" y="33020"/>
                  </a:cubicBezTo>
                  <a:cubicBezTo>
                    <a:pt x="1867688" y="36830"/>
                    <a:pt x="1609942" y="36830"/>
                    <a:pt x="1352196" y="38100"/>
                  </a:cubicBezTo>
                  <a:cubicBezTo>
                    <a:pt x="906997" y="41910"/>
                    <a:pt x="461799" y="45720"/>
                    <a:pt x="49530" y="50800"/>
                  </a:cubicBezTo>
                  <a:cubicBezTo>
                    <a:pt x="36830" y="50800"/>
                    <a:pt x="34290" y="53340"/>
                    <a:pt x="33020" y="79890"/>
                  </a:cubicBezTo>
                  <a:cubicBezTo>
                    <a:pt x="31750" y="163844"/>
                    <a:pt x="31750" y="247797"/>
                    <a:pt x="30480" y="331751"/>
                  </a:cubicBezTo>
                  <a:cubicBezTo>
                    <a:pt x="29210" y="471674"/>
                    <a:pt x="26670" y="606933"/>
                    <a:pt x="25400" y="746856"/>
                  </a:cubicBezTo>
                  <a:cubicBezTo>
                    <a:pt x="20320" y="896108"/>
                    <a:pt x="26670" y="4543435"/>
                    <a:pt x="29210" y="4692686"/>
                  </a:cubicBezTo>
                  <a:cubicBezTo>
                    <a:pt x="29210" y="4851266"/>
                    <a:pt x="29210" y="5014509"/>
                    <a:pt x="30480" y="5173089"/>
                  </a:cubicBezTo>
                  <a:cubicBezTo>
                    <a:pt x="30480" y="5289691"/>
                    <a:pt x="33020" y="5406294"/>
                    <a:pt x="33020" y="5522896"/>
                  </a:cubicBezTo>
                  <a:cubicBezTo>
                    <a:pt x="33020" y="5648827"/>
                    <a:pt x="33020" y="5774758"/>
                    <a:pt x="31750" y="5894205"/>
                  </a:cubicBezTo>
                  <a:cubicBezTo>
                    <a:pt x="31750" y="5898015"/>
                    <a:pt x="31750" y="5900555"/>
                    <a:pt x="31750" y="5904365"/>
                  </a:cubicBezTo>
                  <a:cubicBezTo>
                    <a:pt x="31750" y="5914525"/>
                    <a:pt x="35560" y="5918335"/>
                    <a:pt x="44450" y="5918335"/>
                  </a:cubicBezTo>
                  <a:cubicBezTo>
                    <a:pt x="122043" y="5918335"/>
                    <a:pt x="286063" y="5919605"/>
                    <a:pt x="438368" y="5919605"/>
                  </a:cubicBezTo>
                  <a:cubicBezTo>
                    <a:pt x="660967" y="5919605"/>
                    <a:pt x="895282" y="5917065"/>
                    <a:pt x="1117881" y="5919605"/>
                  </a:cubicBezTo>
                  <a:cubicBezTo>
                    <a:pt x="1481069" y="5923415"/>
                    <a:pt x="1844257" y="5925955"/>
                    <a:pt x="2207445" y="5924685"/>
                  </a:cubicBezTo>
                  <a:cubicBezTo>
                    <a:pt x="2441760" y="5923415"/>
                    <a:pt x="2664359" y="5925955"/>
                    <a:pt x="2898674" y="5925955"/>
                  </a:cubicBezTo>
                  <a:cubicBezTo>
                    <a:pt x="3238430" y="5925955"/>
                    <a:pt x="3578187" y="5924685"/>
                    <a:pt x="3917943" y="5925955"/>
                  </a:cubicBezTo>
                  <a:cubicBezTo>
                    <a:pt x="4421720" y="5927225"/>
                    <a:pt x="9951551" y="5917065"/>
                    <a:pt x="10467043" y="5919605"/>
                  </a:cubicBezTo>
                  <a:cubicBezTo>
                    <a:pt x="10689643" y="5920875"/>
                    <a:pt x="10912242" y="5922145"/>
                    <a:pt x="11123125" y="5922145"/>
                  </a:cubicBezTo>
                  <a:cubicBezTo>
                    <a:pt x="11509745" y="5924685"/>
                    <a:pt x="11884648" y="5920875"/>
                    <a:pt x="12271268" y="5924685"/>
                  </a:cubicBezTo>
                  <a:cubicBezTo>
                    <a:pt x="12587593" y="5927225"/>
                    <a:pt x="12903918" y="5927225"/>
                    <a:pt x="13220244" y="5929765"/>
                  </a:cubicBezTo>
                  <a:cubicBezTo>
                    <a:pt x="13688872" y="5933575"/>
                    <a:pt x="14157503" y="5936115"/>
                    <a:pt x="14626133" y="5937385"/>
                  </a:cubicBezTo>
                  <a:cubicBezTo>
                    <a:pt x="14801868" y="5937385"/>
                    <a:pt x="14841478" y="5936115"/>
                    <a:pt x="14861799" y="5936115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7" id="7"/>
          <p:cNvSpPr/>
          <p:nvPr/>
        </p:nvSpPr>
        <p:spPr>
          <a:xfrm flipH="false" flipV="false" rot="0">
            <a:off x="14673923" y="5803177"/>
            <a:ext cx="1995167" cy="2926246"/>
          </a:xfrm>
          <a:custGeom>
            <a:avLst/>
            <a:gdLst/>
            <a:ahLst/>
            <a:cxnLst/>
            <a:rect r="r" b="b" t="t" l="l"/>
            <a:pathLst>
              <a:path h="2926246" w="1995167">
                <a:moveTo>
                  <a:pt x="0" y="0"/>
                </a:moveTo>
                <a:lnTo>
                  <a:pt x="1995167" y="0"/>
                </a:lnTo>
                <a:lnTo>
                  <a:pt x="1995167" y="2926246"/>
                </a:lnTo>
                <a:lnTo>
                  <a:pt x="0" y="29262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3397721" y="7766908"/>
            <a:ext cx="1894496" cy="1160478"/>
          </a:xfrm>
          <a:custGeom>
            <a:avLst/>
            <a:gdLst/>
            <a:ahLst/>
            <a:cxnLst/>
            <a:rect r="r" b="b" t="t" l="l"/>
            <a:pathLst>
              <a:path h="1160478" w="1894496">
                <a:moveTo>
                  <a:pt x="0" y="0"/>
                </a:moveTo>
                <a:lnTo>
                  <a:pt x="1894496" y="0"/>
                </a:lnTo>
                <a:lnTo>
                  <a:pt x="1894496" y="1160478"/>
                </a:lnTo>
                <a:lnTo>
                  <a:pt x="0" y="116047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-755" b="-31288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726899">
            <a:off x="2132909" y="1299270"/>
            <a:ext cx="1678691" cy="1960255"/>
          </a:xfrm>
          <a:custGeom>
            <a:avLst/>
            <a:gdLst/>
            <a:ahLst/>
            <a:cxnLst/>
            <a:rect r="r" b="b" t="t" l="l"/>
            <a:pathLst>
              <a:path h="1960255" w="1678691">
                <a:moveTo>
                  <a:pt x="0" y="0"/>
                </a:moveTo>
                <a:lnTo>
                  <a:pt x="1678692" y="0"/>
                </a:lnTo>
                <a:lnTo>
                  <a:pt x="1678692" y="1960255"/>
                </a:lnTo>
                <a:lnTo>
                  <a:pt x="0" y="196025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-1221236">
            <a:off x="1044171" y="5848247"/>
            <a:ext cx="2942005" cy="3007626"/>
          </a:xfrm>
          <a:custGeom>
            <a:avLst/>
            <a:gdLst/>
            <a:ahLst/>
            <a:cxnLst/>
            <a:rect r="r" b="b" t="t" l="l"/>
            <a:pathLst>
              <a:path h="3007626" w="2942005">
                <a:moveTo>
                  <a:pt x="0" y="0"/>
                </a:moveTo>
                <a:lnTo>
                  <a:pt x="2942005" y="0"/>
                </a:lnTo>
                <a:lnTo>
                  <a:pt x="2942005" y="3007625"/>
                </a:lnTo>
                <a:lnTo>
                  <a:pt x="0" y="3007625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878255">
            <a:off x="13612917" y="1615577"/>
            <a:ext cx="3008510" cy="2089547"/>
          </a:xfrm>
          <a:custGeom>
            <a:avLst/>
            <a:gdLst/>
            <a:ahLst/>
            <a:cxnLst/>
            <a:rect r="r" b="b" t="t" l="l"/>
            <a:pathLst>
              <a:path h="2089547" w="3008510">
                <a:moveTo>
                  <a:pt x="0" y="0"/>
                </a:moveTo>
                <a:lnTo>
                  <a:pt x="3008510" y="0"/>
                </a:lnTo>
                <a:lnTo>
                  <a:pt x="3008510" y="2089547"/>
                </a:lnTo>
                <a:lnTo>
                  <a:pt x="0" y="2089547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1817640" y="2889245"/>
            <a:ext cx="1444258" cy="359752"/>
          </a:xfrm>
          <a:custGeom>
            <a:avLst/>
            <a:gdLst/>
            <a:ahLst/>
            <a:cxnLst/>
            <a:rect r="r" b="b" t="t" l="l"/>
            <a:pathLst>
              <a:path h="359752" w="1444258">
                <a:moveTo>
                  <a:pt x="0" y="0"/>
                </a:moveTo>
                <a:lnTo>
                  <a:pt x="1444259" y="0"/>
                </a:lnTo>
                <a:lnTo>
                  <a:pt x="1444259" y="359751"/>
                </a:lnTo>
                <a:lnTo>
                  <a:pt x="0" y="359751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-8964397">
            <a:off x="1572581" y="2468539"/>
            <a:ext cx="953206" cy="841412"/>
          </a:xfrm>
          <a:custGeom>
            <a:avLst/>
            <a:gdLst/>
            <a:ahLst/>
            <a:cxnLst/>
            <a:rect r="r" b="b" t="t" l="l"/>
            <a:pathLst>
              <a:path h="841412" w="953206">
                <a:moveTo>
                  <a:pt x="0" y="0"/>
                </a:moveTo>
                <a:lnTo>
                  <a:pt x="953207" y="0"/>
                </a:lnTo>
                <a:lnTo>
                  <a:pt x="953207" y="841411"/>
                </a:lnTo>
                <a:lnTo>
                  <a:pt x="0" y="841411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 l="-94909" t="0" r="0" b="-99528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-9321187">
            <a:off x="2996583" y="2914839"/>
            <a:ext cx="865706" cy="978194"/>
          </a:xfrm>
          <a:custGeom>
            <a:avLst/>
            <a:gdLst/>
            <a:ahLst/>
            <a:cxnLst/>
            <a:rect r="r" b="b" t="t" l="l"/>
            <a:pathLst>
              <a:path h="978194" w="865706">
                <a:moveTo>
                  <a:pt x="0" y="0"/>
                </a:moveTo>
                <a:lnTo>
                  <a:pt x="865706" y="0"/>
                </a:lnTo>
                <a:lnTo>
                  <a:pt x="865706" y="978194"/>
                </a:lnTo>
                <a:lnTo>
                  <a:pt x="0" y="978194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 l="0" t="0" r="-114609" b="-71628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4783402" y="7766908"/>
            <a:ext cx="2272991" cy="764552"/>
          </a:xfrm>
          <a:custGeom>
            <a:avLst/>
            <a:gdLst/>
            <a:ahLst/>
            <a:cxnLst/>
            <a:rect r="r" b="b" t="t" l="l"/>
            <a:pathLst>
              <a:path h="764552" w="2272991">
                <a:moveTo>
                  <a:pt x="0" y="0"/>
                </a:moveTo>
                <a:lnTo>
                  <a:pt x="2272991" y="0"/>
                </a:lnTo>
                <a:lnTo>
                  <a:pt x="2272991" y="764551"/>
                </a:lnTo>
                <a:lnTo>
                  <a:pt x="0" y="764551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6358086">
            <a:off x="114954" y="-2449744"/>
            <a:ext cx="3912801" cy="4114800"/>
          </a:xfrm>
          <a:custGeom>
            <a:avLst/>
            <a:gdLst/>
            <a:ahLst/>
            <a:cxnLst/>
            <a:rect r="r" b="b" t="t" l="l"/>
            <a:pathLst>
              <a:path h="4114800" w="3912801">
                <a:moveTo>
                  <a:pt x="0" y="0"/>
                </a:moveTo>
                <a:lnTo>
                  <a:pt x="3912801" y="0"/>
                </a:lnTo>
                <a:lnTo>
                  <a:pt x="391280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-466175" y="7872961"/>
            <a:ext cx="4122295" cy="4114800"/>
          </a:xfrm>
          <a:custGeom>
            <a:avLst/>
            <a:gdLst/>
            <a:ahLst/>
            <a:cxnLst/>
            <a:rect r="r" b="b" t="t" l="l"/>
            <a:pathLst>
              <a:path h="4114800" w="4122295">
                <a:moveTo>
                  <a:pt x="0" y="0"/>
                </a:moveTo>
                <a:lnTo>
                  <a:pt x="4122295" y="0"/>
                </a:lnTo>
                <a:lnTo>
                  <a:pt x="412229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877709">
            <a:off x="3373377" y="1471304"/>
            <a:ext cx="953206" cy="841412"/>
          </a:xfrm>
          <a:custGeom>
            <a:avLst/>
            <a:gdLst/>
            <a:ahLst/>
            <a:cxnLst/>
            <a:rect r="r" b="b" t="t" l="l"/>
            <a:pathLst>
              <a:path h="841412" w="953206">
                <a:moveTo>
                  <a:pt x="0" y="0"/>
                </a:moveTo>
                <a:lnTo>
                  <a:pt x="953207" y="0"/>
                </a:lnTo>
                <a:lnTo>
                  <a:pt x="953207" y="841411"/>
                </a:lnTo>
                <a:lnTo>
                  <a:pt x="0" y="841411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 l="-94909" t="0" r="0" b="-99528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-384745">
            <a:off x="7347486" y="2042235"/>
            <a:ext cx="1398881" cy="913088"/>
          </a:xfrm>
          <a:custGeom>
            <a:avLst/>
            <a:gdLst/>
            <a:ahLst/>
            <a:cxnLst/>
            <a:rect r="r" b="b" t="t" l="l"/>
            <a:pathLst>
              <a:path h="913088" w="1398881">
                <a:moveTo>
                  <a:pt x="0" y="0"/>
                </a:moveTo>
                <a:lnTo>
                  <a:pt x="1398881" y="0"/>
                </a:lnTo>
                <a:lnTo>
                  <a:pt x="1398881" y="913088"/>
                </a:lnTo>
                <a:lnTo>
                  <a:pt x="0" y="913088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6529857" y="1382249"/>
            <a:ext cx="771016" cy="902288"/>
          </a:xfrm>
          <a:custGeom>
            <a:avLst/>
            <a:gdLst/>
            <a:ahLst/>
            <a:cxnLst/>
            <a:rect r="r" b="b" t="t" l="l"/>
            <a:pathLst>
              <a:path h="902288" w="771016">
                <a:moveTo>
                  <a:pt x="0" y="0"/>
                </a:moveTo>
                <a:lnTo>
                  <a:pt x="771016" y="0"/>
                </a:lnTo>
                <a:lnTo>
                  <a:pt x="771016" y="902288"/>
                </a:lnTo>
                <a:lnTo>
                  <a:pt x="0" y="902288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 l="0" t="0" r="-61058" b="-72819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0">
            <a:off x="12974508" y="6937211"/>
            <a:ext cx="574781" cy="829697"/>
          </a:xfrm>
          <a:custGeom>
            <a:avLst/>
            <a:gdLst/>
            <a:ahLst/>
            <a:cxnLst/>
            <a:rect r="r" b="b" t="t" l="l"/>
            <a:pathLst>
              <a:path h="829697" w="574781">
                <a:moveTo>
                  <a:pt x="0" y="0"/>
                </a:moveTo>
                <a:lnTo>
                  <a:pt x="574781" y="0"/>
                </a:lnTo>
                <a:lnTo>
                  <a:pt x="574781" y="829697"/>
                </a:lnTo>
                <a:lnTo>
                  <a:pt x="0" y="829697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 l="-94695" t="-69366" r="0" b="0"/>
            </a:stretch>
          </a:blipFill>
        </p:spPr>
      </p:sp>
      <p:sp>
        <p:nvSpPr>
          <p:cNvPr name="TextBox 22" id="22"/>
          <p:cNvSpPr txBox="true"/>
          <p:nvPr/>
        </p:nvSpPr>
        <p:spPr>
          <a:xfrm rot="0">
            <a:off x="6611080" y="5812041"/>
            <a:ext cx="4363801" cy="1844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99"/>
              </a:lnSpc>
            </a:pPr>
            <a:r>
              <a:rPr lang="en-US" sz="3499">
                <a:solidFill>
                  <a:srgbClr val="000000"/>
                </a:solidFill>
                <a:latin typeface="Cave Age"/>
              </a:rPr>
              <a:t>6 клас</a:t>
            </a:r>
          </a:p>
          <a:p>
            <a:pPr algn="ctr">
              <a:lnSpc>
                <a:spcPts val="4899"/>
              </a:lnSpc>
            </a:pPr>
            <a:r>
              <a:rPr lang="en-US" sz="3499">
                <a:solidFill>
                  <a:srgbClr val="000000"/>
                </a:solidFill>
                <a:latin typeface="Cave Age"/>
              </a:rPr>
              <a:t>Литвин-Матійчук</a:t>
            </a:r>
          </a:p>
          <a:p>
            <a:pPr algn="ctr">
              <a:lnSpc>
                <a:spcPts val="4899"/>
              </a:lnSpc>
            </a:pPr>
            <a:r>
              <a:rPr lang="en-US" sz="3499">
                <a:solidFill>
                  <a:srgbClr val="000000"/>
                </a:solidFill>
                <a:latin typeface="Cave Age"/>
              </a:rPr>
              <a:t>Інга леонідівна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3958699" y="3521256"/>
            <a:ext cx="10032654" cy="22567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959"/>
              </a:lnSpc>
              <a:spcBef>
                <a:spcPct val="0"/>
              </a:spcBef>
            </a:pPr>
            <a:r>
              <a:rPr lang="en-US" sz="6399">
                <a:solidFill>
                  <a:srgbClr val="000000"/>
                </a:solidFill>
                <a:latin typeface="Waldemar Bold"/>
              </a:rPr>
              <a:t> Глобус — модель Землі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CE9C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702984" y="7699448"/>
            <a:ext cx="4122295" cy="4114800"/>
          </a:xfrm>
          <a:custGeom>
            <a:avLst/>
            <a:gdLst/>
            <a:ahLst/>
            <a:cxnLst/>
            <a:rect r="r" b="b" t="t" l="l"/>
            <a:pathLst>
              <a:path h="4114800" w="4122295">
                <a:moveTo>
                  <a:pt x="0" y="0"/>
                </a:moveTo>
                <a:lnTo>
                  <a:pt x="4122295" y="0"/>
                </a:lnTo>
                <a:lnTo>
                  <a:pt x="412229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0">
            <a:off x="16632423" y="7200900"/>
            <a:ext cx="3912801" cy="4114800"/>
          </a:xfrm>
          <a:custGeom>
            <a:avLst/>
            <a:gdLst/>
            <a:ahLst/>
            <a:cxnLst/>
            <a:rect r="r" b="b" t="t" l="l"/>
            <a:pathLst>
              <a:path h="4114800" w="3912801">
                <a:moveTo>
                  <a:pt x="3912801" y="0"/>
                </a:moveTo>
                <a:lnTo>
                  <a:pt x="0" y="0"/>
                </a:lnTo>
                <a:lnTo>
                  <a:pt x="0" y="4114800"/>
                </a:lnTo>
                <a:lnTo>
                  <a:pt x="3912801" y="4114800"/>
                </a:lnTo>
                <a:lnTo>
                  <a:pt x="391280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9797803" y="1566755"/>
            <a:ext cx="8490197" cy="8190093"/>
            <a:chOff x="0" y="0"/>
            <a:chExt cx="9316230" cy="898692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10160" y="16510"/>
              <a:ext cx="9293371" cy="8958989"/>
            </a:xfrm>
            <a:custGeom>
              <a:avLst/>
              <a:gdLst/>
              <a:ahLst/>
              <a:cxnLst/>
              <a:rect r="r" b="b" t="t" l="l"/>
              <a:pathLst>
                <a:path h="8958989" w="9293371">
                  <a:moveTo>
                    <a:pt x="9293371" y="8958989"/>
                  </a:moveTo>
                  <a:lnTo>
                    <a:pt x="0" y="8951369"/>
                  </a:lnTo>
                  <a:lnTo>
                    <a:pt x="0" y="3120438"/>
                  </a:lnTo>
                  <a:lnTo>
                    <a:pt x="17780" y="19050"/>
                  </a:lnTo>
                  <a:lnTo>
                    <a:pt x="4632459" y="0"/>
                  </a:lnTo>
                  <a:lnTo>
                    <a:pt x="9274321" y="5080"/>
                  </a:lnTo>
                  <a:close/>
                </a:path>
              </a:pathLst>
            </a:custGeom>
            <a:solidFill>
              <a:srgbClr val="E9FFEF"/>
            </a:solid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-3810" y="0"/>
              <a:ext cx="9322581" cy="8985659"/>
            </a:xfrm>
            <a:custGeom>
              <a:avLst/>
              <a:gdLst/>
              <a:ahLst/>
              <a:cxnLst/>
              <a:rect r="r" b="b" t="t" l="l"/>
              <a:pathLst>
                <a:path h="8985659" w="9322581">
                  <a:moveTo>
                    <a:pt x="9288291" y="21590"/>
                  </a:moveTo>
                  <a:cubicBezTo>
                    <a:pt x="9289560" y="34290"/>
                    <a:pt x="9289560" y="44450"/>
                    <a:pt x="9290831" y="54610"/>
                  </a:cubicBezTo>
                  <a:cubicBezTo>
                    <a:pt x="9293370" y="201426"/>
                    <a:pt x="9294641" y="399963"/>
                    <a:pt x="9297181" y="591410"/>
                  </a:cubicBezTo>
                  <a:cubicBezTo>
                    <a:pt x="9297181" y="867945"/>
                    <a:pt x="9309881" y="6320643"/>
                    <a:pt x="9316231" y="6597177"/>
                  </a:cubicBezTo>
                  <a:cubicBezTo>
                    <a:pt x="9322581" y="7015524"/>
                    <a:pt x="9318770" y="7440963"/>
                    <a:pt x="9318770" y="7859310"/>
                  </a:cubicBezTo>
                  <a:cubicBezTo>
                    <a:pt x="9318770" y="8228023"/>
                    <a:pt x="9320041" y="8568374"/>
                    <a:pt x="9321310" y="8924699"/>
                  </a:cubicBezTo>
                  <a:cubicBezTo>
                    <a:pt x="9321310" y="8946289"/>
                    <a:pt x="9321310" y="8960259"/>
                    <a:pt x="9321310" y="8984389"/>
                  </a:cubicBezTo>
                  <a:cubicBezTo>
                    <a:pt x="9298450" y="8984389"/>
                    <a:pt x="9278131" y="8985659"/>
                    <a:pt x="9233133" y="8984389"/>
                  </a:cubicBezTo>
                  <a:cubicBezTo>
                    <a:pt x="8758395" y="8979309"/>
                    <a:pt x="8276352" y="8985659"/>
                    <a:pt x="7801614" y="8980579"/>
                  </a:cubicBezTo>
                  <a:cubicBezTo>
                    <a:pt x="7516771" y="8976769"/>
                    <a:pt x="7239231" y="8979309"/>
                    <a:pt x="6954388" y="8976769"/>
                  </a:cubicBezTo>
                  <a:cubicBezTo>
                    <a:pt x="6822922" y="8975499"/>
                    <a:pt x="6691456" y="8974229"/>
                    <a:pt x="6559990" y="8972959"/>
                  </a:cubicBezTo>
                  <a:cubicBezTo>
                    <a:pt x="6479650" y="8972959"/>
                    <a:pt x="6406613" y="8974229"/>
                    <a:pt x="6326273" y="8974229"/>
                  </a:cubicBezTo>
                  <a:cubicBezTo>
                    <a:pt x="6121770" y="8972959"/>
                    <a:pt x="5559388" y="8974229"/>
                    <a:pt x="5354885" y="8972959"/>
                  </a:cubicBezTo>
                  <a:cubicBezTo>
                    <a:pt x="5208811" y="8971689"/>
                    <a:pt x="2287343" y="8980579"/>
                    <a:pt x="2141270" y="8979309"/>
                  </a:cubicBezTo>
                  <a:cubicBezTo>
                    <a:pt x="2104752" y="8979309"/>
                    <a:pt x="2060930" y="8980579"/>
                    <a:pt x="2024411" y="8980579"/>
                  </a:cubicBezTo>
                  <a:cubicBezTo>
                    <a:pt x="1936767" y="8980579"/>
                    <a:pt x="1856427" y="8981849"/>
                    <a:pt x="1768783" y="8981849"/>
                  </a:cubicBezTo>
                  <a:cubicBezTo>
                    <a:pt x="1549673" y="8981849"/>
                    <a:pt x="1337866" y="8980579"/>
                    <a:pt x="1118756" y="8979309"/>
                  </a:cubicBezTo>
                  <a:cubicBezTo>
                    <a:pt x="987290" y="8978039"/>
                    <a:pt x="855824" y="8976769"/>
                    <a:pt x="731662" y="8975499"/>
                  </a:cubicBezTo>
                  <a:cubicBezTo>
                    <a:pt x="497944" y="8974229"/>
                    <a:pt x="264227" y="8972959"/>
                    <a:pt x="48260" y="8972959"/>
                  </a:cubicBezTo>
                  <a:cubicBezTo>
                    <a:pt x="38100" y="8972959"/>
                    <a:pt x="29210" y="8972959"/>
                    <a:pt x="19050" y="8971689"/>
                  </a:cubicBezTo>
                  <a:cubicBezTo>
                    <a:pt x="10160" y="8970419"/>
                    <a:pt x="5080" y="8964069"/>
                    <a:pt x="7620" y="8955179"/>
                  </a:cubicBezTo>
                  <a:cubicBezTo>
                    <a:pt x="16510" y="8922905"/>
                    <a:pt x="12700" y="8745639"/>
                    <a:pt x="11430" y="8561283"/>
                  </a:cubicBezTo>
                  <a:cubicBezTo>
                    <a:pt x="10160" y="8185479"/>
                    <a:pt x="6350" y="7816766"/>
                    <a:pt x="7620" y="7440963"/>
                  </a:cubicBezTo>
                  <a:cubicBezTo>
                    <a:pt x="5080" y="6972981"/>
                    <a:pt x="0" y="1179933"/>
                    <a:pt x="7620" y="704860"/>
                  </a:cubicBezTo>
                  <a:cubicBezTo>
                    <a:pt x="8890" y="612682"/>
                    <a:pt x="7620" y="513413"/>
                    <a:pt x="8890" y="421235"/>
                  </a:cubicBezTo>
                  <a:cubicBezTo>
                    <a:pt x="10160" y="272332"/>
                    <a:pt x="12700" y="109247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81635" y="30480"/>
                    <a:pt x="198494" y="29210"/>
                  </a:cubicBezTo>
                  <a:cubicBezTo>
                    <a:pt x="395693" y="25400"/>
                    <a:pt x="592892" y="22860"/>
                    <a:pt x="797395" y="20320"/>
                  </a:cubicBezTo>
                  <a:cubicBezTo>
                    <a:pt x="936165" y="17780"/>
                    <a:pt x="1074934" y="16510"/>
                    <a:pt x="1206400" y="13970"/>
                  </a:cubicBezTo>
                  <a:cubicBezTo>
                    <a:pt x="1337866" y="11430"/>
                    <a:pt x="1476636" y="8890"/>
                    <a:pt x="1608102" y="8890"/>
                  </a:cubicBezTo>
                  <a:cubicBezTo>
                    <a:pt x="1754175" y="7620"/>
                    <a:pt x="1900249" y="10160"/>
                    <a:pt x="2046322" y="8890"/>
                  </a:cubicBezTo>
                  <a:cubicBezTo>
                    <a:pt x="2228914" y="8890"/>
                    <a:pt x="5537476" y="6350"/>
                    <a:pt x="5720068" y="5080"/>
                  </a:cubicBezTo>
                  <a:cubicBezTo>
                    <a:pt x="5895356" y="3810"/>
                    <a:pt x="6070644" y="2540"/>
                    <a:pt x="6253236" y="2540"/>
                  </a:cubicBezTo>
                  <a:cubicBezTo>
                    <a:pt x="6552687" y="1270"/>
                    <a:pt x="6844834" y="0"/>
                    <a:pt x="7144284" y="0"/>
                  </a:cubicBezTo>
                  <a:cubicBezTo>
                    <a:pt x="7268446" y="0"/>
                    <a:pt x="7399912" y="2540"/>
                    <a:pt x="7524075" y="2540"/>
                  </a:cubicBezTo>
                  <a:cubicBezTo>
                    <a:pt x="7867347" y="3810"/>
                    <a:pt x="8217923" y="5080"/>
                    <a:pt x="8561195" y="7620"/>
                  </a:cubicBezTo>
                  <a:cubicBezTo>
                    <a:pt x="8743787" y="8890"/>
                    <a:pt x="8926379" y="12700"/>
                    <a:pt x="9108971" y="16510"/>
                  </a:cubicBezTo>
                  <a:cubicBezTo>
                    <a:pt x="9152793" y="16510"/>
                    <a:pt x="9196615" y="16510"/>
                    <a:pt x="9233133" y="16510"/>
                  </a:cubicBezTo>
                  <a:cubicBezTo>
                    <a:pt x="9269241" y="17780"/>
                    <a:pt x="9278131" y="20320"/>
                    <a:pt x="9288291" y="21590"/>
                  </a:cubicBezTo>
                  <a:close/>
                  <a:moveTo>
                    <a:pt x="9298450" y="8967879"/>
                  </a:moveTo>
                  <a:cubicBezTo>
                    <a:pt x="9299721" y="8951369"/>
                    <a:pt x="9300991" y="8938669"/>
                    <a:pt x="9300991" y="8925969"/>
                  </a:cubicBezTo>
                  <a:cubicBezTo>
                    <a:pt x="9299721" y="8532921"/>
                    <a:pt x="9298450" y="8157117"/>
                    <a:pt x="9298450" y="7752951"/>
                  </a:cubicBezTo>
                  <a:cubicBezTo>
                    <a:pt x="9298450" y="7568595"/>
                    <a:pt x="9300991" y="7384238"/>
                    <a:pt x="9299721" y="7199881"/>
                  </a:cubicBezTo>
                  <a:cubicBezTo>
                    <a:pt x="9299721" y="7029706"/>
                    <a:pt x="9298450" y="6852441"/>
                    <a:pt x="9297181" y="6682265"/>
                  </a:cubicBezTo>
                  <a:cubicBezTo>
                    <a:pt x="9292100" y="6419912"/>
                    <a:pt x="9280671" y="988486"/>
                    <a:pt x="9280671" y="726132"/>
                  </a:cubicBezTo>
                  <a:cubicBezTo>
                    <a:pt x="9278131" y="506323"/>
                    <a:pt x="9275591" y="279423"/>
                    <a:pt x="9273050" y="63500"/>
                  </a:cubicBezTo>
                  <a:cubicBezTo>
                    <a:pt x="9271781" y="44450"/>
                    <a:pt x="9270510" y="43180"/>
                    <a:pt x="9211222" y="41910"/>
                  </a:cubicBezTo>
                  <a:cubicBezTo>
                    <a:pt x="9189311" y="41910"/>
                    <a:pt x="9174704" y="41910"/>
                    <a:pt x="9152793" y="40640"/>
                  </a:cubicBezTo>
                  <a:cubicBezTo>
                    <a:pt x="8970201" y="36830"/>
                    <a:pt x="8780306" y="31750"/>
                    <a:pt x="8597714" y="30480"/>
                  </a:cubicBezTo>
                  <a:cubicBezTo>
                    <a:pt x="8152190" y="26670"/>
                    <a:pt x="7699363" y="25400"/>
                    <a:pt x="7253839" y="22860"/>
                  </a:cubicBezTo>
                  <a:cubicBezTo>
                    <a:pt x="7188106" y="22860"/>
                    <a:pt x="7115070" y="22860"/>
                    <a:pt x="7049337" y="22860"/>
                  </a:cubicBezTo>
                  <a:cubicBezTo>
                    <a:pt x="6939781" y="22860"/>
                    <a:pt x="6830227" y="22860"/>
                    <a:pt x="6727975" y="22860"/>
                  </a:cubicBezTo>
                  <a:cubicBezTo>
                    <a:pt x="6494258" y="22860"/>
                    <a:pt x="6260540" y="22860"/>
                    <a:pt x="6034126" y="24130"/>
                  </a:cubicBezTo>
                  <a:cubicBezTo>
                    <a:pt x="5836927" y="25400"/>
                    <a:pt x="2513757" y="29210"/>
                    <a:pt x="2316558" y="29210"/>
                  </a:cubicBezTo>
                  <a:cubicBezTo>
                    <a:pt x="1995197" y="29210"/>
                    <a:pt x="1673835" y="26670"/>
                    <a:pt x="1352474" y="33020"/>
                  </a:cubicBezTo>
                  <a:cubicBezTo>
                    <a:pt x="1184489" y="36830"/>
                    <a:pt x="1023809" y="36830"/>
                    <a:pt x="863128" y="38100"/>
                  </a:cubicBezTo>
                  <a:cubicBezTo>
                    <a:pt x="585588" y="41910"/>
                    <a:pt x="308049" y="45720"/>
                    <a:pt x="49530" y="50800"/>
                  </a:cubicBezTo>
                  <a:cubicBezTo>
                    <a:pt x="36830" y="50800"/>
                    <a:pt x="34290" y="53340"/>
                    <a:pt x="33020" y="87975"/>
                  </a:cubicBezTo>
                  <a:cubicBezTo>
                    <a:pt x="31750" y="215607"/>
                    <a:pt x="31750" y="343238"/>
                    <a:pt x="30480" y="470870"/>
                  </a:cubicBezTo>
                  <a:cubicBezTo>
                    <a:pt x="29210" y="683589"/>
                    <a:pt x="26670" y="889217"/>
                    <a:pt x="25400" y="1101936"/>
                  </a:cubicBezTo>
                  <a:cubicBezTo>
                    <a:pt x="20320" y="1328836"/>
                    <a:pt x="26670" y="6873712"/>
                    <a:pt x="29210" y="7100612"/>
                  </a:cubicBezTo>
                  <a:cubicBezTo>
                    <a:pt x="29210" y="7341694"/>
                    <a:pt x="29210" y="7589866"/>
                    <a:pt x="30480" y="7830948"/>
                  </a:cubicBezTo>
                  <a:cubicBezTo>
                    <a:pt x="30480" y="8008214"/>
                    <a:pt x="33020" y="8185479"/>
                    <a:pt x="33020" y="8362745"/>
                  </a:cubicBezTo>
                  <a:cubicBezTo>
                    <a:pt x="33020" y="8554193"/>
                    <a:pt x="33020" y="8745640"/>
                    <a:pt x="31750" y="8925969"/>
                  </a:cubicBezTo>
                  <a:cubicBezTo>
                    <a:pt x="31750" y="8929779"/>
                    <a:pt x="31750" y="8932319"/>
                    <a:pt x="31750" y="8936129"/>
                  </a:cubicBezTo>
                  <a:cubicBezTo>
                    <a:pt x="31750" y="8946289"/>
                    <a:pt x="35560" y="8950099"/>
                    <a:pt x="44450" y="8950099"/>
                  </a:cubicBezTo>
                  <a:cubicBezTo>
                    <a:pt x="96242" y="8950099"/>
                    <a:pt x="198494" y="8951369"/>
                    <a:pt x="293442" y="8951369"/>
                  </a:cubicBezTo>
                  <a:cubicBezTo>
                    <a:pt x="432211" y="8951369"/>
                    <a:pt x="578285" y="8948829"/>
                    <a:pt x="717054" y="8951369"/>
                  </a:cubicBezTo>
                  <a:cubicBezTo>
                    <a:pt x="943468" y="8955179"/>
                    <a:pt x="1169882" y="8957719"/>
                    <a:pt x="1396296" y="8956449"/>
                  </a:cubicBezTo>
                  <a:cubicBezTo>
                    <a:pt x="1542369" y="8955179"/>
                    <a:pt x="1681139" y="8957719"/>
                    <a:pt x="1827212" y="8957719"/>
                  </a:cubicBezTo>
                  <a:cubicBezTo>
                    <a:pt x="2039019" y="8957719"/>
                    <a:pt x="2250825" y="8956449"/>
                    <a:pt x="2462632" y="8957719"/>
                  </a:cubicBezTo>
                  <a:cubicBezTo>
                    <a:pt x="2776689" y="8958989"/>
                    <a:pt x="6224021" y="8948829"/>
                    <a:pt x="6545383" y="8951369"/>
                  </a:cubicBezTo>
                  <a:cubicBezTo>
                    <a:pt x="6684153" y="8952639"/>
                    <a:pt x="6822922" y="8953909"/>
                    <a:pt x="6954389" y="8953909"/>
                  </a:cubicBezTo>
                  <a:cubicBezTo>
                    <a:pt x="7195410" y="8956449"/>
                    <a:pt x="7429127" y="8952639"/>
                    <a:pt x="7670148" y="8956449"/>
                  </a:cubicBezTo>
                  <a:cubicBezTo>
                    <a:pt x="7867347" y="8958989"/>
                    <a:pt x="8064547" y="8958989"/>
                    <a:pt x="8261745" y="8961529"/>
                  </a:cubicBezTo>
                  <a:cubicBezTo>
                    <a:pt x="8553892" y="8965339"/>
                    <a:pt x="8846039" y="8967879"/>
                    <a:pt x="9138186" y="8969149"/>
                  </a:cubicBezTo>
                  <a:cubicBezTo>
                    <a:pt x="9247741" y="8969149"/>
                    <a:pt x="9278131" y="8967879"/>
                    <a:pt x="9298450" y="8967879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7" id="7"/>
          <p:cNvSpPr/>
          <p:nvPr/>
        </p:nvSpPr>
        <p:spPr>
          <a:xfrm flipH="false" flipV="false" rot="0">
            <a:off x="308665" y="2612598"/>
            <a:ext cx="9144751" cy="6098406"/>
          </a:xfrm>
          <a:custGeom>
            <a:avLst/>
            <a:gdLst/>
            <a:ahLst/>
            <a:cxnLst/>
            <a:rect r="r" b="b" t="t" l="l"/>
            <a:pathLst>
              <a:path h="6098406" w="9144751">
                <a:moveTo>
                  <a:pt x="0" y="0"/>
                </a:moveTo>
                <a:lnTo>
                  <a:pt x="9144751" y="0"/>
                </a:lnTo>
                <a:lnTo>
                  <a:pt x="9144751" y="6098406"/>
                </a:lnTo>
                <a:lnTo>
                  <a:pt x="0" y="609840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4108430" y="490219"/>
            <a:ext cx="10071140" cy="9626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839"/>
              </a:lnSpc>
              <a:spcBef>
                <a:spcPct val="0"/>
              </a:spcBef>
            </a:pPr>
            <a:r>
              <a:rPr lang="en-US" sz="5599">
                <a:solidFill>
                  <a:srgbClr val="5D432B"/>
                </a:solidFill>
                <a:latin typeface="Arturo Bold"/>
              </a:rPr>
              <a:t>Правила роботи на уроці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0125155" y="2412573"/>
            <a:ext cx="7835493" cy="64279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6400"/>
              </a:lnSpc>
            </a:pPr>
            <a:r>
              <a:rPr lang="en-US" sz="3699">
                <a:solidFill>
                  <a:srgbClr val="5D432B"/>
                </a:solidFill>
                <a:latin typeface="Comic Sans Bold"/>
              </a:rPr>
              <a:t>1.Мати гарний настрій.</a:t>
            </a:r>
          </a:p>
          <a:p>
            <a:pPr>
              <a:lnSpc>
                <a:spcPts val="6400"/>
              </a:lnSpc>
            </a:pPr>
            <a:r>
              <a:rPr lang="en-US" sz="3699">
                <a:solidFill>
                  <a:srgbClr val="5D432B"/>
                </a:solidFill>
                <a:latin typeface="Comic Sans Bold"/>
              </a:rPr>
              <a:t>2.Бути чемним та поважати один одного.</a:t>
            </a:r>
          </a:p>
          <a:p>
            <a:pPr>
              <a:lnSpc>
                <a:spcPts val="6400"/>
              </a:lnSpc>
            </a:pPr>
            <a:r>
              <a:rPr lang="en-US" sz="3699">
                <a:solidFill>
                  <a:srgbClr val="5D432B"/>
                </a:solidFill>
                <a:latin typeface="Comic Sans Bold"/>
              </a:rPr>
              <a:t>3.Вміти вислухати відповідь свого однокласника.</a:t>
            </a:r>
          </a:p>
          <a:p>
            <a:pPr>
              <a:lnSpc>
                <a:spcPts val="6400"/>
              </a:lnSpc>
            </a:pPr>
            <a:r>
              <a:rPr lang="en-US" sz="3699">
                <a:solidFill>
                  <a:srgbClr val="5D432B"/>
                </a:solidFill>
                <a:latin typeface="Comic Sans Bold"/>
              </a:rPr>
              <a:t>4.Працювати уважно.</a:t>
            </a:r>
          </a:p>
          <a:p>
            <a:pPr>
              <a:lnSpc>
                <a:spcPts val="6400"/>
              </a:lnSpc>
            </a:pPr>
            <a:r>
              <a:rPr lang="en-US" sz="3699">
                <a:solidFill>
                  <a:srgbClr val="5D432B"/>
                </a:solidFill>
                <a:latin typeface="Comic Sans Bold"/>
              </a:rPr>
              <a:t>5.Допомагати один одному.</a:t>
            </a:r>
          </a:p>
          <a:p>
            <a:pPr>
              <a:lnSpc>
                <a:spcPts val="6400"/>
              </a:lnSpc>
            </a:pPr>
            <a:r>
              <a:rPr lang="en-US" sz="3699">
                <a:solidFill>
                  <a:srgbClr val="5D432B"/>
                </a:solidFill>
                <a:latin typeface="Comic Sans Bold"/>
              </a:rPr>
              <a:t>6.Дарувати позитивний настрій.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0757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3407072" y="749272"/>
            <a:ext cx="4972134" cy="1423129"/>
            <a:chOff x="0" y="0"/>
            <a:chExt cx="5455886" cy="156158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10160" y="16510"/>
              <a:ext cx="5433026" cy="1533649"/>
            </a:xfrm>
            <a:custGeom>
              <a:avLst/>
              <a:gdLst/>
              <a:ahLst/>
              <a:cxnLst/>
              <a:rect r="r" b="b" t="t" l="l"/>
              <a:pathLst>
                <a:path h="1533649" w="5433026">
                  <a:moveTo>
                    <a:pt x="5433026" y="1533649"/>
                  </a:moveTo>
                  <a:lnTo>
                    <a:pt x="0" y="1526029"/>
                  </a:lnTo>
                  <a:lnTo>
                    <a:pt x="0" y="545137"/>
                  </a:lnTo>
                  <a:lnTo>
                    <a:pt x="17780" y="19050"/>
                  </a:lnTo>
                  <a:lnTo>
                    <a:pt x="2707250" y="0"/>
                  </a:lnTo>
                  <a:lnTo>
                    <a:pt x="5413976" y="508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-3810" y="0"/>
              <a:ext cx="5462236" cy="1560319"/>
            </a:xfrm>
            <a:custGeom>
              <a:avLst/>
              <a:gdLst/>
              <a:ahLst/>
              <a:cxnLst/>
              <a:rect r="r" b="b" t="t" l="l"/>
              <a:pathLst>
                <a:path h="1560319" w="5462236">
                  <a:moveTo>
                    <a:pt x="5427946" y="21590"/>
                  </a:moveTo>
                  <a:cubicBezTo>
                    <a:pt x="5429216" y="34290"/>
                    <a:pt x="5429216" y="44450"/>
                    <a:pt x="5430486" y="54610"/>
                  </a:cubicBezTo>
                  <a:cubicBezTo>
                    <a:pt x="5433026" y="86534"/>
                    <a:pt x="5434296" y="118667"/>
                    <a:pt x="5436836" y="149653"/>
                  </a:cubicBezTo>
                  <a:cubicBezTo>
                    <a:pt x="5436836" y="194410"/>
                    <a:pt x="5449536" y="1076926"/>
                    <a:pt x="5455886" y="1121682"/>
                  </a:cubicBezTo>
                  <a:cubicBezTo>
                    <a:pt x="5462236" y="1189392"/>
                    <a:pt x="5458426" y="1258249"/>
                    <a:pt x="5458426" y="1325958"/>
                  </a:cubicBezTo>
                  <a:cubicBezTo>
                    <a:pt x="5458426" y="1385634"/>
                    <a:pt x="5459696" y="1440719"/>
                    <a:pt x="5460966" y="1499359"/>
                  </a:cubicBezTo>
                  <a:cubicBezTo>
                    <a:pt x="5460966" y="1520949"/>
                    <a:pt x="5460966" y="1534919"/>
                    <a:pt x="5460966" y="1559049"/>
                  </a:cubicBezTo>
                  <a:cubicBezTo>
                    <a:pt x="5438106" y="1559049"/>
                    <a:pt x="5417786" y="1560319"/>
                    <a:pt x="5385310" y="1559049"/>
                  </a:cubicBezTo>
                  <a:cubicBezTo>
                    <a:pt x="5109568" y="1553969"/>
                    <a:pt x="4829584" y="1560319"/>
                    <a:pt x="4553842" y="1555239"/>
                  </a:cubicBezTo>
                  <a:cubicBezTo>
                    <a:pt x="4388397" y="1551429"/>
                    <a:pt x="4227194" y="1553969"/>
                    <a:pt x="4061749" y="1551429"/>
                  </a:cubicBezTo>
                  <a:cubicBezTo>
                    <a:pt x="3985390" y="1550159"/>
                    <a:pt x="3909031" y="1548889"/>
                    <a:pt x="3832671" y="1547619"/>
                  </a:cubicBezTo>
                  <a:cubicBezTo>
                    <a:pt x="3786007" y="1547619"/>
                    <a:pt x="3743586" y="1548889"/>
                    <a:pt x="3696921" y="1548889"/>
                  </a:cubicBezTo>
                  <a:cubicBezTo>
                    <a:pt x="3578140" y="1547619"/>
                    <a:pt x="3251492" y="1548889"/>
                    <a:pt x="3132711" y="1547619"/>
                  </a:cubicBezTo>
                  <a:cubicBezTo>
                    <a:pt x="3047868" y="1546349"/>
                    <a:pt x="1350995" y="1555239"/>
                    <a:pt x="1266151" y="1553969"/>
                  </a:cubicBezTo>
                  <a:cubicBezTo>
                    <a:pt x="1244940" y="1553969"/>
                    <a:pt x="1219487" y="1555239"/>
                    <a:pt x="1198276" y="1555239"/>
                  </a:cubicBezTo>
                  <a:cubicBezTo>
                    <a:pt x="1147370" y="1555239"/>
                    <a:pt x="1100706" y="1556509"/>
                    <a:pt x="1049800" y="1556509"/>
                  </a:cubicBezTo>
                  <a:cubicBezTo>
                    <a:pt x="922534" y="1556509"/>
                    <a:pt x="799511" y="1555239"/>
                    <a:pt x="672246" y="1553969"/>
                  </a:cubicBezTo>
                  <a:cubicBezTo>
                    <a:pt x="595886" y="1552699"/>
                    <a:pt x="519527" y="1551429"/>
                    <a:pt x="447410" y="1550159"/>
                  </a:cubicBezTo>
                  <a:cubicBezTo>
                    <a:pt x="311660" y="1548889"/>
                    <a:pt x="175910" y="1547619"/>
                    <a:pt x="48260" y="1547619"/>
                  </a:cubicBezTo>
                  <a:cubicBezTo>
                    <a:pt x="38100" y="1547619"/>
                    <a:pt x="29210" y="1547619"/>
                    <a:pt x="19050" y="1546349"/>
                  </a:cubicBezTo>
                  <a:cubicBezTo>
                    <a:pt x="10160" y="1545079"/>
                    <a:pt x="5080" y="1538729"/>
                    <a:pt x="7620" y="1529839"/>
                  </a:cubicBezTo>
                  <a:cubicBezTo>
                    <a:pt x="16510" y="1498100"/>
                    <a:pt x="12700" y="1469410"/>
                    <a:pt x="11430" y="1439572"/>
                  </a:cubicBezTo>
                  <a:cubicBezTo>
                    <a:pt x="10160" y="1378748"/>
                    <a:pt x="6350" y="1319072"/>
                    <a:pt x="7620" y="1258249"/>
                  </a:cubicBezTo>
                  <a:cubicBezTo>
                    <a:pt x="5080" y="1182506"/>
                    <a:pt x="0" y="244905"/>
                    <a:pt x="7620" y="168015"/>
                  </a:cubicBezTo>
                  <a:cubicBezTo>
                    <a:pt x="8890" y="153096"/>
                    <a:pt x="7620" y="137029"/>
                    <a:pt x="8890" y="122110"/>
                  </a:cubicBezTo>
                  <a:cubicBezTo>
                    <a:pt x="10160" y="98010"/>
                    <a:pt x="12700" y="71615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69856" y="30480"/>
                    <a:pt x="137731" y="29210"/>
                  </a:cubicBezTo>
                  <a:cubicBezTo>
                    <a:pt x="252270" y="25400"/>
                    <a:pt x="366809" y="22860"/>
                    <a:pt x="485590" y="20320"/>
                  </a:cubicBezTo>
                  <a:cubicBezTo>
                    <a:pt x="566191" y="17780"/>
                    <a:pt x="646793" y="16510"/>
                    <a:pt x="723152" y="13970"/>
                  </a:cubicBezTo>
                  <a:cubicBezTo>
                    <a:pt x="799511" y="11430"/>
                    <a:pt x="880113" y="8890"/>
                    <a:pt x="956472" y="8890"/>
                  </a:cubicBezTo>
                  <a:cubicBezTo>
                    <a:pt x="1041315" y="7620"/>
                    <a:pt x="1126159" y="10160"/>
                    <a:pt x="1211003" y="8890"/>
                  </a:cubicBezTo>
                  <a:cubicBezTo>
                    <a:pt x="1317057" y="8890"/>
                    <a:pt x="3238766" y="6350"/>
                    <a:pt x="3344820" y="5080"/>
                  </a:cubicBezTo>
                  <a:cubicBezTo>
                    <a:pt x="3446633" y="3810"/>
                    <a:pt x="3548445" y="2540"/>
                    <a:pt x="3654500" y="2540"/>
                  </a:cubicBezTo>
                  <a:cubicBezTo>
                    <a:pt x="3828429" y="1270"/>
                    <a:pt x="3998117" y="0"/>
                    <a:pt x="4172046" y="0"/>
                  </a:cubicBezTo>
                  <a:cubicBezTo>
                    <a:pt x="4244163" y="0"/>
                    <a:pt x="4320522" y="2540"/>
                    <a:pt x="4392639" y="2540"/>
                  </a:cubicBezTo>
                  <a:cubicBezTo>
                    <a:pt x="4592022" y="3810"/>
                    <a:pt x="4795647" y="5080"/>
                    <a:pt x="4995029" y="7620"/>
                  </a:cubicBezTo>
                  <a:cubicBezTo>
                    <a:pt x="5101084" y="8890"/>
                    <a:pt x="5207138" y="12700"/>
                    <a:pt x="5313193" y="16510"/>
                  </a:cubicBezTo>
                  <a:cubicBezTo>
                    <a:pt x="5338646" y="16510"/>
                    <a:pt x="5364099" y="16510"/>
                    <a:pt x="5385310" y="16510"/>
                  </a:cubicBezTo>
                  <a:cubicBezTo>
                    <a:pt x="5408896" y="17780"/>
                    <a:pt x="5417786" y="20320"/>
                    <a:pt x="5427946" y="21590"/>
                  </a:cubicBezTo>
                  <a:close/>
                  <a:moveTo>
                    <a:pt x="5438106" y="1542539"/>
                  </a:moveTo>
                  <a:cubicBezTo>
                    <a:pt x="5439376" y="1526029"/>
                    <a:pt x="5440646" y="1513329"/>
                    <a:pt x="5440646" y="1500629"/>
                  </a:cubicBezTo>
                  <a:cubicBezTo>
                    <a:pt x="5439376" y="1434981"/>
                    <a:pt x="5438106" y="1374158"/>
                    <a:pt x="5438106" y="1308744"/>
                  </a:cubicBezTo>
                  <a:cubicBezTo>
                    <a:pt x="5438106" y="1278906"/>
                    <a:pt x="5440646" y="1249068"/>
                    <a:pt x="5439376" y="1219230"/>
                  </a:cubicBezTo>
                  <a:cubicBezTo>
                    <a:pt x="5439376" y="1191687"/>
                    <a:pt x="5438106" y="1162997"/>
                    <a:pt x="5436836" y="1135454"/>
                  </a:cubicBezTo>
                  <a:cubicBezTo>
                    <a:pt x="5431756" y="1092992"/>
                    <a:pt x="5420326" y="213919"/>
                    <a:pt x="5420326" y="171457"/>
                  </a:cubicBezTo>
                  <a:cubicBezTo>
                    <a:pt x="5417786" y="135881"/>
                    <a:pt x="5415246" y="99158"/>
                    <a:pt x="5412706" y="63500"/>
                  </a:cubicBezTo>
                  <a:cubicBezTo>
                    <a:pt x="5411436" y="44450"/>
                    <a:pt x="5410166" y="43180"/>
                    <a:pt x="5372583" y="41910"/>
                  </a:cubicBezTo>
                  <a:cubicBezTo>
                    <a:pt x="5359857" y="41910"/>
                    <a:pt x="5351373" y="41910"/>
                    <a:pt x="5338646" y="40640"/>
                  </a:cubicBezTo>
                  <a:cubicBezTo>
                    <a:pt x="5232592" y="36830"/>
                    <a:pt x="5122295" y="31750"/>
                    <a:pt x="5016240" y="30480"/>
                  </a:cubicBezTo>
                  <a:cubicBezTo>
                    <a:pt x="4757467" y="26670"/>
                    <a:pt x="4494452" y="25400"/>
                    <a:pt x="4235679" y="22860"/>
                  </a:cubicBezTo>
                  <a:cubicBezTo>
                    <a:pt x="4197499" y="22860"/>
                    <a:pt x="4155077" y="22860"/>
                    <a:pt x="4116898" y="22860"/>
                  </a:cubicBezTo>
                  <a:cubicBezTo>
                    <a:pt x="4053265" y="22860"/>
                    <a:pt x="3989632" y="22860"/>
                    <a:pt x="3930242" y="22860"/>
                  </a:cubicBezTo>
                  <a:cubicBezTo>
                    <a:pt x="3794492" y="22860"/>
                    <a:pt x="3658742" y="22860"/>
                    <a:pt x="3527234" y="24130"/>
                  </a:cubicBezTo>
                  <a:cubicBezTo>
                    <a:pt x="3412695" y="25400"/>
                    <a:pt x="1482502" y="29210"/>
                    <a:pt x="1367964" y="29210"/>
                  </a:cubicBezTo>
                  <a:cubicBezTo>
                    <a:pt x="1181308" y="29210"/>
                    <a:pt x="994652" y="26670"/>
                    <a:pt x="807996" y="33020"/>
                  </a:cubicBezTo>
                  <a:cubicBezTo>
                    <a:pt x="710425" y="36830"/>
                    <a:pt x="617097" y="36830"/>
                    <a:pt x="523769" y="38100"/>
                  </a:cubicBezTo>
                  <a:cubicBezTo>
                    <a:pt x="362566" y="41910"/>
                    <a:pt x="201363" y="45720"/>
                    <a:pt x="49530" y="50800"/>
                  </a:cubicBezTo>
                  <a:cubicBezTo>
                    <a:pt x="36830" y="50800"/>
                    <a:pt x="34290" y="53340"/>
                    <a:pt x="33020" y="68172"/>
                  </a:cubicBezTo>
                  <a:cubicBezTo>
                    <a:pt x="31750" y="88829"/>
                    <a:pt x="31750" y="109486"/>
                    <a:pt x="30480" y="130143"/>
                  </a:cubicBezTo>
                  <a:cubicBezTo>
                    <a:pt x="29210" y="164572"/>
                    <a:pt x="26670" y="197853"/>
                    <a:pt x="25400" y="232281"/>
                  </a:cubicBezTo>
                  <a:cubicBezTo>
                    <a:pt x="20320" y="269005"/>
                    <a:pt x="26670" y="1166439"/>
                    <a:pt x="29210" y="1203163"/>
                  </a:cubicBezTo>
                  <a:cubicBezTo>
                    <a:pt x="29210" y="1242182"/>
                    <a:pt x="29210" y="1282348"/>
                    <a:pt x="30480" y="1321367"/>
                  </a:cubicBezTo>
                  <a:cubicBezTo>
                    <a:pt x="30480" y="1350058"/>
                    <a:pt x="33020" y="1378748"/>
                    <a:pt x="33020" y="1407439"/>
                  </a:cubicBezTo>
                  <a:cubicBezTo>
                    <a:pt x="33020" y="1438424"/>
                    <a:pt x="33020" y="1469410"/>
                    <a:pt x="31750" y="1500629"/>
                  </a:cubicBezTo>
                  <a:cubicBezTo>
                    <a:pt x="31750" y="1504439"/>
                    <a:pt x="31750" y="1506979"/>
                    <a:pt x="31750" y="1510789"/>
                  </a:cubicBezTo>
                  <a:cubicBezTo>
                    <a:pt x="31750" y="1520949"/>
                    <a:pt x="35560" y="1524759"/>
                    <a:pt x="44450" y="1524759"/>
                  </a:cubicBezTo>
                  <a:cubicBezTo>
                    <a:pt x="78340" y="1524759"/>
                    <a:pt x="137731" y="1526029"/>
                    <a:pt x="192879" y="1526029"/>
                  </a:cubicBezTo>
                  <a:cubicBezTo>
                    <a:pt x="273481" y="1526029"/>
                    <a:pt x="358324" y="1523489"/>
                    <a:pt x="438926" y="1526029"/>
                  </a:cubicBezTo>
                  <a:cubicBezTo>
                    <a:pt x="570433" y="1529839"/>
                    <a:pt x="701941" y="1532379"/>
                    <a:pt x="833449" y="1531109"/>
                  </a:cubicBezTo>
                  <a:cubicBezTo>
                    <a:pt x="918292" y="1529839"/>
                    <a:pt x="998894" y="1532379"/>
                    <a:pt x="1083737" y="1532379"/>
                  </a:cubicBezTo>
                  <a:cubicBezTo>
                    <a:pt x="1206761" y="1532379"/>
                    <a:pt x="1329784" y="1531109"/>
                    <a:pt x="1452807" y="1532379"/>
                  </a:cubicBezTo>
                  <a:cubicBezTo>
                    <a:pt x="1635221" y="1533649"/>
                    <a:pt x="3637531" y="1523489"/>
                    <a:pt x="3824187" y="1526029"/>
                  </a:cubicBezTo>
                  <a:cubicBezTo>
                    <a:pt x="3904789" y="1527299"/>
                    <a:pt x="3985390" y="1528569"/>
                    <a:pt x="4061749" y="1528569"/>
                  </a:cubicBezTo>
                  <a:cubicBezTo>
                    <a:pt x="4201741" y="1531109"/>
                    <a:pt x="4337491" y="1527299"/>
                    <a:pt x="4477483" y="1531109"/>
                  </a:cubicBezTo>
                  <a:cubicBezTo>
                    <a:pt x="4592022" y="1533649"/>
                    <a:pt x="4706561" y="1533649"/>
                    <a:pt x="4821100" y="1536189"/>
                  </a:cubicBezTo>
                  <a:cubicBezTo>
                    <a:pt x="4990787" y="1539999"/>
                    <a:pt x="5160474" y="1542539"/>
                    <a:pt x="5330162" y="1543809"/>
                  </a:cubicBezTo>
                  <a:cubicBezTo>
                    <a:pt x="5393795" y="1543809"/>
                    <a:pt x="5417786" y="1542539"/>
                    <a:pt x="5438106" y="1542539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5" id="5"/>
          <p:cNvGrpSpPr/>
          <p:nvPr/>
        </p:nvGrpSpPr>
        <p:grpSpPr>
          <a:xfrm rot="103832">
            <a:off x="513848" y="3791003"/>
            <a:ext cx="7856048" cy="6042733"/>
            <a:chOff x="0" y="0"/>
            <a:chExt cx="6496007" cy="4996614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10160" y="16510"/>
              <a:ext cx="6473147" cy="4968674"/>
            </a:xfrm>
            <a:custGeom>
              <a:avLst/>
              <a:gdLst/>
              <a:ahLst/>
              <a:cxnLst/>
              <a:rect r="r" b="b" t="t" l="l"/>
              <a:pathLst>
                <a:path h="4968674" w="6473147">
                  <a:moveTo>
                    <a:pt x="6473147" y="4968674"/>
                  </a:moveTo>
                  <a:lnTo>
                    <a:pt x="0" y="4961054"/>
                  </a:lnTo>
                  <a:lnTo>
                    <a:pt x="0" y="1736493"/>
                  </a:lnTo>
                  <a:lnTo>
                    <a:pt x="17780" y="19050"/>
                  </a:lnTo>
                  <a:lnTo>
                    <a:pt x="3225973" y="0"/>
                  </a:lnTo>
                  <a:lnTo>
                    <a:pt x="6454097" y="5080"/>
                  </a:lnTo>
                  <a:close/>
                </a:path>
              </a:pathLst>
            </a:custGeom>
            <a:solidFill>
              <a:srgbClr val="FCE9CF"/>
            </a:solid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-3810" y="0"/>
              <a:ext cx="6502357" cy="4995344"/>
            </a:xfrm>
            <a:custGeom>
              <a:avLst/>
              <a:gdLst/>
              <a:ahLst/>
              <a:cxnLst/>
              <a:rect r="r" b="b" t="t" l="l"/>
              <a:pathLst>
                <a:path h="4995344" w="6502357">
                  <a:moveTo>
                    <a:pt x="6468067" y="21590"/>
                  </a:moveTo>
                  <a:cubicBezTo>
                    <a:pt x="6469337" y="34290"/>
                    <a:pt x="6469337" y="44450"/>
                    <a:pt x="6470607" y="54610"/>
                  </a:cubicBezTo>
                  <a:cubicBezTo>
                    <a:pt x="6473147" y="139684"/>
                    <a:pt x="6474417" y="248797"/>
                    <a:pt x="6476957" y="354014"/>
                  </a:cubicBezTo>
                  <a:cubicBezTo>
                    <a:pt x="6476957" y="505993"/>
                    <a:pt x="6489657" y="3502713"/>
                    <a:pt x="6496007" y="3654692"/>
                  </a:cubicBezTo>
                  <a:cubicBezTo>
                    <a:pt x="6502357" y="3884610"/>
                    <a:pt x="6498547" y="4118424"/>
                    <a:pt x="6498547" y="4348342"/>
                  </a:cubicBezTo>
                  <a:cubicBezTo>
                    <a:pt x="6498547" y="4550981"/>
                    <a:pt x="6499817" y="4738032"/>
                    <a:pt x="6501087" y="4934384"/>
                  </a:cubicBezTo>
                  <a:cubicBezTo>
                    <a:pt x="6501087" y="4955974"/>
                    <a:pt x="6501087" y="4969944"/>
                    <a:pt x="6501087" y="4994074"/>
                  </a:cubicBezTo>
                  <a:cubicBezTo>
                    <a:pt x="6478227" y="4994074"/>
                    <a:pt x="6457907" y="4995344"/>
                    <a:pt x="6422057" y="4994074"/>
                  </a:cubicBezTo>
                  <a:cubicBezTo>
                    <a:pt x="6092698" y="4988994"/>
                    <a:pt x="5758272" y="4995344"/>
                    <a:pt x="5428913" y="4990264"/>
                  </a:cubicBezTo>
                  <a:cubicBezTo>
                    <a:pt x="5231298" y="4986454"/>
                    <a:pt x="5038750" y="4988994"/>
                    <a:pt x="4841134" y="4986454"/>
                  </a:cubicBezTo>
                  <a:cubicBezTo>
                    <a:pt x="4749927" y="4985184"/>
                    <a:pt x="4658720" y="4983914"/>
                    <a:pt x="4567513" y="4982644"/>
                  </a:cubicBezTo>
                  <a:cubicBezTo>
                    <a:pt x="4511775" y="4982644"/>
                    <a:pt x="4461105" y="4983914"/>
                    <a:pt x="4405367" y="4983914"/>
                  </a:cubicBezTo>
                  <a:cubicBezTo>
                    <a:pt x="4263489" y="4982644"/>
                    <a:pt x="3873326" y="4983914"/>
                    <a:pt x="3731448" y="4982644"/>
                  </a:cubicBezTo>
                  <a:cubicBezTo>
                    <a:pt x="3630106" y="4981374"/>
                    <a:pt x="1603282" y="4990264"/>
                    <a:pt x="1501941" y="4988994"/>
                  </a:cubicBezTo>
                  <a:cubicBezTo>
                    <a:pt x="1476606" y="4988994"/>
                    <a:pt x="1446203" y="4990264"/>
                    <a:pt x="1420868" y="4990264"/>
                  </a:cubicBezTo>
                  <a:cubicBezTo>
                    <a:pt x="1360063" y="4990264"/>
                    <a:pt x="1304325" y="4991534"/>
                    <a:pt x="1243521" y="4991534"/>
                  </a:cubicBezTo>
                  <a:cubicBezTo>
                    <a:pt x="1091509" y="4991534"/>
                    <a:pt x="944564" y="4990264"/>
                    <a:pt x="792552" y="4988994"/>
                  </a:cubicBezTo>
                  <a:cubicBezTo>
                    <a:pt x="701345" y="4987724"/>
                    <a:pt x="610138" y="4986454"/>
                    <a:pt x="523998" y="4985184"/>
                  </a:cubicBezTo>
                  <a:cubicBezTo>
                    <a:pt x="361852" y="4983914"/>
                    <a:pt x="199706" y="4982644"/>
                    <a:pt x="48260" y="4982644"/>
                  </a:cubicBezTo>
                  <a:cubicBezTo>
                    <a:pt x="38100" y="4982644"/>
                    <a:pt x="29210" y="4982644"/>
                    <a:pt x="19050" y="4981374"/>
                  </a:cubicBezTo>
                  <a:cubicBezTo>
                    <a:pt x="10160" y="4980104"/>
                    <a:pt x="5080" y="4973754"/>
                    <a:pt x="7620" y="4964864"/>
                  </a:cubicBezTo>
                  <a:cubicBezTo>
                    <a:pt x="16510" y="4932878"/>
                    <a:pt x="12700" y="4835455"/>
                    <a:pt x="11430" y="4734135"/>
                  </a:cubicBezTo>
                  <a:cubicBezTo>
                    <a:pt x="10160" y="4527599"/>
                    <a:pt x="6350" y="4324960"/>
                    <a:pt x="7620" y="4118424"/>
                  </a:cubicBezTo>
                  <a:cubicBezTo>
                    <a:pt x="5080" y="3861229"/>
                    <a:pt x="0" y="677457"/>
                    <a:pt x="7620" y="416364"/>
                  </a:cubicBezTo>
                  <a:cubicBezTo>
                    <a:pt x="8890" y="365704"/>
                    <a:pt x="7620" y="311148"/>
                    <a:pt x="8890" y="260488"/>
                  </a:cubicBezTo>
                  <a:cubicBezTo>
                    <a:pt x="10160" y="178653"/>
                    <a:pt x="12700" y="89024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73030" y="30480"/>
                    <a:pt x="154103" y="29210"/>
                  </a:cubicBezTo>
                  <a:cubicBezTo>
                    <a:pt x="290913" y="25400"/>
                    <a:pt x="427724" y="22860"/>
                    <a:pt x="569602" y="20320"/>
                  </a:cubicBezTo>
                  <a:cubicBezTo>
                    <a:pt x="665876" y="17780"/>
                    <a:pt x="762150" y="16510"/>
                    <a:pt x="853357" y="13970"/>
                  </a:cubicBezTo>
                  <a:cubicBezTo>
                    <a:pt x="944564" y="11430"/>
                    <a:pt x="1040838" y="8890"/>
                    <a:pt x="1132045" y="8890"/>
                  </a:cubicBezTo>
                  <a:cubicBezTo>
                    <a:pt x="1233387" y="7620"/>
                    <a:pt x="1334728" y="10160"/>
                    <a:pt x="1436069" y="8890"/>
                  </a:cubicBezTo>
                  <a:cubicBezTo>
                    <a:pt x="1562746" y="8890"/>
                    <a:pt x="3858124" y="6350"/>
                    <a:pt x="3984801" y="5080"/>
                  </a:cubicBezTo>
                  <a:cubicBezTo>
                    <a:pt x="4106410" y="3810"/>
                    <a:pt x="4228020" y="2540"/>
                    <a:pt x="4354696" y="2540"/>
                  </a:cubicBezTo>
                  <a:cubicBezTo>
                    <a:pt x="4562446" y="1270"/>
                    <a:pt x="4765129" y="0"/>
                    <a:pt x="4972878" y="0"/>
                  </a:cubicBezTo>
                  <a:cubicBezTo>
                    <a:pt x="5059018" y="0"/>
                    <a:pt x="5150225" y="2540"/>
                    <a:pt x="5236365" y="2540"/>
                  </a:cubicBezTo>
                  <a:cubicBezTo>
                    <a:pt x="5474517" y="3810"/>
                    <a:pt x="5717736" y="5080"/>
                    <a:pt x="5955888" y="7620"/>
                  </a:cubicBezTo>
                  <a:cubicBezTo>
                    <a:pt x="6082565" y="8890"/>
                    <a:pt x="6209241" y="12700"/>
                    <a:pt x="6335917" y="16510"/>
                  </a:cubicBezTo>
                  <a:cubicBezTo>
                    <a:pt x="6366320" y="16510"/>
                    <a:pt x="6396722" y="16510"/>
                    <a:pt x="6422057" y="16510"/>
                  </a:cubicBezTo>
                  <a:cubicBezTo>
                    <a:pt x="6449017" y="17780"/>
                    <a:pt x="6457907" y="20320"/>
                    <a:pt x="6468067" y="21590"/>
                  </a:cubicBezTo>
                  <a:close/>
                  <a:moveTo>
                    <a:pt x="6478227" y="4977564"/>
                  </a:moveTo>
                  <a:cubicBezTo>
                    <a:pt x="6479497" y="4961054"/>
                    <a:pt x="6480767" y="4948354"/>
                    <a:pt x="6480767" y="4935654"/>
                  </a:cubicBezTo>
                  <a:cubicBezTo>
                    <a:pt x="6479497" y="4718548"/>
                    <a:pt x="6478227" y="4512012"/>
                    <a:pt x="6478227" y="4289888"/>
                  </a:cubicBezTo>
                  <a:cubicBezTo>
                    <a:pt x="6478227" y="4188569"/>
                    <a:pt x="6480767" y="4087249"/>
                    <a:pt x="6479497" y="3985930"/>
                  </a:cubicBezTo>
                  <a:cubicBezTo>
                    <a:pt x="6479497" y="3892404"/>
                    <a:pt x="6478227" y="3794981"/>
                    <a:pt x="6476957" y="3701455"/>
                  </a:cubicBezTo>
                  <a:cubicBezTo>
                    <a:pt x="6471877" y="3557270"/>
                    <a:pt x="6460447" y="572240"/>
                    <a:pt x="6460447" y="428055"/>
                  </a:cubicBezTo>
                  <a:cubicBezTo>
                    <a:pt x="6457907" y="307251"/>
                    <a:pt x="6455367" y="182550"/>
                    <a:pt x="6452827" y="63500"/>
                  </a:cubicBezTo>
                  <a:cubicBezTo>
                    <a:pt x="6451557" y="44450"/>
                    <a:pt x="6450287" y="43180"/>
                    <a:pt x="6406856" y="41910"/>
                  </a:cubicBezTo>
                  <a:cubicBezTo>
                    <a:pt x="6391655" y="41910"/>
                    <a:pt x="6381521" y="41910"/>
                    <a:pt x="6366320" y="40640"/>
                  </a:cubicBezTo>
                  <a:cubicBezTo>
                    <a:pt x="6239643" y="36830"/>
                    <a:pt x="6107900" y="31750"/>
                    <a:pt x="5981223" y="30480"/>
                  </a:cubicBezTo>
                  <a:cubicBezTo>
                    <a:pt x="5672133" y="26670"/>
                    <a:pt x="5357975" y="25400"/>
                    <a:pt x="5048884" y="22860"/>
                  </a:cubicBezTo>
                  <a:cubicBezTo>
                    <a:pt x="5003280" y="22860"/>
                    <a:pt x="4952610" y="22860"/>
                    <a:pt x="4907006" y="22860"/>
                  </a:cubicBezTo>
                  <a:cubicBezTo>
                    <a:pt x="4831000" y="22860"/>
                    <a:pt x="4754994" y="22860"/>
                    <a:pt x="4684056" y="22860"/>
                  </a:cubicBezTo>
                  <a:cubicBezTo>
                    <a:pt x="4521910" y="22860"/>
                    <a:pt x="4359763" y="22860"/>
                    <a:pt x="4202685" y="24130"/>
                  </a:cubicBezTo>
                  <a:cubicBezTo>
                    <a:pt x="4065874" y="25400"/>
                    <a:pt x="1760361" y="29210"/>
                    <a:pt x="1623550" y="29210"/>
                  </a:cubicBezTo>
                  <a:cubicBezTo>
                    <a:pt x="1400600" y="29210"/>
                    <a:pt x="1177649" y="26670"/>
                    <a:pt x="954698" y="33020"/>
                  </a:cubicBezTo>
                  <a:cubicBezTo>
                    <a:pt x="838156" y="36830"/>
                    <a:pt x="726681" y="36830"/>
                    <a:pt x="615205" y="38100"/>
                  </a:cubicBezTo>
                  <a:cubicBezTo>
                    <a:pt x="422657" y="41910"/>
                    <a:pt x="230108" y="45720"/>
                    <a:pt x="49530" y="50800"/>
                  </a:cubicBezTo>
                  <a:cubicBezTo>
                    <a:pt x="36830" y="50800"/>
                    <a:pt x="34290" y="53340"/>
                    <a:pt x="33020" y="77333"/>
                  </a:cubicBezTo>
                  <a:cubicBezTo>
                    <a:pt x="31750" y="147478"/>
                    <a:pt x="31750" y="217622"/>
                    <a:pt x="30480" y="287766"/>
                  </a:cubicBezTo>
                  <a:cubicBezTo>
                    <a:pt x="29210" y="404673"/>
                    <a:pt x="26670" y="517684"/>
                    <a:pt x="25400" y="634591"/>
                  </a:cubicBezTo>
                  <a:cubicBezTo>
                    <a:pt x="20320" y="759292"/>
                    <a:pt x="26670" y="3806672"/>
                    <a:pt x="29210" y="3931373"/>
                  </a:cubicBezTo>
                  <a:cubicBezTo>
                    <a:pt x="29210" y="4063868"/>
                    <a:pt x="29210" y="4200260"/>
                    <a:pt x="30480" y="4332754"/>
                  </a:cubicBezTo>
                  <a:cubicBezTo>
                    <a:pt x="30480" y="4430177"/>
                    <a:pt x="33020" y="4527600"/>
                    <a:pt x="33020" y="4625022"/>
                  </a:cubicBezTo>
                  <a:cubicBezTo>
                    <a:pt x="33020" y="4730238"/>
                    <a:pt x="33020" y="4835455"/>
                    <a:pt x="31750" y="4935654"/>
                  </a:cubicBezTo>
                  <a:cubicBezTo>
                    <a:pt x="31750" y="4939464"/>
                    <a:pt x="31750" y="4942004"/>
                    <a:pt x="31750" y="4945814"/>
                  </a:cubicBezTo>
                  <a:cubicBezTo>
                    <a:pt x="31750" y="4955974"/>
                    <a:pt x="35560" y="4959784"/>
                    <a:pt x="44450" y="4959784"/>
                  </a:cubicBezTo>
                  <a:cubicBezTo>
                    <a:pt x="83164" y="4959784"/>
                    <a:pt x="154103" y="4961054"/>
                    <a:pt x="219974" y="4961054"/>
                  </a:cubicBezTo>
                  <a:cubicBezTo>
                    <a:pt x="316249" y="4961054"/>
                    <a:pt x="417590" y="4958514"/>
                    <a:pt x="513864" y="4961054"/>
                  </a:cubicBezTo>
                  <a:cubicBezTo>
                    <a:pt x="670943" y="4964864"/>
                    <a:pt x="828022" y="4967404"/>
                    <a:pt x="985101" y="4966134"/>
                  </a:cubicBezTo>
                  <a:cubicBezTo>
                    <a:pt x="1086442" y="4964864"/>
                    <a:pt x="1182716" y="4967404"/>
                    <a:pt x="1284057" y="4967404"/>
                  </a:cubicBezTo>
                  <a:cubicBezTo>
                    <a:pt x="1431002" y="4967404"/>
                    <a:pt x="1577947" y="4966134"/>
                    <a:pt x="1724892" y="4967404"/>
                  </a:cubicBezTo>
                  <a:cubicBezTo>
                    <a:pt x="1942775" y="4968674"/>
                    <a:pt x="4334428" y="4958514"/>
                    <a:pt x="4557379" y="4961054"/>
                  </a:cubicBezTo>
                  <a:cubicBezTo>
                    <a:pt x="4653653" y="4962324"/>
                    <a:pt x="4749927" y="4963594"/>
                    <a:pt x="4841135" y="4963594"/>
                  </a:cubicBezTo>
                  <a:cubicBezTo>
                    <a:pt x="5008348" y="4966134"/>
                    <a:pt x="5170493" y="4962324"/>
                    <a:pt x="5337707" y="4966134"/>
                  </a:cubicBezTo>
                  <a:cubicBezTo>
                    <a:pt x="5474517" y="4968674"/>
                    <a:pt x="5611328" y="4968674"/>
                    <a:pt x="5748138" y="4971214"/>
                  </a:cubicBezTo>
                  <a:cubicBezTo>
                    <a:pt x="5950821" y="4975024"/>
                    <a:pt x="6153503" y="4977564"/>
                    <a:pt x="6356186" y="4978834"/>
                  </a:cubicBezTo>
                  <a:cubicBezTo>
                    <a:pt x="6432192" y="4978834"/>
                    <a:pt x="6457907" y="4977564"/>
                    <a:pt x="6478227" y="4977564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8" id="8"/>
          <p:cNvGrpSpPr/>
          <p:nvPr/>
        </p:nvGrpSpPr>
        <p:grpSpPr>
          <a:xfrm rot="133155">
            <a:off x="835346" y="2948587"/>
            <a:ext cx="7934144" cy="6368205"/>
            <a:chOff x="0" y="0"/>
            <a:chExt cx="8706078" cy="6987784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10160" y="16510"/>
              <a:ext cx="8683218" cy="6959844"/>
            </a:xfrm>
            <a:custGeom>
              <a:avLst/>
              <a:gdLst/>
              <a:ahLst/>
              <a:cxnLst/>
              <a:rect r="r" b="b" t="t" l="l"/>
              <a:pathLst>
                <a:path h="6959844" w="8683218">
                  <a:moveTo>
                    <a:pt x="8683218" y="6959844"/>
                  </a:moveTo>
                  <a:lnTo>
                    <a:pt x="0" y="6952224"/>
                  </a:lnTo>
                  <a:lnTo>
                    <a:pt x="0" y="2427083"/>
                  </a:lnTo>
                  <a:lnTo>
                    <a:pt x="17780" y="19050"/>
                  </a:lnTo>
                  <a:lnTo>
                    <a:pt x="4328167" y="0"/>
                  </a:lnTo>
                  <a:lnTo>
                    <a:pt x="8664168" y="508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0" id="10"/>
            <p:cNvSpPr/>
            <p:nvPr/>
          </p:nvSpPr>
          <p:spPr>
            <a:xfrm flipH="false" flipV="false" rot="0">
              <a:off x="-3810" y="0"/>
              <a:ext cx="8712427" cy="6986514"/>
            </a:xfrm>
            <a:custGeom>
              <a:avLst/>
              <a:gdLst/>
              <a:ahLst/>
              <a:cxnLst/>
              <a:rect r="r" b="b" t="t" l="l"/>
              <a:pathLst>
                <a:path h="6986514" w="8712427">
                  <a:moveTo>
                    <a:pt x="8678138" y="21590"/>
                  </a:moveTo>
                  <a:cubicBezTo>
                    <a:pt x="8679408" y="34290"/>
                    <a:pt x="8679408" y="44450"/>
                    <a:pt x="8680677" y="54610"/>
                  </a:cubicBezTo>
                  <a:cubicBezTo>
                    <a:pt x="8683217" y="170493"/>
                    <a:pt x="8684488" y="324229"/>
                    <a:pt x="8687027" y="472475"/>
                  </a:cubicBezTo>
                  <a:cubicBezTo>
                    <a:pt x="8687027" y="686607"/>
                    <a:pt x="8699727" y="4908862"/>
                    <a:pt x="8706077" y="5122995"/>
                  </a:cubicBezTo>
                  <a:cubicBezTo>
                    <a:pt x="8712427" y="5446939"/>
                    <a:pt x="8708617" y="5776373"/>
                    <a:pt x="8708617" y="6100318"/>
                  </a:cubicBezTo>
                  <a:cubicBezTo>
                    <a:pt x="8708617" y="6385828"/>
                    <a:pt x="8709888" y="6649376"/>
                    <a:pt x="8711158" y="6925554"/>
                  </a:cubicBezTo>
                  <a:cubicBezTo>
                    <a:pt x="8711158" y="6947144"/>
                    <a:pt x="8711158" y="6961114"/>
                    <a:pt x="8711158" y="6985244"/>
                  </a:cubicBezTo>
                  <a:cubicBezTo>
                    <a:pt x="8688298" y="6985244"/>
                    <a:pt x="8667977" y="6986514"/>
                    <a:pt x="8624960" y="6985244"/>
                  </a:cubicBezTo>
                  <a:cubicBezTo>
                    <a:pt x="8181674" y="6980164"/>
                    <a:pt x="7731569" y="6986514"/>
                    <a:pt x="7288282" y="6981434"/>
                  </a:cubicBezTo>
                  <a:cubicBezTo>
                    <a:pt x="7022311" y="6977624"/>
                    <a:pt x="6763159" y="6980164"/>
                    <a:pt x="6497188" y="6977624"/>
                  </a:cubicBezTo>
                  <a:cubicBezTo>
                    <a:pt x="6374432" y="6976354"/>
                    <a:pt x="6251676" y="6975084"/>
                    <a:pt x="6128919" y="6973814"/>
                  </a:cubicBezTo>
                  <a:cubicBezTo>
                    <a:pt x="6053902" y="6973814"/>
                    <a:pt x="5985704" y="6975084"/>
                    <a:pt x="5910686" y="6975084"/>
                  </a:cubicBezTo>
                  <a:cubicBezTo>
                    <a:pt x="5719732" y="6973814"/>
                    <a:pt x="5194609" y="6975084"/>
                    <a:pt x="5003656" y="6973814"/>
                  </a:cubicBezTo>
                  <a:cubicBezTo>
                    <a:pt x="4867260" y="6972544"/>
                    <a:pt x="2139347" y="6981434"/>
                    <a:pt x="2002952" y="6980164"/>
                  </a:cubicBezTo>
                  <a:cubicBezTo>
                    <a:pt x="1968853" y="6980164"/>
                    <a:pt x="1927934" y="6981434"/>
                    <a:pt x="1893835" y="6981434"/>
                  </a:cubicBezTo>
                  <a:cubicBezTo>
                    <a:pt x="1811998" y="6981434"/>
                    <a:pt x="1736980" y="6982704"/>
                    <a:pt x="1655143" y="6982704"/>
                  </a:cubicBezTo>
                  <a:cubicBezTo>
                    <a:pt x="1450549" y="6982704"/>
                    <a:pt x="1252776" y="6981434"/>
                    <a:pt x="1048182" y="6980164"/>
                  </a:cubicBezTo>
                  <a:cubicBezTo>
                    <a:pt x="925426" y="6978894"/>
                    <a:pt x="802670" y="6977624"/>
                    <a:pt x="686734" y="6976354"/>
                  </a:cubicBezTo>
                  <a:cubicBezTo>
                    <a:pt x="468501" y="6975084"/>
                    <a:pt x="250268" y="6973814"/>
                    <a:pt x="48260" y="6973814"/>
                  </a:cubicBezTo>
                  <a:cubicBezTo>
                    <a:pt x="38100" y="6973814"/>
                    <a:pt x="29210" y="6973814"/>
                    <a:pt x="19050" y="6972544"/>
                  </a:cubicBezTo>
                  <a:cubicBezTo>
                    <a:pt x="10160" y="6971274"/>
                    <a:pt x="5080" y="6964924"/>
                    <a:pt x="7620" y="6956034"/>
                  </a:cubicBezTo>
                  <a:cubicBezTo>
                    <a:pt x="16510" y="6923905"/>
                    <a:pt x="12700" y="6786640"/>
                    <a:pt x="11430" y="6643884"/>
                  </a:cubicBezTo>
                  <a:cubicBezTo>
                    <a:pt x="10160" y="6352884"/>
                    <a:pt x="6350" y="6067374"/>
                    <a:pt x="7620" y="5776373"/>
                  </a:cubicBezTo>
                  <a:cubicBezTo>
                    <a:pt x="5080" y="5413995"/>
                    <a:pt x="0" y="928192"/>
                    <a:pt x="7620" y="560324"/>
                  </a:cubicBezTo>
                  <a:cubicBezTo>
                    <a:pt x="8890" y="488946"/>
                    <a:pt x="7620" y="412078"/>
                    <a:pt x="8890" y="340701"/>
                  </a:cubicBezTo>
                  <a:cubicBezTo>
                    <a:pt x="10160" y="225399"/>
                    <a:pt x="12700" y="99116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79773" y="30480"/>
                    <a:pt x="188890" y="29210"/>
                  </a:cubicBezTo>
                  <a:cubicBezTo>
                    <a:pt x="373024" y="25400"/>
                    <a:pt x="557158" y="22860"/>
                    <a:pt x="748112" y="20320"/>
                  </a:cubicBezTo>
                  <a:cubicBezTo>
                    <a:pt x="877688" y="17780"/>
                    <a:pt x="1007264" y="16510"/>
                    <a:pt x="1130020" y="13970"/>
                  </a:cubicBezTo>
                  <a:cubicBezTo>
                    <a:pt x="1252776" y="11430"/>
                    <a:pt x="1382352" y="8890"/>
                    <a:pt x="1505108" y="8890"/>
                  </a:cubicBezTo>
                  <a:cubicBezTo>
                    <a:pt x="1641503" y="7620"/>
                    <a:pt x="1777899" y="10160"/>
                    <a:pt x="1914295" y="8890"/>
                  </a:cubicBezTo>
                  <a:cubicBezTo>
                    <a:pt x="2084789" y="8890"/>
                    <a:pt x="5174150" y="6350"/>
                    <a:pt x="5344644" y="5080"/>
                  </a:cubicBezTo>
                  <a:cubicBezTo>
                    <a:pt x="5508319" y="3810"/>
                    <a:pt x="5671994" y="2540"/>
                    <a:pt x="5842488" y="2540"/>
                  </a:cubicBezTo>
                  <a:cubicBezTo>
                    <a:pt x="6122100" y="1270"/>
                    <a:pt x="6394891" y="0"/>
                    <a:pt x="6674502" y="0"/>
                  </a:cubicBezTo>
                  <a:cubicBezTo>
                    <a:pt x="6790438" y="0"/>
                    <a:pt x="6913194" y="2540"/>
                    <a:pt x="7029131" y="2540"/>
                  </a:cubicBezTo>
                  <a:cubicBezTo>
                    <a:pt x="7349660" y="3810"/>
                    <a:pt x="7677010" y="5080"/>
                    <a:pt x="7997540" y="7620"/>
                  </a:cubicBezTo>
                  <a:cubicBezTo>
                    <a:pt x="8168034" y="8890"/>
                    <a:pt x="8338528" y="12700"/>
                    <a:pt x="8509023" y="16510"/>
                  </a:cubicBezTo>
                  <a:cubicBezTo>
                    <a:pt x="8549942" y="16510"/>
                    <a:pt x="8590860" y="16510"/>
                    <a:pt x="8624960" y="16510"/>
                  </a:cubicBezTo>
                  <a:cubicBezTo>
                    <a:pt x="8659088" y="17780"/>
                    <a:pt x="8667977" y="20320"/>
                    <a:pt x="8678138" y="21590"/>
                  </a:cubicBezTo>
                  <a:close/>
                  <a:moveTo>
                    <a:pt x="8688298" y="6968734"/>
                  </a:moveTo>
                  <a:cubicBezTo>
                    <a:pt x="8689567" y="6952224"/>
                    <a:pt x="8690838" y="6939524"/>
                    <a:pt x="8690838" y="6926824"/>
                  </a:cubicBezTo>
                  <a:cubicBezTo>
                    <a:pt x="8689567" y="6621923"/>
                    <a:pt x="8688298" y="6330922"/>
                    <a:pt x="8688298" y="6017959"/>
                  </a:cubicBezTo>
                  <a:cubicBezTo>
                    <a:pt x="8688298" y="5875204"/>
                    <a:pt x="8690838" y="5732449"/>
                    <a:pt x="8689567" y="5589694"/>
                  </a:cubicBezTo>
                  <a:cubicBezTo>
                    <a:pt x="8689567" y="5457920"/>
                    <a:pt x="8688298" y="5320655"/>
                    <a:pt x="8687027" y="5188882"/>
                  </a:cubicBezTo>
                  <a:cubicBezTo>
                    <a:pt x="8681948" y="4985730"/>
                    <a:pt x="8670517" y="779947"/>
                    <a:pt x="8670517" y="576796"/>
                  </a:cubicBezTo>
                  <a:cubicBezTo>
                    <a:pt x="8667977" y="406588"/>
                    <a:pt x="8665438" y="230889"/>
                    <a:pt x="8662898" y="63500"/>
                  </a:cubicBezTo>
                  <a:cubicBezTo>
                    <a:pt x="8661627" y="44450"/>
                    <a:pt x="8660358" y="43180"/>
                    <a:pt x="8604501" y="41910"/>
                  </a:cubicBezTo>
                  <a:cubicBezTo>
                    <a:pt x="8584041" y="41910"/>
                    <a:pt x="8570402" y="41910"/>
                    <a:pt x="8549942" y="40640"/>
                  </a:cubicBezTo>
                  <a:cubicBezTo>
                    <a:pt x="8379448" y="36830"/>
                    <a:pt x="8202134" y="31750"/>
                    <a:pt x="8031639" y="30480"/>
                  </a:cubicBezTo>
                  <a:cubicBezTo>
                    <a:pt x="7615632" y="26670"/>
                    <a:pt x="7192805" y="25400"/>
                    <a:pt x="6776799" y="22860"/>
                  </a:cubicBezTo>
                  <a:cubicBezTo>
                    <a:pt x="6715421" y="22860"/>
                    <a:pt x="6647223" y="22860"/>
                    <a:pt x="6585845" y="22860"/>
                  </a:cubicBezTo>
                  <a:cubicBezTo>
                    <a:pt x="6483549" y="22860"/>
                    <a:pt x="6381252" y="22860"/>
                    <a:pt x="6285775" y="22860"/>
                  </a:cubicBezTo>
                  <a:cubicBezTo>
                    <a:pt x="6067542" y="22860"/>
                    <a:pt x="5849309" y="22860"/>
                    <a:pt x="5637896" y="24130"/>
                  </a:cubicBezTo>
                  <a:cubicBezTo>
                    <a:pt x="5453761" y="25400"/>
                    <a:pt x="2350761" y="29210"/>
                    <a:pt x="2166627" y="29210"/>
                  </a:cubicBezTo>
                  <a:cubicBezTo>
                    <a:pt x="1866556" y="29210"/>
                    <a:pt x="1566486" y="26670"/>
                    <a:pt x="1266415" y="33020"/>
                  </a:cubicBezTo>
                  <a:cubicBezTo>
                    <a:pt x="1109560" y="36830"/>
                    <a:pt x="959525" y="36830"/>
                    <a:pt x="809490" y="38100"/>
                  </a:cubicBezTo>
                  <a:cubicBezTo>
                    <a:pt x="550338" y="41910"/>
                    <a:pt x="291187" y="45720"/>
                    <a:pt x="49530" y="50800"/>
                  </a:cubicBezTo>
                  <a:cubicBezTo>
                    <a:pt x="36830" y="50800"/>
                    <a:pt x="34290" y="53340"/>
                    <a:pt x="33020" y="82644"/>
                  </a:cubicBezTo>
                  <a:cubicBezTo>
                    <a:pt x="31750" y="181474"/>
                    <a:pt x="31750" y="280305"/>
                    <a:pt x="30480" y="379135"/>
                  </a:cubicBezTo>
                  <a:cubicBezTo>
                    <a:pt x="29210" y="543852"/>
                    <a:pt x="26670" y="703079"/>
                    <a:pt x="25400" y="867796"/>
                  </a:cubicBezTo>
                  <a:cubicBezTo>
                    <a:pt x="20320" y="1043495"/>
                    <a:pt x="26670" y="5337127"/>
                    <a:pt x="29210" y="5512826"/>
                  </a:cubicBezTo>
                  <a:cubicBezTo>
                    <a:pt x="29210" y="5699505"/>
                    <a:pt x="29210" y="5891676"/>
                    <a:pt x="30480" y="6078355"/>
                  </a:cubicBezTo>
                  <a:cubicBezTo>
                    <a:pt x="30480" y="6215620"/>
                    <a:pt x="33020" y="6352884"/>
                    <a:pt x="33020" y="6490149"/>
                  </a:cubicBezTo>
                  <a:cubicBezTo>
                    <a:pt x="33020" y="6638394"/>
                    <a:pt x="33020" y="6786640"/>
                    <a:pt x="31750" y="6926824"/>
                  </a:cubicBezTo>
                  <a:cubicBezTo>
                    <a:pt x="31750" y="6930634"/>
                    <a:pt x="31750" y="6933174"/>
                    <a:pt x="31750" y="6936984"/>
                  </a:cubicBezTo>
                  <a:cubicBezTo>
                    <a:pt x="31750" y="6947144"/>
                    <a:pt x="35560" y="6950954"/>
                    <a:pt x="44450" y="6950954"/>
                  </a:cubicBezTo>
                  <a:cubicBezTo>
                    <a:pt x="93413" y="6950954"/>
                    <a:pt x="188890" y="6952224"/>
                    <a:pt x="277547" y="6952224"/>
                  </a:cubicBezTo>
                  <a:cubicBezTo>
                    <a:pt x="407123" y="6952224"/>
                    <a:pt x="543518" y="6949684"/>
                    <a:pt x="673094" y="6952224"/>
                  </a:cubicBezTo>
                  <a:cubicBezTo>
                    <a:pt x="884508" y="6956034"/>
                    <a:pt x="1095921" y="6958574"/>
                    <a:pt x="1307334" y="6957304"/>
                  </a:cubicBezTo>
                  <a:cubicBezTo>
                    <a:pt x="1443730" y="6956034"/>
                    <a:pt x="1573306" y="6958574"/>
                    <a:pt x="1709701" y="6958574"/>
                  </a:cubicBezTo>
                  <a:cubicBezTo>
                    <a:pt x="1907475" y="6958574"/>
                    <a:pt x="2105249" y="6957304"/>
                    <a:pt x="2303022" y="6958574"/>
                  </a:cubicBezTo>
                  <a:cubicBezTo>
                    <a:pt x="2596273" y="6959844"/>
                    <a:pt x="5815210" y="6949684"/>
                    <a:pt x="6115280" y="6952224"/>
                  </a:cubicBezTo>
                  <a:cubicBezTo>
                    <a:pt x="6244856" y="6953494"/>
                    <a:pt x="6374432" y="6954764"/>
                    <a:pt x="6497188" y="6954764"/>
                  </a:cubicBezTo>
                  <a:cubicBezTo>
                    <a:pt x="6722241" y="6957304"/>
                    <a:pt x="6940473" y="6953494"/>
                    <a:pt x="7165526" y="6957304"/>
                  </a:cubicBezTo>
                  <a:cubicBezTo>
                    <a:pt x="7349661" y="6959844"/>
                    <a:pt x="7533795" y="6959844"/>
                    <a:pt x="7717929" y="6962384"/>
                  </a:cubicBezTo>
                  <a:cubicBezTo>
                    <a:pt x="7990720" y="6966194"/>
                    <a:pt x="8263511" y="6968734"/>
                    <a:pt x="8536302" y="6970004"/>
                  </a:cubicBezTo>
                  <a:cubicBezTo>
                    <a:pt x="8638599" y="6970004"/>
                    <a:pt x="8667977" y="6968734"/>
                    <a:pt x="8688298" y="6968734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11" id="11"/>
          <p:cNvSpPr/>
          <p:nvPr/>
        </p:nvSpPr>
        <p:spPr>
          <a:xfrm flipH="true" flipV="false" rot="-3601035">
            <a:off x="11592298" y="7511424"/>
            <a:ext cx="3912801" cy="4114800"/>
          </a:xfrm>
          <a:custGeom>
            <a:avLst/>
            <a:gdLst/>
            <a:ahLst/>
            <a:cxnLst/>
            <a:rect r="r" b="b" t="t" l="l"/>
            <a:pathLst>
              <a:path h="4114800" w="3912801">
                <a:moveTo>
                  <a:pt x="3912801" y="0"/>
                </a:moveTo>
                <a:lnTo>
                  <a:pt x="0" y="0"/>
                </a:lnTo>
                <a:lnTo>
                  <a:pt x="0" y="4114800"/>
                </a:lnTo>
                <a:lnTo>
                  <a:pt x="3912801" y="4114800"/>
                </a:lnTo>
                <a:lnTo>
                  <a:pt x="3912801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2" id="12"/>
          <p:cNvGrpSpPr/>
          <p:nvPr/>
        </p:nvGrpSpPr>
        <p:grpSpPr>
          <a:xfrm rot="-100110">
            <a:off x="10531856" y="3910398"/>
            <a:ext cx="7224323" cy="5936667"/>
            <a:chOff x="0" y="0"/>
            <a:chExt cx="6099800" cy="5012577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10160" y="16510"/>
              <a:ext cx="6076939" cy="4984637"/>
            </a:xfrm>
            <a:custGeom>
              <a:avLst/>
              <a:gdLst/>
              <a:ahLst/>
              <a:cxnLst/>
              <a:rect r="r" b="b" t="t" l="l"/>
              <a:pathLst>
                <a:path h="4984637" w="6076939">
                  <a:moveTo>
                    <a:pt x="6076939" y="4984637"/>
                  </a:moveTo>
                  <a:lnTo>
                    <a:pt x="0" y="4977017"/>
                  </a:lnTo>
                  <a:lnTo>
                    <a:pt x="0" y="1742029"/>
                  </a:lnTo>
                  <a:lnTo>
                    <a:pt x="17780" y="19050"/>
                  </a:lnTo>
                  <a:lnTo>
                    <a:pt x="3028379" y="0"/>
                  </a:lnTo>
                  <a:lnTo>
                    <a:pt x="6057889" y="5080"/>
                  </a:lnTo>
                  <a:close/>
                </a:path>
              </a:pathLst>
            </a:custGeom>
            <a:solidFill>
              <a:srgbClr val="FCE9CF"/>
            </a:solidFill>
          </p:spPr>
        </p:sp>
        <p:sp>
          <p:nvSpPr>
            <p:cNvPr name="Freeform 14" id="14"/>
            <p:cNvSpPr/>
            <p:nvPr/>
          </p:nvSpPr>
          <p:spPr>
            <a:xfrm flipH="false" flipV="false" rot="0">
              <a:off x="-3810" y="0"/>
              <a:ext cx="6106150" cy="5011307"/>
            </a:xfrm>
            <a:custGeom>
              <a:avLst/>
              <a:gdLst/>
              <a:ahLst/>
              <a:cxnLst/>
              <a:rect r="r" b="b" t="t" l="l"/>
              <a:pathLst>
                <a:path h="5011307" w="6106150">
                  <a:moveTo>
                    <a:pt x="6071859" y="21590"/>
                  </a:moveTo>
                  <a:cubicBezTo>
                    <a:pt x="6073129" y="34290"/>
                    <a:pt x="6073129" y="44450"/>
                    <a:pt x="6074400" y="54610"/>
                  </a:cubicBezTo>
                  <a:cubicBezTo>
                    <a:pt x="6076940" y="139931"/>
                    <a:pt x="6078209" y="249402"/>
                    <a:pt x="6080750" y="354963"/>
                  </a:cubicBezTo>
                  <a:cubicBezTo>
                    <a:pt x="6080750" y="507441"/>
                    <a:pt x="6093450" y="3513987"/>
                    <a:pt x="6099800" y="3666464"/>
                  </a:cubicBezTo>
                  <a:cubicBezTo>
                    <a:pt x="6106150" y="3897135"/>
                    <a:pt x="6102340" y="4131716"/>
                    <a:pt x="6102340" y="4362387"/>
                  </a:cubicBezTo>
                  <a:cubicBezTo>
                    <a:pt x="6102340" y="4565691"/>
                    <a:pt x="6103609" y="4753356"/>
                    <a:pt x="6104879" y="4950347"/>
                  </a:cubicBezTo>
                  <a:cubicBezTo>
                    <a:pt x="6104879" y="4971937"/>
                    <a:pt x="6104879" y="4985907"/>
                    <a:pt x="6104879" y="5010037"/>
                  </a:cubicBezTo>
                  <a:cubicBezTo>
                    <a:pt x="6082020" y="5010037"/>
                    <a:pt x="6061700" y="5011307"/>
                    <a:pt x="6027135" y="5010037"/>
                  </a:cubicBezTo>
                  <a:cubicBezTo>
                    <a:pt x="5718200" y="5004957"/>
                    <a:pt x="5404513" y="5011307"/>
                    <a:pt x="5095577" y="5006227"/>
                  </a:cubicBezTo>
                  <a:cubicBezTo>
                    <a:pt x="4910216" y="5002417"/>
                    <a:pt x="4729608" y="5004957"/>
                    <a:pt x="4544248" y="5002417"/>
                  </a:cubicBezTo>
                  <a:cubicBezTo>
                    <a:pt x="4458696" y="5001147"/>
                    <a:pt x="4373145" y="4999877"/>
                    <a:pt x="4287594" y="4998607"/>
                  </a:cubicBezTo>
                  <a:cubicBezTo>
                    <a:pt x="4235313" y="4998607"/>
                    <a:pt x="4187784" y="4999877"/>
                    <a:pt x="4135503" y="4999877"/>
                  </a:cubicBezTo>
                  <a:cubicBezTo>
                    <a:pt x="4002423" y="4998607"/>
                    <a:pt x="3636454" y="4999877"/>
                    <a:pt x="3503374" y="4998607"/>
                  </a:cubicBezTo>
                  <a:cubicBezTo>
                    <a:pt x="3408318" y="4997337"/>
                    <a:pt x="1507180" y="5006227"/>
                    <a:pt x="1412123" y="5004957"/>
                  </a:cubicBezTo>
                  <a:cubicBezTo>
                    <a:pt x="1388359" y="5004957"/>
                    <a:pt x="1359841" y="5006227"/>
                    <a:pt x="1336077" y="5006227"/>
                  </a:cubicBezTo>
                  <a:cubicBezTo>
                    <a:pt x="1279043" y="5006227"/>
                    <a:pt x="1226762" y="5007497"/>
                    <a:pt x="1169728" y="5007497"/>
                  </a:cubicBezTo>
                  <a:cubicBezTo>
                    <a:pt x="1027142" y="5007497"/>
                    <a:pt x="889310" y="5006227"/>
                    <a:pt x="746725" y="5004957"/>
                  </a:cubicBezTo>
                  <a:cubicBezTo>
                    <a:pt x="661173" y="5003687"/>
                    <a:pt x="575622" y="5002417"/>
                    <a:pt x="494824" y="5001147"/>
                  </a:cubicBezTo>
                  <a:cubicBezTo>
                    <a:pt x="342733" y="4999877"/>
                    <a:pt x="190642" y="4998607"/>
                    <a:pt x="48260" y="4998607"/>
                  </a:cubicBezTo>
                  <a:cubicBezTo>
                    <a:pt x="38100" y="4998607"/>
                    <a:pt x="29210" y="4998607"/>
                    <a:pt x="19050" y="4997337"/>
                  </a:cubicBezTo>
                  <a:cubicBezTo>
                    <a:pt x="10160" y="4996067"/>
                    <a:pt x="5080" y="4989717"/>
                    <a:pt x="7620" y="4980827"/>
                  </a:cubicBezTo>
                  <a:cubicBezTo>
                    <a:pt x="16510" y="4948840"/>
                    <a:pt x="12700" y="4851098"/>
                    <a:pt x="11430" y="4749446"/>
                  </a:cubicBezTo>
                  <a:cubicBezTo>
                    <a:pt x="10160" y="4542233"/>
                    <a:pt x="6350" y="4338929"/>
                    <a:pt x="7620" y="4131716"/>
                  </a:cubicBezTo>
                  <a:cubicBezTo>
                    <a:pt x="5080" y="3873677"/>
                    <a:pt x="0" y="679467"/>
                    <a:pt x="7620" y="417518"/>
                  </a:cubicBezTo>
                  <a:cubicBezTo>
                    <a:pt x="8890" y="366692"/>
                    <a:pt x="7620" y="311957"/>
                    <a:pt x="8890" y="261131"/>
                  </a:cubicBezTo>
                  <a:cubicBezTo>
                    <a:pt x="10160" y="179028"/>
                    <a:pt x="12700" y="89105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71821" y="30480"/>
                    <a:pt x="147866" y="29210"/>
                  </a:cubicBezTo>
                  <a:cubicBezTo>
                    <a:pt x="276193" y="25400"/>
                    <a:pt x="404520" y="22860"/>
                    <a:pt x="537599" y="20320"/>
                  </a:cubicBezTo>
                  <a:cubicBezTo>
                    <a:pt x="627903" y="17780"/>
                    <a:pt x="718207" y="16510"/>
                    <a:pt x="803759" y="13970"/>
                  </a:cubicBezTo>
                  <a:cubicBezTo>
                    <a:pt x="889310" y="11430"/>
                    <a:pt x="979614" y="8890"/>
                    <a:pt x="1065165" y="8890"/>
                  </a:cubicBezTo>
                  <a:cubicBezTo>
                    <a:pt x="1160222" y="7620"/>
                    <a:pt x="1255279" y="10160"/>
                    <a:pt x="1350336" y="8890"/>
                  </a:cubicBezTo>
                  <a:cubicBezTo>
                    <a:pt x="1469157" y="8890"/>
                    <a:pt x="3622196" y="6350"/>
                    <a:pt x="3741017" y="5080"/>
                  </a:cubicBezTo>
                  <a:cubicBezTo>
                    <a:pt x="3855085" y="3810"/>
                    <a:pt x="3969153" y="2540"/>
                    <a:pt x="4087974" y="2540"/>
                  </a:cubicBezTo>
                  <a:cubicBezTo>
                    <a:pt x="4282841" y="1270"/>
                    <a:pt x="4472955" y="0"/>
                    <a:pt x="4667821" y="0"/>
                  </a:cubicBezTo>
                  <a:cubicBezTo>
                    <a:pt x="4748620" y="0"/>
                    <a:pt x="4834171" y="2540"/>
                    <a:pt x="4914970" y="2540"/>
                  </a:cubicBezTo>
                  <a:cubicBezTo>
                    <a:pt x="5138353" y="3810"/>
                    <a:pt x="5366490" y="5080"/>
                    <a:pt x="5589873" y="7620"/>
                  </a:cubicBezTo>
                  <a:cubicBezTo>
                    <a:pt x="5708694" y="8890"/>
                    <a:pt x="5827515" y="12700"/>
                    <a:pt x="5946337" y="16510"/>
                  </a:cubicBezTo>
                  <a:cubicBezTo>
                    <a:pt x="5974854" y="16510"/>
                    <a:pt x="6003371" y="16510"/>
                    <a:pt x="6027135" y="16510"/>
                  </a:cubicBezTo>
                  <a:cubicBezTo>
                    <a:pt x="6052809" y="17780"/>
                    <a:pt x="6061700" y="20320"/>
                    <a:pt x="6071859" y="21590"/>
                  </a:cubicBezTo>
                  <a:close/>
                  <a:moveTo>
                    <a:pt x="6082020" y="4993527"/>
                  </a:moveTo>
                  <a:cubicBezTo>
                    <a:pt x="6083290" y="4977017"/>
                    <a:pt x="6084559" y="4964317"/>
                    <a:pt x="6084559" y="4951617"/>
                  </a:cubicBezTo>
                  <a:cubicBezTo>
                    <a:pt x="6083290" y="4733808"/>
                    <a:pt x="6082020" y="4526594"/>
                    <a:pt x="6082020" y="4303742"/>
                  </a:cubicBezTo>
                  <a:cubicBezTo>
                    <a:pt x="6082020" y="4202090"/>
                    <a:pt x="6084559" y="4100439"/>
                    <a:pt x="6083290" y="3998787"/>
                  </a:cubicBezTo>
                  <a:cubicBezTo>
                    <a:pt x="6083290" y="3904955"/>
                    <a:pt x="6082020" y="3807213"/>
                    <a:pt x="6080750" y="3713380"/>
                  </a:cubicBezTo>
                  <a:cubicBezTo>
                    <a:pt x="6075670" y="3568722"/>
                    <a:pt x="6064240" y="573905"/>
                    <a:pt x="6064240" y="429247"/>
                  </a:cubicBezTo>
                  <a:cubicBezTo>
                    <a:pt x="6061700" y="308047"/>
                    <a:pt x="6059159" y="182937"/>
                    <a:pt x="6056620" y="63500"/>
                  </a:cubicBezTo>
                  <a:cubicBezTo>
                    <a:pt x="6055350" y="44450"/>
                    <a:pt x="6054079" y="43180"/>
                    <a:pt x="6012877" y="41910"/>
                  </a:cubicBezTo>
                  <a:cubicBezTo>
                    <a:pt x="5998618" y="41910"/>
                    <a:pt x="5989112" y="41910"/>
                    <a:pt x="5974854" y="40640"/>
                  </a:cubicBezTo>
                  <a:cubicBezTo>
                    <a:pt x="5856033" y="36830"/>
                    <a:pt x="5732459" y="31750"/>
                    <a:pt x="5613638" y="30480"/>
                  </a:cubicBezTo>
                  <a:cubicBezTo>
                    <a:pt x="5323714" y="26670"/>
                    <a:pt x="5029038" y="25400"/>
                    <a:pt x="4739114" y="22860"/>
                  </a:cubicBezTo>
                  <a:cubicBezTo>
                    <a:pt x="4696339" y="22860"/>
                    <a:pt x="4648810" y="22860"/>
                    <a:pt x="4606035" y="22860"/>
                  </a:cubicBezTo>
                  <a:cubicBezTo>
                    <a:pt x="4534742" y="22860"/>
                    <a:pt x="4463449" y="22860"/>
                    <a:pt x="4396909" y="22860"/>
                  </a:cubicBezTo>
                  <a:cubicBezTo>
                    <a:pt x="4244819" y="22860"/>
                    <a:pt x="4092727" y="22860"/>
                    <a:pt x="3945389" y="24130"/>
                  </a:cubicBezTo>
                  <a:cubicBezTo>
                    <a:pt x="3817062" y="25400"/>
                    <a:pt x="1654518" y="29210"/>
                    <a:pt x="1526191" y="29210"/>
                  </a:cubicBezTo>
                  <a:cubicBezTo>
                    <a:pt x="1317066" y="29210"/>
                    <a:pt x="1107941" y="26670"/>
                    <a:pt x="898816" y="33020"/>
                  </a:cubicBezTo>
                  <a:cubicBezTo>
                    <a:pt x="789500" y="36830"/>
                    <a:pt x="684938" y="36830"/>
                    <a:pt x="580375" y="38100"/>
                  </a:cubicBezTo>
                  <a:cubicBezTo>
                    <a:pt x="399767" y="41910"/>
                    <a:pt x="219159" y="45720"/>
                    <a:pt x="49530" y="50800"/>
                  </a:cubicBezTo>
                  <a:cubicBezTo>
                    <a:pt x="36830" y="50800"/>
                    <a:pt x="34290" y="53340"/>
                    <a:pt x="33020" y="77376"/>
                  </a:cubicBezTo>
                  <a:cubicBezTo>
                    <a:pt x="31750" y="147750"/>
                    <a:pt x="31750" y="218124"/>
                    <a:pt x="30480" y="288499"/>
                  </a:cubicBezTo>
                  <a:cubicBezTo>
                    <a:pt x="29210" y="405789"/>
                    <a:pt x="26670" y="519170"/>
                    <a:pt x="25400" y="636460"/>
                  </a:cubicBezTo>
                  <a:cubicBezTo>
                    <a:pt x="20320" y="761570"/>
                    <a:pt x="26670" y="3818942"/>
                    <a:pt x="29210" y="3944052"/>
                  </a:cubicBezTo>
                  <a:cubicBezTo>
                    <a:pt x="29210" y="4076981"/>
                    <a:pt x="29210" y="4213820"/>
                    <a:pt x="30480" y="4346749"/>
                  </a:cubicBezTo>
                  <a:cubicBezTo>
                    <a:pt x="30480" y="4444491"/>
                    <a:pt x="33020" y="4542233"/>
                    <a:pt x="33020" y="4639975"/>
                  </a:cubicBezTo>
                  <a:cubicBezTo>
                    <a:pt x="33020" y="4745536"/>
                    <a:pt x="33020" y="4851098"/>
                    <a:pt x="31750" y="4951617"/>
                  </a:cubicBezTo>
                  <a:cubicBezTo>
                    <a:pt x="31750" y="4955427"/>
                    <a:pt x="31750" y="4957967"/>
                    <a:pt x="31750" y="4961777"/>
                  </a:cubicBezTo>
                  <a:cubicBezTo>
                    <a:pt x="31750" y="4971937"/>
                    <a:pt x="35560" y="4975747"/>
                    <a:pt x="44450" y="4975747"/>
                  </a:cubicBezTo>
                  <a:cubicBezTo>
                    <a:pt x="81326" y="4975747"/>
                    <a:pt x="147866" y="4977017"/>
                    <a:pt x="209653" y="4977017"/>
                  </a:cubicBezTo>
                  <a:cubicBezTo>
                    <a:pt x="299957" y="4977017"/>
                    <a:pt x="395014" y="4974477"/>
                    <a:pt x="485318" y="4977017"/>
                  </a:cubicBezTo>
                  <a:cubicBezTo>
                    <a:pt x="632656" y="4980827"/>
                    <a:pt x="779994" y="4983367"/>
                    <a:pt x="927333" y="4982097"/>
                  </a:cubicBezTo>
                  <a:cubicBezTo>
                    <a:pt x="1022390" y="4980827"/>
                    <a:pt x="1112694" y="4983367"/>
                    <a:pt x="1207750" y="4983367"/>
                  </a:cubicBezTo>
                  <a:cubicBezTo>
                    <a:pt x="1345583" y="4983367"/>
                    <a:pt x="1483416" y="4982097"/>
                    <a:pt x="1621248" y="4983367"/>
                  </a:cubicBezTo>
                  <a:cubicBezTo>
                    <a:pt x="1825620" y="4984637"/>
                    <a:pt x="4068963" y="4974477"/>
                    <a:pt x="4278088" y="4977017"/>
                  </a:cubicBezTo>
                  <a:cubicBezTo>
                    <a:pt x="4368392" y="4978287"/>
                    <a:pt x="4458696" y="4979557"/>
                    <a:pt x="4544248" y="4979557"/>
                  </a:cubicBezTo>
                  <a:cubicBezTo>
                    <a:pt x="4701092" y="4982097"/>
                    <a:pt x="4853183" y="4978287"/>
                    <a:pt x="5010027" y="4982097"/>
                  </a:cubicBezTo>
                  <a:cubicBezTo>
                    <a:pt x="5138353" y="4984637"/>
                    <a:pt x="5266680" y="4984637"/>
                    <a:pt x="5395007" y="4987177"/>
                  </a:cubicBezTo>
                  <a:cubicBezTo>
                    <a:pt x="5585120" y="4990987"/>
                    <a:pt x="5775234" y="4993527"/>
                    <a:pt x="5965348" y="4994797"/>
                  </a:cubicBezTo>
                  <a:cubicBezTo>
                    <a:pt x="6036641" y="4994797"/>
                    <a:pt x="6061700" y="4993527"/>
                    <a:pt x="6082020" y="4993527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15" id="15"/>
          <p:cNvSpPr/>
          <p:nvPr/>
        </p:nvSpPr>
        <p:spPr>
          <a:xfrm flipH="false" flipV="false" rot="0">
            <a:off x="14502595" y="-178963"/>
            <a:ext cx="4377447" cy="4114800"/>
          </a:xfrm>
          <a:custGeom>
            <a:avLst/>
            <a:gdLst/>
            <a:ahLst/>
            <a:cxnLst/>
            <a:rect r="r" b="b" t="t" l="l"/>
            <a:pathLst>
              <a:path h="4114800" w="4377447">
                <a:moveTo>
                  <a:pt x="0" y="0"/>
                </a:moveTo>
                <a:lnTo>
                  <a:pt x="4377447" y="0"/>
                </a:lnTo>
                <a:lnTo>
                  <a:pt x="437744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6" id="16"/>
          <p:cNvGrpSpPr/>
          <p:nvPr/>
        </p:nvGrpSpPr>
        <p:grpSpPr>
          <a:xfrm rot="-91161">
            <a:off x="9541681" y="2885410"/>
            <a:ext cx="7909678" cy="6478890"/>
            <a:chOff x="0" y="0"/>
            <a:chExt cx="6119547" cy="5012577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10160" y="16510"/>
              <a:ext cx="6096687" cy="4984637"/>
            </a:xfrm>
            <a:custGeom>
              <a:avLst/>
              <a:gdLst/>
              <a:ahLst/>
              <a:cxnLst/>
              <a:rect r="r" b="b" t="t" l="l"/>
              <a:pathLst>
                <a:path h="4984637" w="6096687">
                  <a:moveTo>
                    <a:pt x="6096687" y="4984637"/>
                  </a:moveTo>
                  <a:lnTo>
                    <a:pt x="0" y="4977017"/>
                  </a:lnTo>
                  <a:lnTo>
                    <a:pt x="0" y="1742029"/>
                  </a:lnTo>
                  <a:lnTo>
                    <a:pt x="17780" y="19050"/>
                  </a:lnTo>
                  <a:lnTo>
                    <a:pt x="3038227" y="0"/>
                  </a:lnTo>
                  <a:lnTo>
                    <a:pt x="6077637" y="508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8" id="18"/>
            <p:cNvSpPr/>
            <p:nvPr/>
          </p:nvSpPr>
          <p:spPr>
            <a:xfrm flipH="false" flipV="false" rot="0">
              <a:off x="-3810" y="0"/>
              <a:ext cx="6125897" cy="5011307"/>
            </a:xfrm>
            <a:custGeom>
              <a:avLst/>
              <a:gdLst/>
              <a:ahLst/>
              <a:cxnLst/>
              <a:rect r="r" b="b" t="t" l="l"/>
              <a:pathLst>
                <a:path h="5011307" w="6125897">
                  <a:moveTo>
                    <a:pt x="6091607" y="21590"/>
                  </a:moveTo>
                  <a:cubicBezTo>
                    <a:pt x="6092877" y="34290"/>
                    <a:pt x="6092877" y="44450"/>
                    <a:pt x="6094147" y="54610"/>
                  </a:cubicBezTo>
                  <a:cubicBezTo>
                    <a:pt x="6096687" y="139931"/>
                    <a:pt x="6097957" y="249402"/>
                    <a:pt x="6100497" y="354963"/>
                  </a:cubicBezTo>
                  <a:cubicBezTo>
                    <a:pt x="6100497" y="507441"/>
                    <a:pt x="6113197" y="3513987"/>
                    <a:pt x="6119547" y="3666464"/>
                  </a:cubicBezTo>
                  <a:cubicBezTo>
                    <a:pt x="6125897" y="3897135"/>
                    <a:pt x="6122087" y="4131716"/>
                    <a:pt x="6122087" y="4362387"/>
                  </a:cubicBezTo>
                  <a:cubicBezTo>
                    <a:pt x="6122087" y="4565691"/>
                    <a:pt x="6123357" y="4753356"/>
                    <a:pt x="6124627" y="4950347"/>
                  </a:cubicBezTo>
                  <a:cubicBezTo>
                    <a:pt x="6124627" y="4971937"/>
                    <a:pt x="6124627" y="4985907"/>
                    <a:pt x="6124627" y="5010037"/>
                  </a:cubicBezTo>
                  <a:cubicBezTo>
                    <a:pt x="6101767" y="5010037"/>
                    <a:pt x="6081447" y="5011307"/>
                    <a:pt x="6046819" y="5010037"/>
                  </a:cubicBezTo>
                  <a:cubicBezTo>
                    <a:pt x="5736865" y="5004957"/>
                    <a:pt x="5422144" y="5011307"/>
                    <a:pt x="5112191" y="5006227"/>
                  </a:cubicBezTo>
                  <a:cubicBezTo>
                    <a:pt x="4926220" y="5002417"/>
                    <a:pt x="4745016" y="5004957"/>
                    <a:pt x="4559045" y="5002417"/>
                  </a:cubicBezTo>
                  <a:cubicBezTo>
                    <a:pt x="4473212" y="5001147"/>
                    <a:pt x="4387378" y="4999877"/>
                    <a:pt x="4301545" y="4998607"/>
                  </a:cubicBezTo>
                  <a:cubicBezTo>
                    <a:pt x="4249092" y="4998607"/>
                    <a:pt x="4201407" y="4999877"/>
                    <a:pt x="4148953" y="4999877"/>
                  </a:cubicBezTo>
                  <a:cubicBezTo>
                    <a:pt x="4015435" y="4998607"/>
                    <a:pt x="3648260" y="4999877"/>
                    <a:pt x="3514742" y="4998607"/>
                  </a:cubicBezTo>
                  <a:cubicBezTo>
                    <a:pt x="3419372" y="4997337"/>
                    <a:pt x="1511969" y="5006227"/>
                    <a:pt x="1416599" y="5004957"/>
                  </a:cubicBezTo>
                  <a:cubicBezTo>
                    <a:pt x="1392757" y="5004957"/>
                    <a:pt x="1364146" y="5006227"/>
                    <a:pt x="1340303" y="5006227"/>
                  </a:cubicBezTo>
                  <a:cubicBezTo>
                    <a:pt x="1283081" y="5006227"/>
                    <a:pt x="1230628" y="5007497"/>
                    <a:pt x="1173406" y="5007497"/>
                  </a:cubicBezTo>
                  <a:cubicBezTo>
                    <a:pt x="1030350" y="5007497"/>
                    <a:pt x="892064" y="5006227"/>
                    <a:pt x="749009" y="5004957"/>
                  </a:cubicBezTo>
                  <a:cubicBezTo>
                    <a:pt x="663176" y="5003687"/>
                    <a:pt x="577342" y="5002417"/>
                    <a:pt x="496278" y="5001147"/>
                  </a:cubicBezTo>
                  <a:cubicBezTo>
                    <a:pt x="343686" y="4999877"/>
                    <a:pt x="191093" y="4998607"/>
                    <a:pt x="48260" y="4998607"/>
                  </a:cubicBezTo>
                  <a:cubicBezTo>
                    <a:pt x="38100" y="4998607"/>
                    <a:pt x="29210" y="4998607"/>
                    <a:pt x="19050" y="4997337"/>
                  </a:cubicBezTo>
                  <a:cubicBezTo>
                    <a:pt x="10160" y="4996067"/>
                    <a:pt x="5080" y="4989717"/>
                    <a:pt x="7620" y="4980827"/>
                  </a:cubicBezTo>
                  <a:cubicBezTo>
                    <a:pt x="16510" y="4948840"/>
                    <a:pt x="12700" y="4851098"/>
                    <a:pt x="11430" y="4749446"/>
                  </a:cubicBezTo>
                  <a:cubicBezTo>
                    <a:pt x="10160" y="4542233"/>
                    <a:pt x="6350" y="4338929"/>
                    <a:pt x="7620" y="4131716"/>
                  </a:cubicBezTo>
                  <a:cubicBezTo>
                    <a:pt x="5080" y="3873677"/>
                    <a:pt x="0" y="679467"/>
                    <a:pt x="7620" y="417518"/>
                  </a:cubicBezTo>
                  <a:cubicBezTo>
                    <a:pt x="8890" y="366692"/>
                    <a:pt x="7620" y="311957"/>
                    <a:pt x="8890" y="261131"/>
                  </a:cubicBezTo>
                  <a:cubicBezTo>
                    <a:pt x="10160" y="179028"/>
                    <a:pt x="12700" y="89105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71881" y="30480"/>
                    <a:pt x="148177" y="29210"/>
                  </a:cubicBezTo>
                  <a:cubicBezTo>
                    <a:pt x="276927" y="25400"/>
                    <a:pt x="405676" y="22860"/>
                    <a:pt x="539194" y="20320"/>
                  </a:cubicBezTo>
                  <a:cubicBezTo>
                    <a:pt x="629796" y="17780"/>
                    <a:pt x="720398" y="16510"/>
                    <a:pt x="806231" y="13970"/>
                  </a:cubicBezTo>
                  <a:cubicBezTo>
                    <a:pt x="892064" y="11430"/>
                    <a:pt x="982665" y="8890"/>
                    <a:pt x="1068499" y="8890"/>
                  </a:cubicBezTo>
                  <a:cubicBezTo>
                    <a:pt x="1163869" y="7620"/>
                    <a:pt x="1259239" y="10160"/>
                    <a:pt x="1354609" y="8890"/>
                  </a:cubicBezTo>
                  <a:cubicBezTo>
                    <a:pt x="1473822" y="8890"/>
                    <a:pt x="3633955" y="6350"/>
                    <a:pt x="3753167" y="5080"/>
                  </a:cubicBezTo>
                  <a:cubicBezTo>
                    <a:pt x="3867611" y="3810"/>
                    <a:pt x="3982056" y="2540"/>
                    <a:pt x="4101268" y="2540"/>
                  </a:cubicBezTo>
                  <a:cubicBezTo>
                    <a:pt x="4296777" y="1270"/>
                    <a:pt x="4487517" y="0"/>
                    <a:pt x="4683026" y="0"/>
                  </a:cubicBezTo>
                  <a:cubicBezTo>
                    <a:pt x="4764090" y="0"/>
                    <a:pt x="4849924" y="2540"/>
                    <a:pt x="4930988" y="2540"/>
                  </a:cubicBezTo>
                  <a:cubicBezTo>
                    <a:pt x="5155108" y="3810"/>
                    <a:pt x="5383996" y="5080"/>
                    <a:pt x="5608116" y="7620"/>
                  </a:cubicBezTo>
                  <a:cubicBezTo>
                    <a:pt x="5727328" y="8890"/>
                    <a:pt x="5846541" y="12700"/>
                    <a:pt x="5965754" y="16510"/>
                  </a:cubicBezTo>
                  <a:cubicBezTo>
                    <a:pt x="5994365" y="16510"/>
                    <a:pt x="6022976" y="16510"/>
                    <a:pt x="6046818" y="16510"/>
                  </a:cubicBezTo>
                  <a:cubicBezTo>
                    <a:pt x="6072557" y="17780"/>
                    <a:pt x="6081447" y="20320"/>
                    <a:pt x="6091607" y="21590"/>
                  </a:cubicBezTo>
                  <a:close/>
                  <a:moveTo>
                    <a:pt x="6101767" y="4993527"/>
                  </a:moveTo>
                  <a:cubicBezTo>
                    <a:pt x="6103037" y="4977017"/>
                    <a:pt x="6104307" y="4964317"/>
                    <a:pt x="6104307" y="4951617"/>
                  </a:cubicBezTo>
                  <a:cubicBezTo>
                    <a:pt x="6103037" y="4733808"/>
                    <a:pt x="6101767" y="4526594"/>
                    <a:pt x="6101767" y="4303742"/>
                  </a:cubicBezTo>
                  <a:cubicBezTo>
                    <a:pt x="6101767" y="4202090"/>
                    <a:pt x="6104307" y="4100439"/>
                    <a:pt x="6103037" y="3998787"/>
                  </a:cubicBezTo>
                  <a:cubicBezTo>
                    <a:pt x="6103037" y="3904955"/>
                    <a:pt x="6101767" y="3807213"/>
                    <a:pt x="6100497" y="3713380"/>
                  </a:cubicBezTo>
                  <a:cubicBezTo>
                    <a:pt x="6095417" y="3568722"/>
                    <a:pt x="6083987" y="573905"/>
                    <a:pt x="6083987" y="429247"/>
                  </a:cubicBezTo>
                  <a:cubicBezTo>
                    <a:pt x="6081447" y="308047"/>
                    <a:pt x="6078907" y="182937"/>
                    <a:pt x="6076367" y="63500"/>
                  </a:cubicBezTo>
                  <a:cubicBezTo>
                    <a:pt x="6075097" y="44450"/>
                    <a:pt x="6073827" y="43180"/>
                    <a:pt x="6032513" y="41910"/>
                  </a:cubicBezTo>
                  <a:cubicBezTo>
                    <a:pt x="6018208" y="41910"/>
                    <a:pt x="6008671" y="41910"/>
                    <a:pt x="5994365" y="40640"/>
                  </a:cubicBezTo>
                  <a:cubicBezTo>
                    <a:pt x="5875152" y="36830"/>
                    <a:pt x="5751171" y="31750"/>
                    <a:pt x="5631959" y="30480"/>
                  </a:cubicBezTo>
                  <a:cubicBezTo>
                    <a:pt x="5341080" y="26670"/>
                    <a:pt x="5045432" y="25400"/>
                    <a:pt x="4754554" y="22860"/>
                  </a:cubicBezTo>
                  <a:cubicBezTo>
                    <a:pt x="4711637" y="22860"/>
                    <a:pt x="4663952" y="22860"/>
                    <a:pt x="4621036" y="22860"/>
                  </a:cubicBezTo>
                  <a:cubicBezTo>
                    <a:pt x="4549508" y="22860"/>
                    <a:pt x="4477980" y="22860"/>
                    <a:pt x="4411221" y="22860"/>
                  </a:cubicBezTo>
                  <a:cubicBezTo>
                    <a:pt x="4258629" y="22860"/>
                    <a:pt x="4106037" y="22860"/>
                    <a:pt x="3958213" y="24130"/>
                  </a:cubicBezTo>
                  <a:cubicBezTo>
                    <a:pt x="3829463" y="25400"/>
                    <a:pt x="1659793" y="29210"/>
                    <a:pt x="1531044" y="29210"/>
                  </a:cubicBezTo>
                  <a:cubicBezTo>
                    <a:pt x="1321229" y="29210"/>
                    <a:pt x="1111415" y="26670"/>
                    <a:pt x="901601" y="33020"/>
                  </a:cubicBezTo>
                  <a:cubicBezTo>
                    <a:pt x="791925" y="36830"/>
                    <a:pt x="687018" y="36830"/>
                    <a:pt x="582111" y="38100"/>
                  </a:cubicBezTo>
                  <a:cubicBezTo>
                    <a:pt x="400908" y="41910"/>
                    <a:pt x="219705" y="45720"/>
                    <a:pt x="49530" y="50800"/>
                  </a:cubicBezTo>
                  <a:cubicBezTo>
                    <a:pt x="36830" y="50800"/>
                    <a:pt x="34290" y="53340"/>
                    <a:pt x="33020" y="77376"/>
                  </a:cubicBezTo>
                  <a:cubicBezTo>
                    <a:pt x="31750" y="147750"/>
                    <a:pt x="31750" y="218124"/>
                    <a:pt x="30480" y="288499"/>
                  </a:cubicBezTo>
                  <a:cubicBezTo>
                    <a:pt x="29210" y="405789"/>
                    <a:pt x="26670" y="519170"/>
                    <a:pt x="25400" y="636460"/>
                  </a:cubicBezTo>
                  <a:cubicBezTo>
                    <a:pt x="20320" y="761570"/>
                    <a:pt x="26670" y="3818942"/>
                    <a:pt x="29210" y="3944052"/>
                  </a:cubicBezTo>
                  <a:cubicBezTo>
                    <a:pt x="29210" y="4076981"/>
                    <a:pt x="29210" y="4213820"/>
                    <a:pt x="30480" y="4346749"/>
                  </a:cubicBezTo>
                  <a:cubicBezTo>
                    <a:pt x="30480" y="4444491"/>
                    <a:pt x="33020" y="4542233"/>
                    <a:pt x="33020" y="4639975"/>
                  </a:cubicBezTo>
                  <a:cubicBezTo>
                    <a:pt x="33020" y="4745536"/>
                    <a:pt x="33020" y="4851098"/>
                    <a:pt x="31750" y="4951617"/>
                  </a:cubicBezTo>
                  <a:cubicBezTo>
                    <a:pt x="31750" y="4955427"/>
                    <a:pt x="31750" y="4957967"/>
                    <a:pt x="31750" y="4961777"/>
                  </a:cubicBezTo>
                  <a:cubicBezTo>
                    <a:pt x="31750" y="4971937"/>
                    <a:pt x="35560" y="4975747"/>
                    <a:pt x="44450" y="4975747"/>
                  </a:cubicBezTo>
                  <a:cubicBezTo>
                    <a:pt x="81418" y="4975747"/>
                    <a:pt x="148177" y="4977017"/>
                    <a:pt x="210168" y="4977017"/>
                  </a:cubicBezTo>
                  <a:cubicBezTo>
                    <a:pt x="300769" y="4977017"/>
                    <a:pt x="396139" y="4974477"/>
                    <a:pt x="486741" y="4977017"/>
                  </a:cubicBezTo>
                  <a:cubicBezTo>
                    <a:pt x="634565" y="4980827"/>
                    <a:pt x="782388" y="4983367"/>
                    <a:pt x="930212" y="4982097"/>
                  </a:cubicBezTo>
                  <a:cubicBezTo>
                    <a:pt x="1025582" y="4980827"/>
                    <a:pt x="1116184" y="4983367"/>
                    <a:pt x="1211554" y="4983367"/>
                  </a:cubicBezTo>
                  <a:cubicBezTo>
                    <a:pt x="1349840" y="4983367"/>
                    <a:pt x="1488127" y="4982097"/>
                    <a:pt x="1626414" y="4983367"/>
                  </a:cubicBezTo>
                  <a:cubicBezTo>
                    <a:pt x="1831459" y="4984637"/>
                    <a:pt x="4082194" y="4974477"/>
                    <a:pt x="4292008" y="4977017"/>
                  </a:cubicBezTo>
                  <a:cubicBezTo>
                    <a:pt x="4382610" y="4978287"/>
                    <a:pt x="4473212" y="4979557"/>
                    <a:pt x="4559045" y="4979557"/>
                  </a:cubicBezTo>
                  <a:cubicBezTo>
                    <a:pt x="4716405" y="4982097"/>
                    <a:pt x="4868998" y="4978287"/>
                    <a:pt x="5026358" y="4982097"/>
                  </a:cubicBezTo>
                  <a:cubicBezTo>
                    <a:pt x="5155108" y="4984637"/>
                    <a:pt x="5283857" y="4984637"/>
                    <a:pt x="5412607" y="4987177"/>
                  </a:cubicBezTo>
                  <a:cubicBezTo>
                    <a:pt x="5603348" y="4990987"/>
                    <a:pt x="5794088" y="4993527"/>
                    <a:pt x="5984828" y="4994797"/>
                  </a:cubicBezTo>
                  <a:cubicBezTo>
                    <a:pt x="6056356" y="4994797"/>
                    <a:pt x="6081447" y="4993527"/>
                    <a:pt x="6101767" y="4993527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19" id="19"/>
          <p:cNvSpPr/>
          <p:nvPr/>
        </p:nvSpPr>
        <p:spPr>
          <a:xfrm flipH="false" flipV="false" rot="0">
            <a:off x="-1022725" y="6659102"/>
            <a:ext cx="4122295" cy="4114800"/>
          </a:xfrm>
          <a:custGeom>
            <a:avLst/>
            <a:gdLst/>
            <a:ahLst/>
            <a:cxnLst/>
            <a:rect r="r" b="b" t="t" l="l"/>
            <a:pathLst>
              <a:path h="4114800" w="4122295">
                <a:moveTo>
                  <a:pt x="0" y="0"/>
                </a:moveTo>
                <a:lnTo>
                  <a:pt x="4122295" y="0"/>
                </a:lnTo>
                <a:lnTo>
                  <a:pt x="412229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true" flipV="false" rot="-9924833">
            <a:off x="-1241379" y="-2057400"/>
            <a:ext cx="3912801" cy="4114800"/>
          </a:xfrm>
          <a:custGeom>
            <a:avLst/>
            <a:gdLst/>
            <a:ahLst/>
            <a:cxnLst/>
            <a:rect r="r" b="b" t="t" l="l"/>
            <a:pathLst>
              <a:path h="4114800" w="3912801">
                <a:moveTo>
                  <a:pt x="3912801" y="0"/>
                </a:moveTo>
                <a:lnTo>
                  <a:pt x="0" y="0"/>
                </a:lnTo>
                <a:lnTo>
                  <a:pt x="0" y="4114800"/>
                </a:lnTo>
                <a:lnTo>
                  <a:pt x="3912801" y="4114800"/>
                </a:lnTo>
                <a:lnTo>
                  <a:pt x="3912801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0">
            <a:off x="5893139" y="8271866"/>
            <a:ext cx="1996118" cy="671422"/>
          </a:xfrm>
          <a:custGeom>
            <a:avLst/>
            <a:gdLst/>
            <a:ahLst/>
            <a:cxnLst/>
            <a:rect r="r" b="b" t="t" l="l"/>
            <a:pathLst>
              <a:path h="671422" w="1996118">
                <a:moveTo>
                  <a:pt x="0" y="0"/>
                </a:moveTo>
                <a:lnTo>
                  <a:pt x="1996118" y="0"/>
                </a:lnTo>
                <a:lnTo>
                  <a:pt x="1996118" y="671422"/>
                </a:lnTo>
                <a:lnTo>
                  <a:pt x="0" y="67142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2" id="22"/>
          <p:cNvSpPr/>
          <p:nvPr/>
        </p:nvSpPr>
        <p:spPr>
          <a:xfrm flipH="true" flipV="false" rot="0">
            <a:off x="15991548" y="4234095"/>
            <a:ext cx="1031789" cy="791664"/>
          </a:xfrm>
          <a:custGeom>
            <a:avLst/>
            <a:gdLst/>
            <a:ahLst/>
            <a:cxnLst/>
            <a:rect r="r" b="b" t="t" l="l"/>
            <a:pathLst>
              <a:path h="791664" w="1031789">
                <a:moveTo>
                  <a:pt x="1031789" y="0"/>
                </a:moveTo>
                <a:lnTo>
                  <a:pt x="0" y="0"/>
                </a:lnTo>
                <a:lnTo>
                  <a:pt x="0" y="791664"/>
                </a:lnTo>
                <a:lnTo>
                  <a:pt x="1031789" y="791664"/>
                </a:lnTo>
                <a:lnTo>
                  <a:pt x="1031789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3" id="23"/>
          <p:cNvGrpSpPr/>
          <p:nvPr/>
        </p:nvGrpSpPr>
        <p:grpSpPr>
          <a:xfrm rot="0">
            <a:off x="10446959" y="749272"/>
            <a:ext cx="5861500" cy="1423129"/>
            <a:chOff x="0" y="0"/>
            <a:chExt cx="6431780" cy="1561589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10160" y="16510"/>
              <a:ext cx="6408920" cy="1533649"/>
            </a:xfrm>
            <a:custGeom>
              <a:avLst/>
              <a:gdLst/>
              <a:ahLst/>
              <a:cxnLst/>
              <a:rect r="r" b="b" t="t" l="l"/>
              <a:pathLst>
                <a:path h="1533649" w="6408920">
                  <a:moveTo>
                    <a:pt x="6408920" y="1533649"/>
                  </a:moveTo>
                  <a:lnTo>
                    <a:pt x="0" y="1526029"/>
                  </a:lnTo>
                  <a:lnTo>
                    <a:pt x="0" y="545137"/>
                  </a:lnTo>
                  <a:lnTo>
                    <a:pt x="17780" y="19050"/>
                  </a:lnTo>
                  <a:lnTo>
                    <a:pt x="3193942" y="0"/>
                  </a:lnTo>
                  <a:lnTo>
                    <a:pt x="6389870" y="508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25" id="25"/>
            <p:cNvSpPr/>
            <p:nvPr/>
          </p:nvSpPr>
          <p:spPr>
            <a:xfrm flipH="false" flipV="false" rot="0">
              <a:off x="-3810" y="0"/>
              <a:ext cx="6438130" cy="1560319"/>
            </a:xfrm>
            <a:custGeom>
              <a:avLst/>
              <a:gdLst/>
              <a:ahLst/>
              <a:cxnLst/>
              <a:rect r="r" b="b" t="t" l="l"/>
              <a:pathLst>
                <a:path h="1560319" w="6438130">
                  <a:moveTo>
                    <a:pt x="6403840" y="21590"/>
                  </a:moveTo>
                  <a:cubicBezTo>
                    <a:pt x="6405110" y="34290"/>
                    <a:pt x="6405110" y="44450"/>
                    <a:pt x="6406380" y="54610"/>
                  </a:cubicBezTo>
                  <a:cubicBezTo>
                    <a:pt x="6408920" y="86534"/>
                    <a:pt x="6410190" y="118667"/>
                    <a:pt x="6412730" y="149653"/>
                  </a:cubicBezTo>
                  <a:cubicBezTo>
                    <a:pt x="6412730" y="194410"/>
                    <a:pt x="6425430" y="1076926"/>
                    <a:pt x="6431780" y="1121682"/>
                  </a:cubicBezTo>
                  <a:cubicBezTo>
                    <a:pt x="6438130" y="1189392"/>
                    <a:pt x="6434320" y="1258249"/>
                    <a:pt x="6434320" y="1325958"/>
                  </a:cubicBezTo>
                  <a:cubicBezTo>
                    <a:pt x="6434320" y="1385634"/>
                    <a:pt x="6435590" y="1440719"/>
                    <a:pt x="6436860" y="1499359"/>
                  </a:cubicBezTo>
                  <a:cubicBezTo>
                    <a:pt x="6436860" y="1520949"/>
                    <a:pt x="6436860" y="1534919"/>
                    <a:pt x="6436860" y="1559049"/>
                  </a:cubicBezTo>
                  <a:cubicBezTo>
                    <a:pt x="6414001" y="1559049"/>
                    <a:pt x="6393680" y="1560319"/>
                    <a:pt x="6358039" y="1559049"/>
                  </a:cubicBezTo>
                  <a:cubicBezTo>
                    <a:pt x="6031991" y="1553969"/>
                    <a:pt x="5700927" y="1560319"/>
                    <a:pt x="5374878" y="1555239"/>
                  </a:cubicBezTo>
                  <a:cubicBezTo>
                    <a:pt x="5179250" y="1551429"/>
                    <a:pt x="4988637" y="1553969"/>
                    <a:pt x="4793008" y="1551429"/>
                  </a:cubicBezTo>
                  <a:cubicBezTo>
                    <a:pt x="4702717" y="1550159"/>
                    <a:pt x="4612427" y="1548889"/>
                    <a:pt x="4522137" y="1547619"/>
                  </a:cubicBezTo>
                  <a:cubicBezTo>
                    <a:pt x="4466960" y="1547619"/>
                    <a:pt x="4416798" y="1548889"/>
                    <a:pt x="4361621" y="1548889"/>
                  </a:cubicBezTo>
                  <a:cubicBezTo>
                    <a:pt x="4221170" y="1547619"/>
                    <a:pt x="3834928" y="1548889"/>
                    <a:pt x="3694476" y="1547619"/>
                  </a:cubicBezTo>
                  <a:cubicBezTo>
                    <a:pt x="3594154" y="1546349"/>
                    <a:pt x="1587704" y="1555239"/>
                    <a:pt x="1487381" y="1553969"/>
                  </a:cubicBezTo>
                  <a:cubicBezTo>
                    <a:pt x="1462300" y="1553969"/>
                    <a:pt x="1432204" y="1555239"/>
                    <a:pt x="1407123" y="1555239"/>
                  </a:cubicBezTo>
                  <a:cubicBezTo>
                    <a:pt x="1346929" y="1555239"/>
                    <a:pt x="1291752" y="1556509"/>
                    <a:pt x="1231559" y="1556509"/>
                  </a:cubicBezTo>
                  <a:cubicBezTo>
                    <a:pt x="1081075" y="1556509"/>
                    <a:pt x="935607" y="1555239"/>
                    <a:pt x="785123" y="1553969"/>
                  </a:cubicBezTo>
                  <a:cubicBezTo>
                    <a:pt x="694833" y="1552699"/>
                    <a:pt x="604543" y="1551429"/>
                    <a:pt x="519269" y="1550159"/>
                  </a:cubicBezTo>
                  <a:cubicBezTo>
                    <a:pt x="358753" y="1548889"/>
                    <a:pt x="198237" y="1547619"/>
                    <a:pt x="48260" y="1547619"/>
                  </a:cubicBezTo>
                  <a:cubicBezTo>
                    <a:pt x="38100" y="1547619"/>
                    <a:pt x="29210" y="1547619"/>
                    <a:pt x="19050" y="1546349"/>
                  </a:cubicBezTo>
                  <a:cubicBezTo>
                    <a:pt x="10160" y="1545079"/>
                    <a:pt x="5080" y="1538729"/>
                    <a:pt x="7620" y="1529839"/>
                  </a:cubicBezTo>
                  <a:cubicBezTo>
                    <a:pt x="16510" y="1498100"/>
                    <a:pt x="12700" y="1469410"/>
                    <a:pt x="11430" y="1439572"/>
                  </a:cubicBezTo>
                  <a:cubicBezTo>
                    <a:pt x="10160" y="1378748"/>
                    <a:pt x="6350" y="1319072"/>
                    <a:pt x="7620" y="1258249"/>
                  </a:cubicBezTo>
                  <a:cubicBezTo>
                    <a:pt x="5080" y="1182506"/>
                    <a:pt x="0" y="244905"/>
                    <a:pt x="7620" y="168015"/>
                  </a:cubicBezTo>
                  <a:cubicBezTo>
                    <a:pt x="8890" y="153096"/>
                    <a:pt x="7620" y="137029"/>
                    <a:pt x="8890" y="122110"/>
                  </a:cubicBezTo>
                  <a:cubicBezTo>
                    <a:pt x="10160" y="98010"/>
                    <a:pt x="12700" y="71615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72834" y="30480"/>
                    <a:pt x="153092" y="29210"/>
                  </a:cubicBezTo>
                  <a:cubicBezTo>
                    <a:pt x="288527" y="25400"/>
                    <a:pt x="423962" y="22860"/>
                    <a:pt x="564414" y="20320"/>
                  </a:cubicBezTo>
                  <a:cubicBezTo>
                    <a:pt x="659720" y="17780"/>
                    <a:pt x="755027" y="16510"/>
                    <a:pt x="845317" y="13970"/>
                  </a:cubicBezTo>
                  <a:cubicBezTo>
                    <a:pt x="935607" y="11430"/>
                    <a:pt x="1030914" y="8890"/>
                    <a:pt x="1121204" y="8890"/>
                  </a:cubicBezTo>
                  <a:cubicBezTo>
                    <a:pt x="1221526" y="7620"/>
                    <a:pt x="1321849" y="10160"/>
                    <a:pt x="1422171" y="8890"/>
                  </a:cubicBezTo>
                  <a:cubicBezTo>
                    <a:pt x="1547575" y="8890"/>
                    <a:pt x="3819879" y="6350"/>
                    <a:pt x="3945283" y="5080"/>
                  </a:cubicBezTo>
                  <a:cubicBezTo>
                    <a:pt x="4065669" y="3810"/>
                    <a:pt x="4186057" y="2540"/>
                    <a:pt x="4311460" y="2540"/>
                  </a:cubicBezTo>
                  <a:cubicBezTo>
                    <a:pt x="4517121" y="1270"/>
                    <a:pt x="4717766" y="0"/>
                    <a:pt x="4923427" y="0"/>
                  </a:cubicBezTo>
                  <a:cubicBezTo>
                    <a:pt x="5008701" y="0"/>
                    <a:pt x="5098992" y="2540"/>
                    <a:pt x="5184265" y="2540"/>
                  </a:cubicBezTo>
                  <a:cubicBezTo>
                    <a:pt x="5420024" y="3810"/>
                    <a:pt x="5660798" y="5080"/>
                    <a:pt x="5896555" y="7620"/>
                  </a:cubicBezTo>
                  <a:cubicBezTo>
                    <a:pt x="6021959" y="8890"/>
                    <a:pt x="6147362" y="12700"/>
                    <a:pt x="6272765" y="16510"/>
                  </a:cubicBezTo>
                  <a:cubicBezTo>
                    <a:pt x="6302862" y="16510"/>
                    <a:pt x="6332959" y="16510"/>
                    <a:pt x="6358039" y="16510"/>
                  </a:cubicBezTo>
                  <a:cubicBezTo>
                    <a:pt x="6384790" y="17780"/>
                    <a:pt x="6393680" y="20320"/>
                    <a:pt x="6403840" y="21590"/>
                  </a:cubicBezTo>
                  <a:close/>
                  <a:moveTo>
                    <a:pt x="6414001" y="1542539"/>
                  </a:moveTo>
                  <a:cubicBezTo>
                    <a:pt x="6415270" y="1526029"/>
                    <a:pt x="6416540" y="1513329"/>
                    <a:pt x="6416540" y="1500629"/>
                  </a:cubicBezTo>
                  <a:cubicBezTo>
                    <a:pt x="6415270" y="1434981"/>
                    <a:pt x="6414001" y="1374158"/>
                    <a:pt x="6414001" y="1308744"/>
                  </a:cubicBezTo>
                  <a:cubicBezTo>
                    <a:pt x="6414001" y="1278906"/>
                    <a:pt x="6416540" y="1249068"/>
                    <a:pt x="6415270" y="1219230"/>
                  </a:cubicBezTo>
                  <a:cubicBezTo>
                    <a:pt x="6415270" y="1191687"/>
                    <a:pt x="6414001" y="1162997"/>
                    <a:pt x="6412730" y="1135454"/>
                  </a:cubicBezTo>
                  <a:cubicBezTo>
                    <a:pt x="6407651" y="1092992"/>
                    <a:pt x="6396220" y="213919"/>
                    <a:pt x="6396220" y="171457"/>
                  </a:cubicBezTo>
                  <a:cubicBezTo>
                    <a:pt x="6393680" y="135881"/>
                    <a:pt x="6391140" y="99158"/>
                    <a:pt x="6388601" y="63500"/>
                  </a:cubicBezTo>
                  <a:cubicBezTo>
                    <a:pt x="6387330" y="44450"/>
                    <a:pt x="6386060" y="43180"/>
                    <a:pt x="6342991" y="41910"/>
                  </a:cubicBezTo>
                  <a:cubicBezTo>
                    <a:pt x="6327943" y="41910"/>
                    <a:pt x="6317910" y="41910"/>
                    <a:pt x="6302862" y="40640"/>
                  </a:cubicBezTo>
                  <a:cubicBezTo>
                    <a:pt x="6177459" y="36830"/>
                    <a:pt x="6047040" y="31750"/>
                    <a:pt x="5921636" y="30480"/>
                  </a:cubicBezTo>
                  <a:cubicBezTo>
                    <a:pt x="5615653" y="26670"/>
                    <a:pt x="5304653" y="25400"/>
                    <a:pt x="4998669" y="22860"/>
                  </a:cubicBezTo>
                  <a:cubicBezTo>
                    <a:pt x="4953524" y="22860"/>
                    <a:pt x="4903363" y="22860"/>
                    <a:pt x="4858218" y="22860"/>
                  </a:cubicBezTo>
                  <a:cubicBezTo>
                    <a:pt x="4782976" y="22860"/>
                    <a:pt x="4707734" y="22860"/>
                    <a:pt x="4637508" y="22860"/>
                  </a:cubicBezTo>
                  <a:cubicBezTo>
                    <a:pt x="4476992" y="22860"/>
                    <a:pt x="4316476" y="22860"/>
                    <a:pt x="4160976" y="24130"/>
                  </a:cubicBezTo>
                  <a:cubicBezTo>
                    <a:pt x="4025540" y="25400"/>
                    <a:pt x="1743203" y="29210"/>
                    <a:pt x="1607768" y="29210"/>
                  </a:cubicBezTo>
                  <a:cubicBezTo>
                    <a:pt x="1387059" y="29210"/>
                    <a:pt x="1166349" y="26670"/>
                    <a:pt x="945640" y="33020"/>
                  </a:cubicBezTo>
                  <a:cubicBezTo>
                    <a:pt x="830269" y="36830"/>
                    <a:pt x="719914" y="36830"/>
                    <a:pt x="609559" y="38100"/>
                  </a:cubicBezTo>
                  <a:cubicBezTo>
                    <a:pt x="418946" y="41910"/>
                    <a:pt x="228334" y="45720"/>
                    <a:pt x="49530" y="50800"/>
                  </a:cubicBezTo>
                  <a:cubicBezTo>
                    <a:pt x="36830" y="50800"/>
                    <a:pt x="34290" y="53340"/>
                    <a:pt x="33020" y="68172"/>
                  </a:cubicBezTo>
                  <a:cubicBezTo>
                    <a:pt x="31750" y="88829"/>
                    <a:pt x="31750" y="109486"/>
                    <a:pt x="30480" y="130143"/>
                  </a:cubicBezTo>
                  <a:cubicBezTo>
                    <a:pt x="29210" y="164572"/>
                    <a:pt x="26670" y="197853"/>
                    <a:pt x="25400" y="232281"/>
                  </a:cubicBezTo>
                  <a:cubicBezTo>
                    <a:pt x="20320" y="269005"/>
                    <a:pt x="26670" y="1166439"/>
                    <a:pt x="29210" y="1203163"/>
                  </a:cubicBezTo>
                  <a:cubicBezTo>
                    <a:pt x="29210" y="1242182"/>
                    <a:pt x="29210" y="1282348"/>
                    <a:pt x="30480" y="1321367"/>
                  </a:cubicBezTo>
                  <a:cubicBezTo>
                    <a:pt x="30480" y="1350058"/>
                    <a:pt x="33020" y="1378748"/>
                    <a:pt x="33020" y="1407439"/>
                  </a:cubicBezTo>
                  <a:cubicBezTo>
                    <a:pt x="33020" y="1438424"/>
                    <a:pt x="33020" y="1469410"/>
                    <a:pt x="31750" y="1500629"/>
                  </a:cubicBezTo>
                  <a:cubicBezTo>
                    <a:pt x="31750" y="1504439"/>
                    <a:pt x="31750" y="1506979"/>
                    <a:pt x="31750" y="1510789"/>
                  </a:cubicBezTo>
                  <a:cubicBezTo>
                    <a:pt x="31750" y="1520949"/>
                    <a:pt x="35560" y="1524759"/>
                    <a:pt x="44450" y="1524759"/>
                  </a:cubicBezTo>
                  <a:cubicBezTo>
                    <a:pt x="82866" y="1524759"/>
                    <a:pt x="153092" y="1526029"/>
                    <a:pt x="218301" y="1526029"/>
                  </a:cubicBezTo>
                  <a:cubicBezTo>
                    <a:pt x="313608" y="1526029"/>
                    <a:pt x="413930" y="1523489"/>
                    <a:pt x="509237" y="1526029"/>
                  </a:cubicBezTo>
                  <a:cubicBezTo>
                    <a:pt x="664736" y="1529839"/>
                    <a:pt x="820236" y="1532379"/>
                    <a:pt x="975736" y="1531109"/>
                  </a:cubicBezTo>
                  <a:cubicBezTo>
                    <a:pt x="1076059" y="1529839"/>
                    <a:pt x="1171365" y="1532379"/>
                    <a:pt x="1271688" y="1532379"/>
                  </a:cubicBezTo>
                  <a:cubicBezTo>
                    <a:pt x="1417155" y="1532379"/>
                    <a:pt x="1562623" y="1531109"/>
                    <a:pt x="1708091" y="1532379"/>
                  </a:cubicBezTo>
                  <a:cubicBezTo>
                    <a:pt x="1923784" y="1533649"/>
                    <a:pt x="4291395" y="1523489"/>
                    <a:pt x="4512105" y="1526029"/>
                  </a:cubicBezTo>
                  <a:cubicBezTo>
                    <a:pt x="4607411" y="1527299"/>
                    <a:pt x="4702718" y="1528569"/>
                    <a:pt x="4793008" y="1528569"/>
                  </a:cubicBezTo>
                  <a:cubicBezTo>
                    <a:pt x="4958540" y="1531109"/>
                    <a:pt x="5119056" y="1527299"/>
                    <a:pt x="5284588" y="1531109"/>
                  </a:cubicBezTo>
                  <a:cubicBezTo>
                    <a:pt x="5420024" y="1533649"/>
                    <a:pt x="5555459" y="1533649"/>
                    <a:pt x="5690895" y="1536189"/>
                  </a:cubicBezTo>
                  <a:cubicBezTo>
                    <a:pt x="5891539" y="1539999"/>
                    <a:pt x="6092184" y="1542539"/>
                    <a:pt x="6292830" y="1543809"/>
                  </a:cubicBezTo>
                  <a:cubicBezTo>
                    <a:pt x="6368072" y="1543809"/>
                    <a:pt x="6393680" y="1542539"/>
                    <a:pt x="6414001" y="1542539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26" id="26"/>
          <p:cNvSpPr/>
          <p:nvPr/>
        </p:nvSpPr>
        <p:spPr>
          <a:xfrm flipH="false" flipV="false" rot="0">
            <a:off x="420269" y="574002"/>
            <a:ext cx="1645078" cy="1773669"/>
          </a:xfrm>
          <a:custGeom>
            <a:avLst/>
            <a:gdLst/>
            <a:ahLst/>
            <a:cxnLst/>
            <a:rect r="r" b="b" t="t" l="l"/>
            <a:pathLst>
              <a:path h="1773669" w="1645078">
                <a:moveTo>
                  <a:pt x="0" y="0"/>
                </a:moveTo>
                <a:lnTo>
                  <a:pt x="1645078" y="0"/>
                </a:lnTo>
                <a:lnTo>
                  <a:pt x="1645078" y="1773670"/>
                </a:lnTo>
                <a:lnTo>
                  <a:pt x="0" y="177367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7" id="27"/>
          <p:cNvSpPr txBox="true"/>
          <p:nvPr/>
        </p:nvSpPr>
        <p:spPr>
          <a:xfrm rot="0">
            <a:off x="3888155" y="1080472"/>
            <a:ext cx="4009968" cy="665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19"/>
              </a:lnSpc>
            </a:pPr>
            <a:r>
              <a:rPr lang="en-US" sz="3799">
                <a:solidFill>
                  <a:srgbClr val="000000"/>
                </a:solidFill>
                <a:latin typeface="Waldemar"/>
              </a:rPr>
              <a:t>План уроку</a:t>
            </a:r>
          </a:p>
        </p:txBody>
      </p:sp>
      <p:sp>
        <p:nvSpPr>
          <p:cNvPr name="TextBox 28" id="28"/>
          <p:cNvSpPr txBox="true"/>
          <p:nvPr/>
        </p:nvSpPr>
        <p:spPr>
          <a:xfrm rot="114130">
            <a:off x="1081377" y="3853682"/>
            <a:ext cx="7174236" cy="45990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949954" indent="-474977" lvl="1">
              <a:lnSpc>
                <a:spcPts val="7391"/>
              </a:lnSpc>
              <a:buFont typeface="Arial"/>
              <a:buChar char="•"/>
            </a:pPr>
            <a:r>
              <a:rPr lang="en-US" sz="4399">
                <a:solidFill>
                  <a:srgbClr val="000000"/>
                </a:solidFill>
                <a:latin typeface="Comic Sans Bold"/>
              </a:rPr>
              <a:t>Історія глобуса</a:t>
            </a:r>
          </a:p>
          <a:p>
            <a:pPr marL="949954" indent="-474977" lvl="1">
              <a:lnSpc>
                <a:spcPts val="7391"/>
              </a:lnSpc>
              <a:buFont typeface="Arial"/>
              <a:buChar char="•"/>
            </a:pPr>
            <a:r>
              <a:rPr lang="en-US" sz="4399">
                <a:solidFill>
                  <a:srgbClr val="000000"/>
                </a:solidFill>
                <a:latin typeface="Comic Sans Bold"/>
              </a:rPr>
              <a:t>Види глобусів</a:t>
            </a:r>
          </a:p>
          <a:p>
            <a:pPr marL="949954" indent="-474977" lvl="1">
              <a:lnSpc>
                <a:spcPts val="7391"/>
              </a:lnSpc>
              <a:buFont typeface="Arial"/>
              <a:buChar char="•"/>
            </a:pPr>
            <a:r>
              <a:rPr lang="en-US" sz="4399">
                <a:solidFill>
                  <a:srgbClr val="000000"/>
                </a:solidFill>
                <a:latin typeface="Comic Sans Bold"/>
              </a:rPr>
              <a:t>Градусна сітка землі</a:t>
            </a:r>
          </a:p>
          <a:p>
            <a:pPr marL="949954" indent="-474977" lvl="1">
              <a:lnSpc>
                <a:spcPts val="7391"/>
              </a:lnSpc>
              <a:buFont typeface="Arial"/>
              <a:buChar char="•"/>
            </a:pPr>
            <a:r>
              <a:rPr lang="en-US" sz="4399">
                <a:solidFill>
                  <a:srgbClr val="000000"/>
                </a:solidFill>
                <a:latin typeface="Comic Sans Bold"/>
              </a:rPr>
              <a:t>Визначення напрямів на глобусі</a:t>
            </a:r>
          </a:p>
        </p:txBody>
      </p:sp>
      <p:sp>
        <p:nvSpPr>
          <p:cNvPr name="TextBox 29" id="29"/>
          <p:cNvSpPr txBox="true"/>
          <p:nvPr/>
        </p:nvSpPr>
        <p:spPr>
          <a:xfrm rot="-111613">
            <a:off x="9683583" y="3289584"/>
            <a:ext cx="7339172" cy="56038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863588" indent="-431794" lvl="1">
              <a:lnSpc>
                <a:spcPts val="5599"/>
              </a:lnSpc>
              <a:buFont typeface="Arial"/>
              <a:buChar char="•"/>
            </a:pPr>
            <a:r>
              <a:rPr lang="en-US" sz="3999">
                <a:solidFill>
                  <a:srgbClr val="000000"/>
                </a:solidFill>
                <a:latin typeface="Comic Sans Bold"/>
              </a:rPr>
              <a:t>використовує глобус як джерело інформації</a:t>
            </a:r>
          </a:p>
          <a:p>
            <a:pPr marL="863588" indent="-431794" lvl="1">
              <a:lnSpc>
                <a:spcPts val="5599"/>
              </a:lnSpc>
              <a:buFont typeface="Arial"/>
              <a:buChar char="•"/>
            </a:pPr>
            <a:r>
              <a:rPr lang="en-US" sz="3999">
                <a:solidFill>
                  <a:srgbClr val="000000"/>
                </a:solidFill>
                <a:latin typeface="Comic Sans Bold"/>
              </a:rPr>
              <a:t>здійснює пошук  інформації географічного змісту на глобусі - що і як позначено на глобусі</a:t>
            </a:r>
          </a:p>
          <a:p>
            <a:pPr marL="863588" indent="-431794" lvl="1">
              <a:lnSpc>
                <a:spcPts val="5599"/>
              </a:lnSpc>
              <a:buFont typeface="Arial"/>
              <a:buChar char="•"/>
            </a:pPr>
            <a:r>
              <a:rPr lang="en-US" sz="3999">
                <a:solidFill>
                  <a:srgbClr val="000000"/>
                </a:solidFill>
                <a:latin typeface="Comic Sans Bold"/>
              </a:rPr>
              <a:t> визначае напрямки на глобусі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10423001" y="818217"/>
            <a:ext cx="5861500" cy="11995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000000"/>
                </a:solidFill>
                <a:latin typeface="Waldemar"/>
              </a:rPr>
              <a:t>Очікувані результати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CE9C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702984" y="7699448"/>
            <a:ext cx="4122295" cy="4114800"/>
          </a:xfrm>
          <a:custGeom>
            <a:avLst/>
            <a:gdLst/>
            <a:ahLst/>
            <a:cxnLst/>
            <a:rect r="r" b="b" t="t" l="l"/>
            <a:pathLst>
              <a:path h="4114800" w="4122295">
                <a:moveTo>
                  <a:pt x="0" y="0"/>
                </a:moveTo>
                <a:lnTo>
                  <a:pt x="4122295" y="0"/>
                </a:lnTo>
                <a:lnTo>
                  <a:pt x="412229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0">
            <a:off x="16632423" y="7200900"/>
            <a:ext cx="3912801" cy="4114800"/>
          </a:xfrm>
          <a:custGeom>
            <a:avLst/>
            <a:gdLst/>
            <a:ahLst/>
            <a:cxnLst/>
            <a:rect r="r" b="b" t="t" l="l"/>
            <a:pathLst>
              <a:path h="4114800" w="3912801">
                <a:moveTo>
                  <a:pt x="3912801" y="0"/>
                </a:moveTo>
                <a:lnTo>
                  <a:pt x="0" y="0"/>
                </a:lnTo>
                <a:lnTo>
                  <a:pt x="0" y="4114800"/>
                </a:lnTo>
                <a:lnTo>
                  <a:pt x="3912801" y="4114800"/>
                </a:lnTo>
                <a:lnTo>
                  <a:pt x="391280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7364045" y="2123486"/>
            <a:ext cx="10452590" cy="7943559"/>
            <a:chOff x="0" y="0"/>
            <a:chExt cx="11469549" cy="8716408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10160" y="16510"/>
              <a:ext cx="11446690" cy="8688469"/>
            </a:xfrm>
            <a:custGeom>
              <a:avLst/>
              <a:gdLst/>
              <a:ahLst/>
              <a:cxnLst/>
              <a:rect r="r" b="b" t="t" l="l"/>
              <a:pathLst>
                <a:path h="8688469" w="11446690">
                  <a:moveTo>
                    <a:pt x="11446690" y="8688469"/>
                  </a:moveTo>
                  <a:lnTo>
                    <a:pt x="0" y="8680848"/>
                  </a:lnTo>
                  <a:lnTo>
                    <a:pt x="0" y="3026615"/>
                  </a:lnTo>
                  <a:lnTo>
                    <a:pt x="17780" y="19050"/>
                  </a:lnTo>
                  <a:lnTo>
                    <a:pt x="5706350" y="0"/>
                  </a:lnTo>
                  <a:lnTo>
                    <a:pt x="11427640" y="508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-3810" y="0"/>
              <a:ext cx="11475900" cy="8715139"/>
            </a:xfrm>
            <a:custGeom>
              <a:avLst/>
              <a:gdLst/>
              <a:ahLst/>
              <a:cxnLst/>
              <a:rect r="r" b="b" t="t" l="l"/>
              <a:pathLst>
                <a:path h="8715139" w="11475900">
                  <a:moveTo>
                    <a:pt x="11441610" y="21590"/>
                  </a:moveTo>
                  <a:cubicBezTo>
                    <a:pt x="11442879" y="34290"/>
                    <a:pt x="11442879" y="44450"/>
                    <a:pt x="11444150" y="54610"/>
                  </a:cubicBezTo>
                  <a:cubicBezTo>
                    <a:pt x="11446689" y="197240"/>
                    <a:pt x="11447960" y="389715"/>
                    <a:pt x="11450500" y="575316"/>
                  </a:cubicBezTo>
                  <a:cubicBezTo>
                    <a:pt x="11450500" y="843407"/>
                    <a:pt x="11463200" y="6129604"/>
                    <a:pt x="11469550" y="6397694"/>
                  </a:cubicBezTo>
                  <a:cubicBezTo>
                    <a:pt x="11475900" y="6803267"/>
                    <a:pt x="11472089" y="7215714"/>
                    <a:pt x="11472089" y="7621287"/>
                  </a:cubicBezTo>
                  <a:cubicBezTo>
                    <a:pt x="11472089" y="7978741"/>
                    <a:pt x="11473360" y="8308698"/>
                    <a:pt x="11474629" y="8654178"/>
                  </a:cubicBezTo>
                  <a:cubicBezTo>
                    <a:pt x="11474629" y="8675768"/>
                    <a:pt x="11474629" y="8689739"/>
                    <a:pt x="11474629" y="8713868"/>
                  </a:cubicBezTo>
                  <a:cubicBezTo>
                    <a:pt x="11451769" y="8713868"/>
                    <a:pt x="11431450" y="8715139"/>
                    <a:pt x="11379468" y="8713868"/>
                  </a:cubicBezTo>
                  <a:cubicBezTo>
                    <a:pt x="10793728" y="8708789"/>
                    <a:pt x="10198977" y="8715139"/>
                    <a:pt x="9613237" y="8710058"/>
                  </a:cubicBezTo>
                  <a:cubicBezTo>
                    <a:pt x="9261793" y="8706248"/>
                    <a:pt x="8919360" y="8708789"/>
                    <a:pt x="8567917" y="8706248"/>
                  </a:cubicBezTo>
                  <a:cubicBezTo>
                    <a:pt x="8405712" y="8704978"/>
                    <a:pt x="8243507" y="8703708"/>
                    <a:pt x="8081302" y="8702439"/>
                  </a:cubicBezTo>
                  <a:cubicBezTo>
                    <a:pt x="7982176" y="8702439"/>
                    <a:pt x="7892063" y="8703708"/>
                    <a:pt x="7792938" y="8703708"/>
                  </a:cubicBezTo>
                  <a:cubicBezTo>
                    <a:pt x="7540619" y="8702439"/>
                    <a:pt x="6846743" y="8703708"/>
                    <a:pt x="6594424" y="8702439"/>
                  </a:cubicBezTo>
                  <a:cubicBezTo>
                    <a:pt x="6414196" y="8701168"/>
                    <a:pt x="2809643" y="8710058"/>
                    <a:pt x="2629415" y="8708789"/>
                  </a:cubicBezTo>
                  <a:cubicBezTo>
                    <a:pt x="2584359" y="8708789"/>
                    <a:pt x="2530290" y="8710058"/>
                    <a:pt x="2485233" y="8710058"/>
                  </a:cubicBezTo>
                  <a:cubicBezTo>
                    <a:pt x="2377097" y="8710058"/>
                    <a:pt x="2277972" y="8711328"/>
                    <a:pt x="2169835" y="8711328"/>
                  </a:cubicBezTo>
                  <a:cubicBezTo>
                    <a:pt x="1899494" y="8711328"/>
                    <a:pt x="1638163" y="8710058"/>
                    <a:pt x="1367822" y="8708789"/>
                  </a:cubicBezTo>
                  <a:cubicBezTo>
                    <a:pt x="1205617" y="8707518"/>
                    <a:pt x="1043412" y="8706248"/>
                    <a:pt x="890219" y="8704978"/>
                  </a:cubicBezTo>
                  <a:cubicBezTo>
                    <a:pt x="601854" y="8703708"/>
                    <a:pt x="313490" y="8702439"/>
                    <a:pt x="48260" y="8702439"/>
                  </a:cubicBezTo>
                  <a:cubicBezTo>
                    <a:pt x="38100" y="8702439"/>
                    <a:pt x="29210" y="8702439"/>
                    <a:pt x="19050" y="8701168"/>
                  </a:cubicBezTo>
                  <a:cubicBezTo>
                    <a:pt x="10160" y="8699898"/>
                    <a:pt x="5080" y="8693548"/>
                    <a:pt x="7620" y="8684658"/>
                  </a:cubicBezTo>
                  <a:cubicBezTo>
                    <a:pt x="16510" y="8652404"/>
                    <a:pt x="12700" y="8480551"/>
                    <a:pt x="11430" y="8301824"/>
                  </a:cubicBezTo>
                  <a:cubicBezTo>
                    <a:pt x="10160" y="7937496"/>
                    <a:pt x="6350" y="7580042"/>
                    <a:pt x="7620" y="7215714"/>
                  </a:cubicBezTo>
                  <a:cubicBezTo>
                    <a:pt x="5080" y="6762022"/>
                    <a:pt x="0" y="1145868"/>
                    <a:pt x="7620" y="685302"/>
                  </a:cubicBezTo>
                  <a:cubicBezTo>
                    <a:pt x="8890" y="595938"/>
                    <a:pt x="7620" y="499701"/>
                    <a:pt x="8890" y="410337"/>
                  </a:cubicBezTo>
                  <a:cubicBezTo>
                    <a:pt x="10160" y="265981"/>
                    <a:pt x="12700" y="107876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88206" y="30480"/>
                    <a:pt x="232388" y="29210"/>
                  </a:cubicBezTo>
                  <a:cubicBezTo>
                    <a:pt x="475695" y="25400"/>
                    <a:pt x="719003" y="22860"/>
                    <a:pt x="971321" y="20320"/>
                  </a:cubicBezTo>
                  <a:cubicBezTo>
                    <a:pt x="1142537" y="17780"/>
                    <a:pt x="1313754" y="16510"/>
                    <a:pt x="1475959" y="13970"/>
                  </a:cubicBezTo>
                  <a:cubicBezTo>
                    <a:pt x="1638164" y="11430"/>
                    <a:pt x="1809380" y="8890"/>
                    <a:pt x="1971585" y="8890"/>
                  </a:cubicBezTo>
                  <a:cubicBezTo>
                    <a:pt x="2151812" y="7620"/>
                    <a:pt x="2332040" y="10160"/>
                    <a:pt x="2512268" y="8890"/>
                  </a:cubicBezTo>
                  <a:cubicBezTo>
                    <a:pt x="2737552" y="8890"/>
                    <a:pt x="6819709" y="6350"/>
                    <a:pt x="7044993" y="5080"/>
                  </a:cubicBezTo>
                  <a:cubicBezTo>
                    <a:pt x="7261266" y="3810"/>
                    <a:pt x="7477539" y="2540"/>
                    <a:pt x="7702824" y="2540"/>
                  </a:cubicBezTo>
                  <a:cubicBezTo>
                    <a:pt x="8072290" y="1270"/>
                    <a:pt x="8432746" y="0"/>
                    <a:pt x="8802212" y="0"/>
                  </a:cubicBezTo>
                  <a:cubicBezTo>
                    <a:pt x="8955406" y="0"/>
                    <a:pt x="9117611" y="2540"/>
                    <a:pt x="9270804" y="2540"/>
                  </a:cubicBezTo>
                  <a:cubicBezTo>
                    <a:pt x="9694339" y="3810"/>
                    <a:pt x="10126886" y="5080"/>
                    <a:pt x="10550421" y="7620"/>
                  </a:cubicBezTo>
                  <a:cubicBezTo>
                    <a:pt x="10775705" y="8890"/>
                    <a:pt x="11000990" y="12700"/>
                    <a:pt x="11226275" y="16510"/>
                  </a:cubicBezTo>
                  <a:cubicBezTo>
                    <a:pt x="11280343" y="16510"/>
                    <a:pt x="11334411" y="16510"/>
                    <a:pt x="11379468" y="16510"/>
                  </a:cubicBezTo>
                  <a:cubicBezTo>
                    <a:pt x="11422560" y="17780"/>
                    <a:pt x="11431450" y="20320"/>
                    <a:pt x="11441610" y="21590"/>
                  </a:cubicBezTo>
                  <a:close/>
                  <a:moveTo>
                    <a:pt x="11451769" y="8697358"/>
                  </a:moveTo>
                  <a:cubicBezTo>
                    <a:pt x="11453039" y="8680848"/>
                    <a:pt x="11454310" y="8668148"/>
                    <a:pt x="11454310" y="8655448"/>
                  </a:cubicBezTo>
                  <a:cubicBezTo>
                    <a:pt x="11453039" y="8274328"/>
                    <a:pt x="11451769" y="7910000"/>
                    <a:pt x="11451769" y="7518175"/>
                  </a:cubicBezTo>
                  <a:cubicBezTo>
                    <a:pt x="11451769" y="7339448"/>
                    <a:pt x="11454310" y="7160721"/>
                    <a:pt x="11453039" y="6981994"/>
                  </a:cubicBezTo>
                  <a:cubicBezTo>
                    <a:pt x="11453039" y="6817015"/>
                    <a:pt x="11451769" y="6645162"/>
                    <a:pt x="11450500" y="6480184"/>
                  </a:cubicBezTo>
                  <a:cubicBezTo>
                    <a:pt x="11445419" y="6225841"/>
                    <a:pt x="11433989" y="960267"/>
                    <a:pt x="11433989" y="705924"/>
                  </a:cubicBezTo>
                  <a:cubicBezTo>
                    <a:pt x="11431450" y="492827"/>
                    <a:pt x="11428910" y="272855"/>
                    <a:pt x="11426369" y="63500"/>
                  </a:cubicBezTo>
                  <a:cubicBezTo>
                    <a:pt x="11425100" y="44450"/>
                    <a:pt x="11423829" y="43180"/>
                    <a:pt x="11352434" y="41910"/>
                  </a:cubicBezTo>
                  <a:cubicBezTo>
                    <a:pt x="11325400" y="41910"/>
                    <a:pt x="11307377" y="41910"/>
                    <a:pt x="11280343" y="40640"/>
                  </a:cubicBezTo>
                  <a:cubicBezTo>
                    <a:pt x="11055059" y="36830"/>
                    <a:pt x="10820762" y="31750"/>
                    <a:pt x="10595478" y="30480"/>
                  </a:cubicBezTo>
                  <a:cubicBezTo>
                    <a:pt x="10045784" y="26670"/>
                    <a:pt x="9487078" y="25400"/>
                    <a:pt x="8937383" y="22860"/>
                  </a:cubicBezTo>
                  <a:cubicBezTo>
                    <a:pt x="8856281" y="22860"/>
                    <a:pt x="8766167" y="22860"/>
                    <a:pt x="8685065" y="22860"/>
                  </a:cubicBezTo>
                  <a:cubicBezTo>
                    <a:pt x="8549894" y="22860"/>
                    <a:pt x="8414724" y="22860"/>
                    <a:pt x="8288564" y="22860"/>
                  </a:cubicBezTo>
                  <a:cubicBezTo>
                    <a:pt x="8000199" y="22860"/>
                    <a:pt x="7711836" y="22860"/>
                    <a:pt x="7432483" y="24130"/>
                  </a:cubicBezTo>
                  <a:cubicBezTo>
                    <a:pt x="7189175" y="25400"/>
                    <a:pt x="3088996" y="29210"/>
                    <a:pt x="2845689" y="29210"/>
                  </a:cubicBezTo>
                  <a:cubicBezTo>
                    <a:pt x="2449188" y="29210"/>
                    <a:pt x="2052687" y="26670"/>
                    <a:pt x="1656186" y="33020"/>
                  </a:cubicBezTo>
                  <a:cubicBezTo>
                    <a:pt x="1448925" y="36830"/>
                    <a:pt x="1250674" y="36830"/>
                    <a:pt x="1052424" y="38100"/>
                  </a:cubicBezTo>
                  <a:cubicBezTo>
                    <a:pt x="709991" y="41910"/>
                    <a:pt x="367559" y="45720"/>
                    <a:pt x="49530" y="50800"/>
                  </a:cubicBezTo>
                  <a:cubicBezTo>
                    <a:pt x="36830" y="50800"/>
                    <a:pt x="34290" y="53340"/>
                    <a:pt x="33020" y="87254"/>
                  </a:cubicBezTo>
                  <a:cubicBezTo>
                    <a:pt x="31750" y="210988"/>
                    <a:pt x="31750" y="334722"/>
                    <a:pt x="30480" y="458456"/>
                  </a:cubicBezTo>
                  <a:cubicBezTo>
                    <a:pt x="29210" y="664680"/>
                    <a:pt x="26670" y="864029"/>
                    <a:pt x="25400" y="1070253"/>
                  </a:cubicBezTo>
                  <a:cubicBezTo>
                    <a:pt x="20320" y="1290225"/>
                    <a:pt x="26670" y="6665785"/>
                    <a:pt x="29210" y="6885756"/>
                  </a:cubicBezTo>
                  <a:cubicBezTo>
                    <a:pt x="29210" y="7119476"/>
                    <a:pt x="29210" y="7360070"/>
                    <a:pt x="30480" y="7593791"/>
                  </a:cubicBezTo>
                  <a:cubicBezTo>
                    <a:pt x="30480" y="7765643"/>
                    <a:pt x="33020" y="7937496"/>
                    <a:pt x="33020" y="8109349"/>
                  </a:cubicBezTo>
                  <a:cubicBezTo>
                    <a:pt x="33020" y="8294950"/>
                    <a:pt x="33020" y="8480551"/>
                    <a:pt x="31750" y="8655448"/>
                  </a:cubicBezTo>
                  <a:cubicBezTo>
                    <a:pt x="31750" y="8659258"/>
                    <a:pt x="31750" y="8661798"/>
                    <a:pt x="31750" y="8665608"/>
                  </a:cubicBezTo>
                  <a:cubicBezTo>
                    <a:pt x="31750" y="8675768"/>
                    <a:pt x="35560" y="8679579"/>
                    <a:pt x="44450" y="8679579"/>
                  </a:cubicBezTo>
                  <a:cubicBezTo>
                    <a:pt x="106229" y="8679579"/>
                    <a:pt x="232388" y="8680848"/>
                    <a:pt x="349536" y="8680848"/>
                  </a:cubicBezTo>
                  <a:cubicBezTo>
                    <a:pt x="520752" y="8680848"/>
                    <a:pt x="700980" y="8678308"/>
                    <a:pt x="872196" y="8680848"/>
                  </a:cubicBezTo>
                  <a:cubicBezTo>
                    <a:pt x="1151549" y="8684658"/>
                    <a:pt x="1430902" y="8687198"/>
                    <a:pt x="1710255" y="8685929"/>
                  </a:cubicBezTo>
                  <a:cubicBezTo>
                    <a:pt x="1890482" y="8684658"/>
                    <a:pt x="2061699" y="8687198"/>
                    <a:pt x="2241926" y="8687198"/>
                  </a:cubicBezTo>
                  <a:cubicBezTo>
                    <a:pt x="2503256" y="8687198"/>
                    <a:pt x="2764586" y="8685929"/>
                    <a:pt x="3025916" y="8687198"/>
                  </a:cubicBezTo>
                  <a:cubicBezTo>
                    <a:pt x="3413406" y="8688468"/>
                    <a:pt x="7666779" y="8678308"/>
                    <a:pt x="8063279" y="8680848"/>
                  </a:cubicBezTo>
                  <a:cubicBezTo>
                    <a:pt x="8234496" y="8682118"/>
                    <a:pt x="8405712" y="8683389"/>
                    <a:pt x="8567917" y="8683389"/>
                  </a:cubicBezTo>
                  <a:cubicBezTo>
                    <a:pt x="8865292" y="8685929"/>
                    <a:pt x="9153657" y="8682118"/>
                    <a:pt x="9451033" y="8685929"/>
                  </a:cubicBezTo>
                  <a:cubicBezTo>
                    <a:pt x="9694339" y="8688468"/>
                    <a:pt x="9937647" y="8688468"/>
                    <a:pt x="10180954" y="8691008"/>
                  </a:cubicBezTo>
                  <a:cubicBezTo>
                    <a:pt x="10541409" y="8694818"/>
                    <a:pt x="10901865" y="8697358"/>
                    <a:pt x="11262320" y="8698629"/>
                  </a:cubicBezTo>
                  <a:cubicBezTo>
                    <a:pt x="11397491" y="8698629"/>
                    <a:pt x="11431450" y="8697358"/>
                    <a:pt x="11451769" y="8697358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7" id="7"/>
          <p:cNvSpPr/>
          <p:nvPr/>
        </p:nvSpPr>
        <p:spPr>
          <a:xfrm flipH="false" flipV="false" rot="0">
            <a:off x="15840141" y="2379219"/>
            <a:ext cx="740551" cy="866637"/>
          </a:xfrm>
          <a:custGeom>
            <a:avLst/>
            <a:gdLst/>
            <a:ahLst/>
            <a:cxnLst/>
            <a:rect r="r" b="b" t="t" l="l"/>
            <a:pathLst>
              <a:path h="866637" w="740551">
                <a:moveTo>
                  <a:pt x="0" y="0"/>
                </a:moveTo>
                <a:lnTo>
                  <a:pt x="740551" y="0"/>
                </a:lnTo>
                <a:lnTo>
                  <a:pt x="740551" y="866637"/>
                </a:lnTo>
                <a:lnTo>
                  <a:pt x="0" y="86663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-61058" b="-72819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5496709" y="3159894"/>
            <a:ext cx="420619" cy="581051"/>
          </a:xfrm>
          <a:custGeom>
            <a:avLst/>
            <a:gdLst/>
            <a:ahLst/>
            <a:cxnLst/>
            <a:rect r="r" b="b" t="t" l="l"/>
            <a:pathLst>
              <a:path h="581051" w="420619">
                <a:moveTo>
                  <a:pt x="0" y="0"/>
                </a:moveTo>
                <a:lnTo>
                  <a:pt x="420620" y="0"/>
                </a:lnTo>
                <a:lnTo>
                  <a:pt x="420620" y="581051"/>
                </a:lnTo>
                <a:lnTo>
                  <a:pt x="0" y="58105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-190446" t="0" r="0" b="-164015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8950378" y="554484"/>
            <a:ext cx="8057721" cy="2032308"/>
            <a:chOff x="0" y="0"/>
            <a:chExt cx="2122198" cy="535258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122198" cy="535258"/>
            </a:xfrm>
            <a:custGeom>
              <a:avLst/>
              <a:gdLst/>
              <a:ahLst/>
              <a:cxnLst/>
              <a:rect r="r" b="b" t="t" l="l"/>
              <a:pathLst>
                <a:path h="535258" w="2122198">
                  <a:moveTo>
                    <a:pt x="0" y="0"/>
                  </a:moveTo>
                  <a:lnTo>
                    <a:pt x="2122198" y="0"/>
                  </a:lnTo>
                  <a:lnTo>
                    <a:pt x="2122198" y="535258"/>
                  </a:lnTo>
                  <a:lnTo>
                    <a:pt x="0" y="535258"/>
                  </a:lnTo>
                  <a:close/>
                </a:path>
              </a:pathLst>
            </a:custGeom>
            <a:solidFill>
              <a:srgbClr val="F46E16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2" id="12"/>
          <p:cNvSpPr/>
          <p:nvPr/>
        </p:nvSpPr>
        <p:spPr>
          <a:xfrm flipH="false" flipV="false" rot="0">
            <a:off x="269672" y="197273"/>
            <a:ext cx="6575735" cy="9869771"/>
          </a:xfrm>
          <a:custGeom>
            <a:avLst/>
            <a:gdLst/>
            <a:ahLst/>
            <a:cxnLst/>
            <a:rect r="r" b="b" t="t" l="l"/>
            <a:pathLst>
              <a:path h="9869771" w="6575735">
                <a:moveTo>
                  <a:pt x="0" y="0"/>
                </a:moveTo>
                <a:lnTo>
                  <a:pt x="6575735" y="0"/>
                </a:lnTo>
                <a:lnTo>
                  <a:pt x="6575735" y="9869772"/>
                </a:lnTo>
                <a:lnTo>
                  <a:pt x="0" y="986977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4854337" y="7136220"/>
            <a:ext cx="2125984" cy="2620628"/>
          </a:xfrm>
          <a:custGeom>
            <a:avLst/>
            <a:gdLst/>
            <a:ahLst/>
            <a:cxnLst/>
            <a:rect r="r" b="b" t="t" l="l"/>
            <a:pathLst>
              <a:path h="2620628" w="2125984">
                <a:moveTo>
                  <a:pt x="0" y="0"/>
                </a:moveTo>
                <a:lnTo>
                  <a:pt x="2125984" y="0"/>
                </a:lnTo>
                <a:lnTo>
                  <a:pt x="2125984" y="2620628"/>
                </a:lnTo>
                <a:lnTo>
                  <a:pt x="0" y="2620628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9600919" y="1047398"/>
            <a:ext cx="6756641" cy="9226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419"/>
              </a:lnSpc>
            </a:pPr>
            <a:r>
              <a:rPr lang="en-US" sz="5299">
                <a:solidFill>
                  <a:srgbClr val="000000"/>
                </a:solidFill>
                <a:latin typeface="Waldemar"/>
              </a:rPr>
              <a:t>Маю думку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8140388" y="3654187"/>
            <a:ext cx="8867711" cy="39009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848"/>
              </a:lnSpc>
            </a:pPr>
            <a:r>
              <a:rPr lang="en-US" sz="4699">
                <a:solidFill>
                  <a:srgbClr val="000000"/>
                </a:solidFill>
                <a:latin typeface="Comic Sans Bold"/>
              </a:rPr>
              <a:t>Чому глобус набагато молодше ніж карта, план?</a:t>
            </a:r>
          </a:p>
          <a:p>
            <a:pPr algn="ctr">
              <a:lnSpc>
                <a:spcPts val="7848"/>
              </a:lnSpc>
            </a:pPr>
            <a:r>
              <a:rPr lang="en-US" sz="4699">
                <a:solidFill>
                  <a:srgbClr val="000000"/>
                </a:solidFill>
                <a:latin typeface="Comic Sans Bold"/>
              </a:rPr>
              <a:t>Чи може існувати глобус України?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097B2">
                <a:alpha val="100000"/>
              </a:srgbClr>
            </a:gs>
            <a:gs pos="100000">
              <a:srgbClr val="7ED957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-1106231">
            <a:off x="16148396" y="7321110"/>
            <a:ext cx="3912801" cy="4114800"/>
          </a:xfrm>
          <a:custGeom>
            <a:avLst/>
            <a:gdLst/>
            <a:ahLst/>
            <a:cxnLst/>
            <a:rect r="r" b="b" t="t" l="l"/>
            <a:pathLst>
              <a:path h="4114800" w="3912801">
                <a:moveTo>
                  <a:pt x="3912800" y="0"/>
                </a:moveTo>
                <a:lnTo>
                  <a:pt x="0" y="0"/>
                </a:lnTo>
                <a:lnTo>
                  <a:pt x="0" y="4114800"/>
                </a:lnTo>
                <a:lnTo>
                  <a:pt x="3912800" y="4114800"/>
                </a:lnTo>
                <a:lnTo>
                  <a:pt x="391280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687605">
            <a:off x="-358794" y="-276437"/>
            <a:ext cx="4377447" cy="4114800"/>
          </a:xfrm>
          <a:custGeom>
            <a:avLst/>
            <a:gdLst/>
            <a:ahLst/>
            <a:cxnLst/>
            <a:rect r="r" b="b" t="t" l="l"/>
            <a:pathLst>
              <a:path h="4114800" w="4377447">
                <a:moveTo>
                  <a:pt x="0" y="0"/>
                </a:moveTo>
                <a:lnTo>
                  <a:pt x="4377447" y="0"/>
                </a:lnTo>
                <a:lnTo>
                  <a:pt x="437744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4383792" y="81181"/>
            <a:ext cx="10129722" cy="1937309"/>
          </a:xfrm>
          <a:custGeom>
            <a:avLst/>
            <a:gdLst/>
            <a:ahLst/>
            <a:cxnLst/>
            <a:rect r="r" b="b" t="t" l="l"/>
            <a:pathLst>
              <a:path h="1937309" w="10129722">
                <a:moveTo>
                  <a:pt x="0" y="0"/>
                </a:moveTo>
                <a:lnTo>
                  <a:pt x="10129722" y="0"/>
                </a:lnTo>
                <a:lnTo>
                  <a:pt x="10129722" y="1937309"/>
                </a:lnTo>
                <a:lnTo>
                  <a:pt x="0" y="193730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667081" y="234405"/>
            <a:ext cx="1630861" cy="1630861"/>
          </a:xfrm>
          <a:custGeom>
            <a:avLst/>
            <a:gdLst/>
            <a:ahLst/>
            <a:cxnLst/>
            <a:rect r="r" b="b" t="t" l="l"/>
            <a:pathLst>
              <a:path h="1630861" w="1630861">
                <a:moveTo>
                  <a:pt x="0" y="0"/>
                </a:moveTo>
                <a:lnTo>
                  <a:pt x="1630861" y="0"/>
                </a:lnTo>
                <a:lnTo>
                  <a:pt x="1630861" y="1630861"/>
                </a:lnTo>
                <a:lnTo>
                  <a:pt x="0" y="163086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329074" y="2110378"/>
            <a:ext cx="4286928" cy="6655803"/>
          </a:xfrm>
          <a:custGeom>
            <a:avLst/>
            <a:gdLst/>
            <a:ahLst/>
            <a:cxnLst/>
            <a:rect r="r" b="b" t="t" l="l"/>
            <a:pathLst>
              <a:path h="6655803" w="4286928">
                <a:moveTo>
                  <a:pt x="0" y="0"/>
                </a:moveTo>
                <a:lnTo>
                  <a:pt x="4286928" y="0"/>
                </a:lnTo>
                <a:lnTo>
                  <a:pt x="4286928" y="6655803"/>
                </a:lnTo>
                <a:lnTo>
                  <a:pt x="0" y="6655803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5104064" y="528118"/>
            <a:ext cx="2658088" cy="5242023"/>
          </a:xfrm>
          <a:custGeom>
            <a:avLst/>
            <a:gdLst/>
            <a:ahLst/>
            <a:cxnLst/>
            <a:rect r="r" b="b" t="t" l="l"/>
            <a:pathLst>
              <a:path h="5242023" w="2658088">
                <a:moveTo>
                  <a:pt x="0" y="0"/>
                </a:moveTo>
                <a:lnTo>
                  <a:pt x="2658089" y="0"/>
                </a:lnTo>
                <a:lnTo>
                  <a:pt x="2658089" y="5242023"/>
                </a:lnTo>
                <a:lnTo>
                  <a:pt x="0" y="5242023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4775792" y="2601006"/>
            <a:ext cx="8618104" cy="3086100"/>
            <a:chOff x="0" y="0"/>
            <a:chExt cx="2269789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269789" cy="812800"/>
            </a:xfrm>
            <a:custGeom>
              <a:avLst/>
              <a:gdLst/>
              <a:ahLst/>
              <a:cxnLst/>
              <a:rect r="r" b="b" t="t" l="l"/>
              <a:pathLst>
                <a:path h="812800" w="2269789">
                  <a:moveTo>
                    <a:pt x="45815" y="0"/>
                  </a:moveTo>
                  <a:lnTo>
                    <a:pt x="2223974" y="0"/>
                  </a:lnTo>
                  <a:cubicBezTo>
                    <a:pt x="2236125" y="0"/>
                    <a:pt x="2247778" y="4827"/>
                    <a:pt x="2256370" y="13419"/>
                  </a:cubicBezTo>
                  <a:cubicBezTo>
                    <a:pt x="2264962" y="22011"/>
                    <a:pt x="2269789" y="33664"/>
                    <a:pt x="2269789" y="45815"/>
                  </a:cubicBezTo>
                  <a:lnTo>
                    <a:pt x="2269789" y="766985"/>
                  </a:lnTo>
                  <a:cubicBezTo>
                    <a:pt x="2269789" y="779136"/>
                    <a:pt x="2264962" y="790789"/>
                    <a:pt x="2256370" y="799381"/>
                  </a:cubicBezTo>
                  <a:cubicBezTo>
                    <a:pt x="2247778" y="807973"/>
                    <a:pt x="2236125" y="812800"/>
                    <a:pt x="2223974" y="812800"/>
                  </a:cubicBezTo>
                  <a:lnTo>
                    <a:pt x="45815" y="812800"/>
                  </a:lnTo>
                  <a:cubicBezTo>
                    <a:pt x="33664" y="812800"/>
                    <a:pt x="22011" y="807973"/>
                    <a:pt x="13419" y="799381"/>
                  </a:cubicBezTo>
                  <a:cubicBezTo>
                    <a:pt x="4827" y="790789"/>
                    <a:pt x="0" y="779136"/>
                    <a:pt x="0" y="766985"/>
                  </a:cubicBezTo>
                  <a:lnTo>
                    <a:pt x="0" y="45815"/>
                  </a:lnTo>
                  <a:cubicBezTo>
                    <a:pt x="0" y="33664"/>
                    <a:pt x="4827" y="22011"/>
                    <a:pt x="13419" y="13419"/>
                  </a:cubicBezTo>
                  <a:cubicBezTo>
                    <a:pt x="22011" y="4827"/>
                    <a:pt x="33664" y="0"/>
                    <a:pt x="45815" y="0"/>
                  </a:cubicBezTo>
                  <a:close/>
                </a:path>
              </a:pathLst>
            </a:custGeom>
            <a:solidFill>
              <a:srgbClr val="DFF6FF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1" id="11"/>
          <p:cNvSpPr/>
          <p:nvPr/>
        </p:nvSpPr>
        <p:spPr>
          <a:xfrm flipH="false" flipV="false" rot="0">
            <a:off x="4616002" y="5770141"/>
            <a:ext cx="6150383" cy="2996040"/>
          </a:xfrm>
          <a:custGeom>
            <a:avLst/>
            <a:gdLst/>
            <a:ahLst/>
            <a:cxnLst/>
            <a:rect r="r" b="b" t="t" l="l"/>
            <a:pathLst>
              <a:path h="2996040" w="6150383">
                <a:moveTo>
                  <a:pt x="0" y="0"/>
                </a:moveTo>
                <a:lnTo>
                  <a:pt x="6150383" y="0"/>
                </a:lnTo>
                <a:lnTo>
                  <a:pt x="6150383" y="2996040"/>
                </a:lnTo>
                <a:lnTo>
                  <a:pt x="0" y="2996040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grpSp>
        <p:nvGrpSpPr>
          <p:cNvPr name="Group 12" id="12"/>
          <p:cNvGrpSpPr/>
          <p:nvPr/>
        </p:nvGrpSpPr>
        <p:grpSpPr>
          <a:xfrm rot="0">
            <a:off x="4383792" y="8766181"/>
            <a:ext cx="6796391" cy="1379960"/>
            <a:chOff x="0" y="0"/>
            <a:chExt cx="1789996" cy="363446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789996" cy="363446"/>
            </a:xfrm>
            <a:custGeom>
              <a:avLst/>
              <a:gdLst/>
              <a:ahLst/>
              <a:cxnLst/>
              <a:rect r="r" b="b" t="t" l="l"/>
              <a:pathLst>
                <a:path h="363446" w="1789996">
                  <a:moveTo>
                    <a:pt x="0" y="0"/>
                  </a:moveTo>
                  <a:lnTo>
                    <a:pt x="1789996" y="0"/>
                  </a:lnTo>
                  <a:lnTo>
                    <a:pt x="1789996" y="363446"/>
                  </a:lnTo>
                  <a:lnTo>
                    <a:pt x="0" y="363446"/>
                  </a:lnTo>
                  <a:close/>
                </a:path>
              </a:pathLst>
            </a:custGeom>
            <a:solidFill>
              <a:srgbClr val="37FF63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5" id="15"/>
          <p:cNvSpPr/>
          <p:nvPr/>
        </p:nvSpPr>
        <p:spPr>
          <a:xfrm flipH="false" flipV="false" rot="0">
            <a:off x="13393896" y="6223260"/>
            <a:ext cx="2769074" cy="1948736"/>
          </a:xfrm>
          <a:custGeom>
            <a:avLst/>
            <a:gdLst/>
            <a:ahLst/>
            <a:cxnLst/>
            <a:rect r="r" b="b" t="t" l="l"/>
            <a:pathLst>
              <a:path h="1948736" w="2769074">
                <a:moveTo>
                  <a:pt x="0" y="0"/>
                </a:moveTo>
                <a:lnTo>
                  <a:pt x="2769074" y="0"/>
                </a:lnTo>
                <a:lnTo>
                  <a:pt x="2769074" y="1948736"/>
                </a:lnTo>
                <a:lnTo>
                  <a:pt x="0" y="1948736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5546553" y="2762884"/>
            <a:ext cx="7076582" cy="23806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000000"/>
                </a:solidFill>
                <a:latin typeface="Comic Sans Bold"/>
              </a:rPr>
              <a:t>«Земне яблуко» 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000000"/>
                </a:solidFill>
                <a:latin typeface="Comic Sans Bold"/>
              </a:rPr>
              <a:t> — традиційна назва глобуса, створеного Мартіном Бегаймом в Нюрнберзі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4616002" y="8868151"/>
            <a:ext cx="6425194" cy="11093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79"/>
              </a:lnSpc>
              <a:spcBef>
                <a:spcPct val="0"/>
              </a:spcBef>
            </a:pPr>
            <a:r>
              <a:rPr lang="en-US" sz="3199">
                <a:solidFill>
                  <a:srgbClr val="000000"/>
                </a:solidFill>
                <a:latin typeface="Cave Age"/>
              </a:rPr>
              <a:t>Світ, зображений на глобусі Мартіна Бегайма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5054152" y="258079"/>
            <a:ext cx="9126111" cy="160718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39"/>
              </a:lnSpc>
              <a:spcBef>
                <a:spcPct val="0"/>
              </a:spcBef>
            </a:pPr>
            <a:r>
              <a:rPr lang="en-US" sz="4599">
                <a:solidFill>
                  <a:srgbClr val="000000"/>
                </a:solidFill>
                <a:latin typeface="Waldemar"/>
              </a:rPr>
              <a:t>Глобус Мартіна Бегайма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2097701" y="8442648"/>
            <a:ext cx="6007095" cy="1180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u="sng">
                <a:solidFill>
                  <a:srgbClr val="000000"/>
                </a:solidFill>
                <a:latin typeface="Noto Serif Display Bold"/>
                <a:hlinkClick r:id="rId15" tooltip="https://www.youtube.com/watch?v=zqXNaAxXd20"/>
              </a:rPr>
              <a:t>https://www.youtube.com/watch?v=zqXNaAxXd20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097B2">
                <a:alpha val="100000"/>
              </a:srgbClr>
            </a:gs>
            <a:gs pos="100000">
              <a:srgbClr val="7ED957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-1106231">
            <a:off x="16148396" y="7321110"/>
            <a:ext cx="3912801" cy="4114800"/>
          </a:xfrm>
          <a:custGeom>
            <a:avLst/>
            <a:gdLst/>
            <a:ahLst/>
            <a:cxnLst/>
            <a:rect r="r" b="b" t="t" l="l"/>
            <a:pathLst>
              <a:path h="4114800" w="3912801">
                <a:moveTo>
                  <a:pt x="3912800" y="0"/>
                </a:moveTo>
                <a:lnTo>
                  <a:pt x="0" y="0"/>
                </a:lnTo>
                <a:lnTo>
                  <a:pt x="0" y="4114800"/>
                </a:lnTo>
                <a:lnTo>
                  <a:pt x="3912800" y="4114800"/>
                </a:lnTo>
                <a:lnTo>
                  <a:pt x="391280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687605">
            <a:off x="-358794" y="-276437"/>
            <a:ext cx="4377447" cy="4114800"/>
          </a:xfrm>
          <a:custGeom>
            <a:avLst/>
            <a:gdLst/>
            <a:ahLst/>
            <a:cxnLst/>
            <a:rect r="r" b="b" t="t" l="l"/>
            <a:pathLst>
              <a:path h="4114800" w="4377447">
                <a:moveTo>
                  <a:pt x="0" y="0"/>
                </a:moveTo>
                <a:lnTo>
                  <a:pt x="4377447" y="0"/>
                </a:lnTo>
                <a:lnTo>
                  <a:pt x="437744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4383792" y="81181"/>
            <a:ext cx="10129722" cy="1937309"/>
          </a:xfrm>
          <a:custGeom>
            <a:avLst/>
            <a:gdLst/>
            <a:ahLst/>
            <a:cxnLst/>
            <a:rect r="r" b="b" t="t" l="l"/>
            <a:pathLst>
              <a:path h="1937309" w="10129722">
                <a:moveTo>
                  <a:pt x="0" y="0"/>
                </a:moveTo>
                <a:lnTo>
                  <a:pt x="10129722" y="0"/>
                </a:lnTo>
                <a:lnTo>
                  <a:pt x="10129722" y="1937309"/>
                </a:lnTo>
                <a:lnTo>
                  <a:pt x="0" y="193730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598133" y="234405"/>
            <a:ext cx="1363198" cy="1756133"/>
          </a:xfrm>
          <a:custGeom>
            <a:avLst/>
            <a:gdLst/>
            <a:ahLst/>
            <a:cxnLst/>
            <a:rect r="r" b="b" t="t" l="l"/>
            <a:pathLst>
              <a:path h="1756133" w="1363198">
                <a:moveTo>
                  <a:pt x="0" y="0"/>
                </a:moveTo>
                <a:lnTo>
                  <a:pt x="1363198" y="0"/>
                </a:lnTo>
                <a:lnTo>
                  <a:pt x="1363198" y="1756133"/>
                </a:lnTo>
                <a:lnTo>
                  <a:pt x="0" y="175613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667081" y="234405"/>
            <a:ext cx="1630861" cy="1630861"/>
          </a:xfrm>
          <a:custGeom>
            <a:avLst/>
            <a:gdLst/>
            <a:ahLst/>
            <a:cxnLst/>
            <a:rect r="r" b="b" t="t" l="l"/>
            <a:pathLst>
              <a:path h="1630861" w="1630861">
                <a:moveTo>
                  <a:pt x="0" y="0"/>
                </a:moveTo>
                <a:lnTo>
                  <a:pt x="1630861" y="0"/>
                </a:lnTo>
                <a:lnTo>
                  <a:pt x="1630861" y="1630861"/>
                </a:lnTo>
                <a:lnTo>
                  <a:pt x="0" y="1630861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281414" y="2018490"/>
            <a:ext cx="15679917" cy="7924837"/>
          </a:xfrm>
          <a:custGeom>
            <a:avLst/>
            <a:gdLst/>
            <a:ahLst/>
            <a:cxnLst/>
            <a:rect r="r" b="b" t="t" l="l"/>
            <a:pathLst>
              <a:path h="7924837" w="15679917">
                <a:moveTo>
                  <a:pt x="0" y="0"/>
                </a:moveTo>
                <a:lnTo>
                  <a:pt x="15679917" y="0"/>
                </a:lnTo>
                <a:lnTo>
                  <a:pt x="15679917" y="7924837"/>
                </a:lnTo>
                <a:lnTo>
                  <a:pt x="0" y="7924837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-1628" r="0" b="-1628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4383176" y="577532"/>
            <a:ext cx="10129722" cy="7975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39"/>
              </a:lnSpc>
              <a:spcBef>
                <a:spcPct val="0"/>
              </a:spcBef>
            </a:pPr>
            <a:r>
              <a:rPr lang="en-US" sz="4599">
                <a:solidFill>
                  <a:srgbClr val="000000"/>
                </a:solidFill>
                <a:latin typeface="Waldemar"/>
              </a:rPr>
              <a:t>Види глобусів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097B2">
                <a:alpha val="100000"/>
              </a:srgbClr>
            </a:gs>
            <a:gs pos="100000">
              <a:srgbClr val="7ED957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-1106231">
            <a:off x="16148396" y="7321110"/>
            <a:ext cx="3912801" cy="4114800"/>
          </a:xfrm>
          <a:custGeom>
            <a:avLst/>
            <a:gdLst/>
            <a:ahLst/>
            <a:cxnLst/>
            <a:rect r="r" b="b" t="t" l="l"/>
            <a:pathLst>
              <a:path h="4114800" w="3912801">
                <a:moveTo>
                  <a:pt x="3912800" y="0"/>
                </a:moveTo>
                <a:lnTo>
                  <a:pt x="0" y="0"/>
                </a:lnTo>
                <a:lnTo>
                  <a:pt x="0" y="4114800"/>
                </a:lnTo>
                <a:lnTo>
                  <a:pt x="3912800" y="4114800"/>
                </a:lnTo>
                <a:lnTo>
                  <a:pt x="391280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687605">
            <a:off x="-358794" y="-276437"/>
            <a:ext cx="4377447" cy="4114800"/>
          </a:xfrm>
          <a:custGeom>
            <a:avLst/>
            <a:gdLst/>
            <a:ahLst/>
            <a:cxnLst/>
            <a:rect r="r" b="b" t="t" l="l"/>
            <a:pathLst>
              <a:path h="4114800" w="4377447">
                <a:moveTo>
                  <a:pt x="0" y="0"/>
                </a:moveTo>
                <a:lnTo>
                  <a:pt x="4377447" y="0"/>
                </a:lnTo>
                <a:lnTo>
                  <a:pt x="437744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4383792" y="81181"/>
            <a:ext cx="10129722" cy="1937309"/>
          </a:xfrm>
          <a:custGeom>
            <a:avLst/>
            <a:gdLst/>
            <a:ahLst/>
            <a:cxnLst/>
            <a:rect r="r" b="b" t="t" l="l"/>
            <a:pathLst>
              <a:path h="1937309" w="10129722">
                <a:moveTo>
                  <a:pt x="0" y="0"/>
                </a:moveTo>
                <a:lnTo>
                  <a:pt x="10129722" y="0"/>
                </a:lnTo>
                <a:lnTo>
                  <a:pt x="10129722" y="1937309"/>
                </a:lnTo>
                <a:lnTo>
                  <a:pt x="0" y="193730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1043293" y="2128560"/>
            <a:ext cx="6717813" cy="7389594"/>
          </a:xfrm>
          <a:custGeom>
            <a:avLst/>
            <a:gdLst/>
            <a:ahLst/>
            <a:cxnLst/>
            <a:rect r="r" b="b" t="t" l="l"/>
            <a:pathLst>
              <a:path h="7389594" w="6717813">
                <a:moveTo>
                  <a:pt x="0" y="0"/>
                </a:moveTo>
                <a:lnTo>
                  <a:pt x="6717813" y="0"/>
                </a:lnTo>
                <a:lnTo>
                  <a:pt x="6717813" y="7389594"/>
                </a:lnTo>
                <a:lnTo>
                  <a:pt x="0" y="738959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236045" y="2127253"/>
            <a:ext cx="6717813" cy="7389594"/>
          </a:xfrm>
          <a:custGeom>
            <a:avLst/>
            <a:gdLst/>
            <a:ahLst/>
            <a:cxnLst/>
            <a:rect r="r" b="b" t="t" l="l"/>
            <a:pathLst>
              <a:path h="7389594" w="6717813">
                <a:moveTo>
                  <a:pt x="0" y="0"/>
                </a:moveTo>
                <a:lnTo>
                  <a:pt x="6717813" y="0"/>
                </a:lnTo>
                <a:lnTo>
                  <a:pt x="6717813" y="7389594"/>
                </a:lnTo>
                <a:lnTo>
                  <a:pt x="0" y="738959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8005881" y="4752342"/>
            <a:ext cx="2139417" cy="2139417"/>
          </a:xfrm>
          <a:custGeom>
            <a:avLst/>
            <a:gdLst/>
            <a:ahLst/>
            <a:cxnLst/>
            <a:rect r="r" b="b" t="t" l="l"/>
            <a:pathLst>
              <a:path h="2139417" w="2139417">
                <a:moveTo>
                  <a:pt x="0" y="0"/>
                </a:moveTo>
                <a:lnTo>
                  <a:pt x="2139418" y="0"/>
                </a:lnTo>
                <a:lnTo>
                  <a:pt x="2139418" y="2139417"/>
                </a:lnTo>
                <a:lnTo>
                  <a:pt x="0" y="2139417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8218785" y="2376428"/>
            <a:ext cx="1525577" cy="2013963"/>
          </a:xfrm>
          <a:custGeom>
            <a:avLst/>
            <a:gdLst/>
            <a:ahLst/>
            <a:cxnLst/>
            <a:rect r="r" b="b" t="t" l="l"/>
            <a:pathLst>
              <a:path h="2013963" w="1525577">
                <a:moveTo>
                  <a:pt x="0" y="0"/>
                </a:moveTo>
                <a:lnTo>
                  <a:pt x="1525578" y="0"/>
                </a:lnTo>
                <a:lnTo>
                  <a:pt x="1525578" y="2013964"/>
                </a:lnTo>
                <a:lnTo>
                  <a:pt x="0" y="2013964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5462096" y="130098"/>
            <a:ext cx="1797204" cy="1797204"/>
          </a:xfrm>
          <a:custGeom>
            <a:avLst/>
            <a:gdLst/>
            <a:ahLst/>
            <a:cxnLst/>
            <a:rect r="r" b="b" t="t" l="l"/>
            <a:pathLst>
              <a:path h="1797204" w="1797204">
                <a:moveTo>
                  <a:pt x="0" y="0"/>
                </a:moveTo>
                <a:lnTo>
                  <a:pt x="1797204" y="0"/>
                </a:lnTo>
                <a:lnTo>
                  <a:pt x="1797204" y="1797204"/>
                </a:lnTo>
                <a:lnTo>
                  <a:pt x="0" y="1797204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212809" y="336102"/>
            <a:ext cx="2382143" cy="1682388"/>
          </a:xfrm>
          <a:custGeom>
            <a:avLst/>
            <a:gdLst/>
            <a:ahLst/>
            <a:cxnLst/>
            <a:rect r="r" b="b" t="t" l="l"/>
            <a:pathLst>
              <a:path h="1682388" w="2382143">
                <a:moveTo>
                  <a:pt x="0" y="0"/>
                </a:moveTo>
                <a:lnTo>
                  <a:pt x="2382143" y="0"/>
                </a:lnTo>
                <a:lnTo>
                  <a:pt x="2382143" y="1682388"/>
                </a:lnTo>
                <a:lnTo>
                  <a:pt x="0" y="1682388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7791119" y="7485738"/>
            <a:ext cx="2185371" cy="2031109"/>
          </a:xfrm>
          <a:custGeom>
            <a:avLst/>
            <a:gdLst/>
            <a:ahLst/>
            <a:cxnLst/>
            <a:rect r="r" b="b" t="t" l="l"/>
            <a:pathLst>
              <a:path h="2031109" w="2185371">
                <a:moveTo>
                  <a:pt x="0" y="0"/>
                </a:moveTo>
                <a:lnTo>
                  <a:pt x="2185370" y="0"/>
                </a:lnTo>
                <a:lnTo>
                  <a:pt x="2185370" y="2031109"/>
                </a:lnTo>
                <a:lnTo>
                  <a:pt x="0" y="2031109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6194361" y="577532"/>
            <a:ext cx="5378887" cy="7975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39"/>
              </a:lnSpc>
              <a:spcBef>
                <a:spcPct val="0"/>
              </a:spcBef>
            </a:pPr>
            <a:r>
              <a:rPr lang="en-US" sz="4599">
                <a:solidFill>
                  <a:srgbClr val="000000"/>
                </a:solidFill>
                <a:latin typeface="Waldemar"/>
              </a:rPr>
              <a:t>Види глобусів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843291" y="3874909"/>
            <a:ext cx="5503322" cy="54679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39"/>
              </a:lnSpc>
              <a:spcBef>
                <a:spcPct val="0"/>
              </a:spcBef>
            </a:pPr>
            <a:r>
              <a:rPr lang="en-US" sz="2599">
                <a:solidFill>
                  <a:srgbClr val="000000"/>
                </a:solidFill>
                <a:latin typeface="Nunito Bold"/>
              </a:rPr>
              <a:t>На загальногеографічних глобусах нанесені певними умовними знаками обриси суходолу, океанів, морів, річок та ін. Низовини на них позначають зеленим кольором, височини — жовтим, гори — коричневим. Форми суходолу і глибини океанів можна пізнати користуючись шкалою висот і глибин, яка розміщена на поверхні глобуса.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1387956" y="4050169"/>
            <a:ext cx="6028487" cy="51174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59"/>
              </a:lnSpc>
              <a:spcBef>
                <a:spcPct val="0"/>
              </a:spcBef>
            </a:pPr>
            <a:r>
              <a:rPr lang="en-US" sz="2899">
                <a:solidFill>
                  <a:srgbClr val="000000"/>
                </a:solidFill>
                <a:latin typeface="Nunito Bold Bold"/>
              </a:rPr>
              <a:t>С</a:t>
            </a:r>
            <a:r>
              <a:rPr lang="en-US" sz="2899">
                <a:solidFill>
                  <a:srgbClr val="000000"/>
                </a:solidFill>
                <a:latin typeface="Nunito Bold Bold"/>
              </a:rPr>
              <a:t>еред тематичних глобусів найпоширенішим є політичний. Він розповідає нам про країни світу, їхні кордони, столиці тощо. Зустрічаються глобуси рослинного покриву та тваринного світу, а також глобус «Будова Землі», який демонструє внутрішню будову нашої планети.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5344848" y="9622929"/>
            <a:ext cx="7077912" cy="4651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64"/>
              </a:lnSpc>
            </a:pPr>
            <a:r>
              <a:rPr lang="en-US" sz="2688" u="sng">
                <a:solidFill>
                  <a:srgbClr val="000000"/>
                </a:solidFill>
                <a:latin typeface="Cave Age"/>
                <a:hlinkClick r:id="rId17" tooltip="https://www.google.com.ua/intl/ru/earth/"/>
              </a:rPr>
              <a:t>https://www.google.com.ua/intl/ru/earth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097B2">
                <a:alpha val="100000"/>
              </a:srgbClr>
            </a:gs>
            <a:gs pos="100000">
              <a:srgbClr val="7ED957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-1106231">
            <a:off x="16148396" y="7321110"/>
            <a:ext cx="3912801" cy="4114800"/>
          </a:xfrm>
          <a:custGeom>
            <a:avLst/>
            <a:gdLst/>
            <a:ahLst/>
            <a:cxnLst/>
            <a:rect r="r" b="b" t="t" l="l"/>
            <a:pathLst>
              <a:path h="4114800" w="3912801">
                <a:moveTo>
                  <a:pt x="3912800" y="0"/>
                </a:moveTo>
                <a:lnTo>
                  <a:pt x="0" y="0"/>
                </a:lnTo>
                <a:lnTo>
                  <a:pt x="0" y="4114800"/>
                </a:lnTo>
                <a:lnTo>
                  <a:pt x="3912800" y="4114800"/>
                </a:lnTo>
                <a:lnTo>
                  <a:pt x="391280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687605">
            <a:off x="-358794" y="-276437"/>
            <a:ext cx="4377447" cy="4114800"/>
          </a:xfrm>
          <a:custGeom>
            <a:avLst/>
            <a:gdLst/>
            <a:ahLst/>
            <a:cxnLst/>
            <a:rect r="r" b="b" t="t" l="l"/>
            <a:pathLst>
              <a:path h="4114800" w="4377447">
                <a:moveTo>
                  <a:pt x="0" y="0"/>
                </a:moveTo>
                <a:lnTo>
                  <a:pt x="4377447" y="0"/>
                </a:lnTo>
                <a:lnTo>
                  <a:pt x="437744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4383792" y="81181"/>
            <a:ext cx="10129722" cy="1937309"/>
          </a:xfrm>
          <a:custGeom>
            <a:avLst/>
            <a:gdLst/>
            <a:ahLst/>
            <a:cxnLst/>
            <a:rect r="r" b="b" t="t" l="l"/>
            <a:pathLst>
              <a:path h="1937309" w="10129722">
                <a:moveTo>
                  <a:pt x="0" y="0"/>
                </a:moveTo>
                <a:lnTo>
                  <a:pt x="10129722" y="0"/>
                </a:lnTo>
                <a:lnTo>
                  <a:pt x="10129722" y="1937309"/>
                </a:lnTo>
                <a:lnTo>
                  <a:pt x="0" y="193730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236045" y="2127253"/>
            <a:ext cx="6717813" cy="7389594"/>
          </a:xfrm>
          <a:custGeom>
            <a:avLst/>
            <a:gdLst/>
            <a:ahLst/>
            <a:cxnLst/>
            <a:rect r="r" b="b" t="t" l="l"/>
            <a:pathLst>
              <a:path h="7389594" w="6717813">
                <a:moveTo>
                  <a:pt x="0" y="0"/>
                </a:moveTo>
                <a:lnTo>
                  <a:pt x="6717813" y="0"/>
                </a:lnTo>
                <a:lnTo>
                  <a:pt x="6717813" y="7389594"/>
                </a:lnTo>
                <a:lnTo>
                  <a:pt x="0" y="738959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462096" y="130098"/>
            <a:ext cx="1797204" cy="1797204"/>
          </a:xfrm>
          <a:custGeom>
            <a:avLst/>
            <a:gdLst/>
            <a:ahLst/>
            <a:cxnLst/>
            <a:rect r="r" b="b" t="t" l="l"/>
            <a:pathLst>
              <a:path h="1797204" w="1797204">
                <a:moveTo>
                  <a:pt x="0" y="0"/>
                </a:moveTo>
                <a:lnTo>
                  <a:pt x="1797204" y="0"/>
                </a:lnTo>
                <a:lnTo>
                  <a:pt x="1797204" y="1797204"/>
                </a:lnTo>
                <a:lnTo>
                  <a:pt x="0" y="179720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212809" y="336102"/>
            <a:ext cx="2382143" cy="1682388"/>
          </a:xfrm>
          <a:custGeom>
            <a:avLst/>
            <a:gdLst/>
            <a:ahLst/>
            <a:cxnLst/>
            <a:rect r="r" b="b" t="t" l="l"/>
            <a:pathLst>
              <a:path h="1682388" w="2382143">
                <a:moveTo>
                  <a:pt x="0" y="0"/>
                </a:moveTo>
                <a:lnTo>
                  <a:pt x="2382143" y="0"/>
                </a:lnTo>
                <a:lnTo>
                  <a:pt x="2382143" y="1682388"/>
                </a:lnTo>
                <a:lnTo>
                  <a:pt x="0" y="168238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7366157" y="2897922"/>
            <a:ext cx="10738639" cy="6618926"/>
            <a:chOff x="0" y="0"/>
            <a:chExt cx="2828283" cy="1743256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828284" cy="1743256"/>
            </a:xfrm>
            <a:custGeom>
              <a:avLst/>
              <a:gdLst/>
              <a:ahLst/>
              <a:cxnLst/>
              <a:rect r="r" b="b" t="t" l="l"/>
              <a:pathLst>
                <a:path h="1743256" w="2828284">
                  <a:moveTo>
                    <a:pt x="0" y="0"/>
                  </a:moveTo>
                  <a:lnTo>
                    <a:pt x="2828284" y="0"/>
                  </a:lnTo>
                  <a:lnTo>
                    <a:pt x="2828284" y="1743256"/>
                  </a:lnTo>
                  <a:lnTo>
                    <a:pt x="0" y="1743256"/>
                  </a:lnTo>
                  <a:close/>
                </a:path>
              </a:pathLst>
            </a:custGeom>
            <a:solidFill>
              <a:srgbClr val="DDDAC7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1" id="11"/>
          <p:cNvSpPr/>
          <p:nvPr/>
        </p:nvSpPr>
        <p:spPr>
          <a:xfrm flipH="false" flipV="false" rot="0">
            <a:off x="7366157" y="3550214"/>
            <a:ext cx="10826121" cy="5314342"/>
          </a:xfrm>
          <a:custGeom>
            <a:avLst/>
            <a:gdLst/>
            <a:ahLst/>
            <a:cxnLst/>
            <a:rect r="r" b="b" t="t" l="l"/>
            <a:pathLst>
              <a:path h="5314342" w="10826121">
                <a:moveTo>
                  <a:pt x="0" y="0"/>
                </a:moveTo>
                <a:lnTo>
                  <a:pt x="10826122" y="0"/>
                </a:lnTo>
                <a:lnTo>
                  <a:pt x="10826122" y="5314342"/>
                </a:lnTo>
                <a:lnTo>
                  <a:pt x="0" y="5314342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5798500" y="577532"/>
            <a:ext cx="8248888" cy="7975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39"/>
              </a:lnSpc>
              <a:spcBef>
                <a:spcPct val="0"/>
              </a:spcBef>
            </a:pPr>
            <a:r>
              <a:rPr lang="en-US" sz="4599">
                <a:solidFill>
                  <a:srgbClr val="000000"/>
                </a:solidFill>
                <a:latin typeface="Waldemar"/>
              </a:rPr>
              <a:t>Градусна сітка Землі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535347" y="3953070"/>
            <a:ext cx="5968667" cy="50063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sz="2399">
                <a:solidFill>
                  <a:srgbClr val="000000"/>
                </a:solidFill>
                <a:latin typeface="Nunito Bold Bold"/>
              </a:rPr>
              <a:t>На глобусі видно, що вісь має нахил. Точки, де земна вісь проходить через земну кулю, називають полюсами. Верхня точка - це Північний полюс, а нижня - Південний полюс. Рівно посередині між полюсами земну кулю перетинає ще одна уявна лінія - екватор.</a:t>
            </a:r>
          </a:p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sz="2399">
                <a:solidFill>
                  <a:srgbClr val="000000"/>
                </a:solidFill>
                <a:latin typeface="Nunito Bold Bold"/>
              </a:rPr>
              <a:t>Екватор поділяє нашу планету на дві рівні півкулі: Північну (з Північним полюсом) і Південну - з Південним полюсом.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097B2">
                <a:alpha val="100000"/>
              </a:srgbClr>
            </a:gs>
            <a:gs pos="100000">
              <a:srgbClr val="7ED957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-1106231">
            <a:off x="16148396" y="7321110"/>
            <a:ext cx="3912801" cy="4114800"/>
          </a:xfrm>
          <a:custGeom>
            <a:avLst/>
            <a:gdLst/>
            <a:ahLst/>
            <a:cxnLst/>
            <a:rect r="r" b="b" t="t" l="l"/>
            <a:pathLst>
              <a:path h="4114800" w="3912801">
                <a:moveTo>
                  <a:pt x="3912800" y="0"/>
                </a:moveTo>
                <a:lnTo>
                  <a:pt x="0" y="0"/>
                </a:lnTo>
                <a:lnTo>
                  <a:pt x="0" y="4114800"/>
                </a:lnTo>
                <a:lnTo>
                  <a:pt x="3912800" y="4114800"/>
                </a:lnTo>
                <a:lnTo>
                  <a:pt x="391280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687605">
            <a:off x="-358794" y="-276437"/>
            <a:ext cx="4377447" cy="4114800"/>
          </a:xfrm>
          <a:custGeom>
            <a:avLst/>
            <a:gdLst/>
            <a:ahLst/>
            <a:cxnLst/>
            <a:rect r="r" b="b" t="t" l="l"/>
            <a:pathLst>
              <a:path h="4114800" w="4377447">
                <a:moveTo>
                  <a:pt x="0" y="0"/>
                </a:moveTo>
                <a:lnTo>
                  <a:pt x="4377447" y="0"/>
                </a:lnTo>
                <a:lnTo>
                  <a:pt x="437744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4383792" y="81181"/>
            <a:ext cx="10129722" cy="1937309"/>
          </a:xfrm>
          <a:custGeom>
            <a:avLst/>
            <a:gdLst/>
            <a:ahLst/>
            <a:cxnLst/>
            <a:rect r="r" b="b" t="t" l="l"/>
            <a:pathLst>
              <a:path h="1937309" w="10129722">
                <a:moveTo>
                  <a:pt x="0" y="0"/>
                </a:moveTo>
                <a:lnTo>
                  <a:pt x="10129722" y="0"/>
                </a:lnTo>
                <a:lnTo>
                  <a:pt x="10129722" y="1937309"/>
                </a:lnTo>
                <a:lnTo>
                  <a:pt x="0" y="193730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236045" y="2127253"/>
            <a:ext cx="6717813" cy="7389594"/>
          </a:xfrm>
          <a:custGeom>
            <a:avLst/>
            <a:gdLst/>
            <a:ahLst/>
            <a:cxnLst/>
            <a:rect r="r" b="b" t="t" l="l"/>
            <a:pathLst>
              <a:path h="7389594" w="6717813">
                <a:moveTo>
                  <a:pt x="0" y="0"/>
                </a:moveTo>
                <a:lnTo>
                  <a:pt x="6717813" y="0"/>
                </a:lnTo>
                <a:lnTo>
                  <a:pt x="6717813" y="7389594"/>
                </a:lnTo>
                <a:lnTo>
                  <a:pt x="0" y="738959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462096" y="130098"/>
            <a:ext cx="1797204" cy="1797204"/>
          </a:xfrm>
          <a:custGeom>
            <a:avLst/>
            <a:gdLst/>
            <a:ahLst/>
            <a:cxnLst/>
            <a:rect r="r" b="b" t="t" l="l"/>
            <a:pathLst>
              <a:path h="1797204" w="1797204">
                <a:moveTo>
                  <a:pt x="0" y="0"/>
                </a:moveTo>
                <a:lnTo>
                  <a:pt x="1797204" y="0"/>
                </a:lnTo>
                <a:lnTo>
                  <a:pt x="1797204" y="1797204"/>
                </a:lnTo>
                <a:lnTo>
                  <a:pt x="0" y="179720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212809" y="336102"/>
            <a:ext cx="2382143" cy="1682388"/>
          </a:xfrm>
          <a:custGeom>
            <a:avLst/>
            <a:gdLst/>
            <a:ahLst/>
            <a:cxnLst/>
            <a:rect r="r" b="b" t="t" l="l"/>
            <a:pathLst>
              <a:path h="1682388" w="2382143">
                <a:moveTo>
                  <a:pt x="0" y="0"/>
                </a:moveTo>
                <a:lnTo>
                  <a:pt x="2382143" y="0"/>
                </a:lnTo>
                <a:lnTo>
                  <a:pt x="2382143" y="1682388"/>
                </a:lnTo>
                <a:lnTo>
                  <a:pt x="0" y="168238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7366157" y="2897922"/>
            <a:ext cx="10738639" cy="6618926"/>
            <a:chOff x="0" y="0"/>
            <a:chExt cx="2828283" cy="1743256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828284" cy="1743256"/>
            </a:xfrm>
            <a:custGeom>
              <a:avLst/>
              <a:gdLst/>
              <a:ahLst/>
              <a:cxnLst/>
              <a:rect r="r" b="b" t="t" l="l"/>
              <a:pathLst>
                <a:path h="1743256" w="2828284">
                  <a:moveTo>
                    <a:pt x="0" y="0"/>
                  </a:moveTo>
                  <a:lnTo>
                    <a:pt x="2828284" y="0"/>
                  </a:lnTo>
                  <a:lnTo>
                    <a:pt x="2828284" y="1743256"/>
                  </a:lnTo>
                  <a:lnTo>
                    <a:pt x="0" y="1743256"/>
                  </a:lnTo>
                  <a:close/>
                </a:path>
              </a:pathLst>
            </a:custGeom>
            <a:solidFill>
              <a:srgbClr val="DDDAC7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1" id="11"/>
          <p:cNvSpPr/>
          <p:nvPr/>
        </p:nvSpPr>
        <p:spPr>
          <a:xfrm flipH="false" flipV="false" rot="0">
            <a:off x="7366157" y="3617093"/>
            <a:ext cx="10738639" cy="5339523"/>
          </a:xfrm>
          <a:custGeom>
            <a:avLst/>
            <a:gdLst/>
            <a:ahLst/>
            <a:cxnLst/>
            <a:rect r="r" b="b" t="t" l="l"/>
            <a:pathLst>
              <a:path h="5339523" w="10738639">
                <a:moveTo>
                  <a:pt x="0" y="0"/>
                </a:moveTo>
                <a:lnTo>
                  <a:pt x="10738639" y="0"/>
                </a:lnTo>
                <a:lnTo>
                  <a:pt x="10738639" y="5339523"/>
                </a:lnTo>
                <a:lnTo>
                  <a:pt x="0" y="5339523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5798500" y="577532"/>
            <a:ext cx="8248888" cy="7975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39"/>
              </a:lnSpc>
              <a:spcBef>
                <a:spcPct val="0"/>
              </a:spcBef>
            </a:pPr>
            <a:r>
              <a:rPr lang="en-US" sz="4599">
                <a:solidFill>
                  <a:srgbClr val="000000"/>
                </a:solidFill>
                <a:latin typeface="Waldemar"/>
              </a:rPr>
              <a:t>Градусна сітка Землі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510257" y="4184588"/>
            <a:ext cx="6169389" cy="43656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000000"/>
                </a:solidFill>
                <a:latin typeface="Nunito Bold Bold"/>
              </a:rPr>
              <a:t>Лінії на глобусі, що проходять через Північний та Південний полюси, називають меридіанами. Усі меридіани мають однакову довжину і форму півкола. Нульовий меридіан обраний довільно - Гринвіцький меридіан, що проходить неподалік Лондона.</a:t>
            </a:r>
          </a:p>
          <a:p>
            <a:pPr algn="ctr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000000"/>
                </a:solidFill>
                <a:latin typeface="Nunito Bold Bold"/>
              </a:rPr>
              <a:t>Лінії, проведені паралельно екватору, - паралелі. 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097B2">
                <a:alpha val="100000"/>
              </a:srgbClr>
            </a:gs>
            <a:gs pos="100000">
              <a:srgbClr val="7ED957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-1106231">
            <a:off x="16148396" y="7321110"/>
            <a:ext cx="3912801" cy="4114800"/>
          </a:xfrm>
          <a:custGeom>
            <a:avLst/>
            <a:gdLst/>
            <a:ahLst/>
            <a:cxnLst/>
            <a:rect r="r" b="b" t="t" l="l"/>
            <a:pathLst>
              <a:path h="4114800" w="3912801">
                <a:moveTo>
                  <a:pt x="3912800" y="0"/>
                </a:moveTo>
                <a:lnTo>
                  <a:pt x="0" y="0"/>
                </a:lnTo>
                <a:lnTo>
                  <a:pt x="0" y="4114800"/>
                </a:lnTo>
                <a:lnTo>
                  <a:pt x="3912800" y="4114800"/>
                </a:lnTo>
                <a:lnTo>
                  <a:pt x="391280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687605">
            <a:off x="-358794" y="-276437"/>
            <a:ext cx="4377447" cy="4114800"/>
          </a:xfrm>
          <a:custGeom>
            <a:avLst/>
            <a:gdLst/>
            <a:ahLst/>
            <a:cxnLst/>
            <a:rect r="r" b="b" t="t" l="l"/>
            <a:pathLst>
              <a:path h="4114800" w="4377447">
                <a:moveTo>
                  <a:pt x="0" y="0"/>
                </a:moveTo>
                <a:lnTo>
                  <a:pt x="4377447" y="0"/>
                </a:lnTo>
                <a:lnTo>
                  <a:pt x="437744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4383792" y="81181"/>
            <a:ext cx="10129722" cy="1937309"/>
          </a:xfrm>
          <a:custGeom>
            <a:avLst/>
            <a:gdLst/>
            <a:ahLst/>
            <a:cxnLst/>
            <a:rect r="r" b="b" t="t" l="l"/>
            <a:pathLst>
              <a:path h="1937309" w="10129722">
                <a:moveTo>
                  <a:pt x="0" y="0"/>
                </a:moveTo>
                <a:lnTo>
                  <a:pt x="10129722" y="0"/>
                </a:lnTo>
                <a:lnTo>
                  <a:pt x="10129722" y="1937309"/>
                </a:lnTo>
                <a:lnTo>
                  <a:pt x="0" y="193730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236045" y="2127253"/>
            <a:ext cx="6717813" cy="7389594"/>
          </a:xfrm>
          <a:custGeom>
            <a:avLst/>
            <a:gdLst/>
            <a:ahLst/>
            <a:cxnLst/>
            <a:rect r="r" b="b" t="t" l="l"/>
            <a:pathLst>
              <a:path h="7389594" w="6717813">
                <a:moveTo>
                  <a:pt x="0" y="0"/>
                </a:moveTo>
                <a:lnTo>
                  <a:pt x="6717813" y="0"/>
                </a:lnTo>
                <a:lnTo>
                  <a:pt x="6717813" y="7389594"/>
                </a:lnTo>
                <a:lnTo>
                  <a:pt x="0" y="738959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462096" y="130098"/>
            <a:ext cx="1797204" cy="1797204"/>
          </a:xfrm>
          <a:custGeom>
            <a:avLst/>
            <a:gdLst/>
            <a:ahLst/>
            <a:cxnLst/>
            <a:rect r="r" b="b" t="t" l="l"/>
            <a:pathLst>
              <a:path h="1797204" w="1797204">
                <a:moveTo>
                  <a:pt x="0" y="0"/>
                </a:moveTo>
                <a:lnTo>
                  <a:pt x="1797204" y="0"/>
                </a:lnTo>
                <a:lnTo>
                  <a:pt x="1797204" y="1797204"/>
                </a:lnTo>
                <a:lnTo>
                  <a:pt x="0" y="179720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212809" y="336102"/>
            <a:ext cx="2382143" cy="1682388"/>
          </a:xfrm>
          <a:custGeom>
            <a:avLst/>
            <a:gdLst/>
            <a:ahLst/>
            <a:cxnLst/>
            <a:rect r="r" b="b" t="t" l="l"/>
            <a:pathLst>
              <a:path h="1682388" w="2382143">
                <a:moveTo>
                  <a:pt x="0" y="0"/>
                </a:moveTo>
                <a:lnTo>
                  <a:pt x="2382143" y="0"/>
                </a:lnTo>
                <a:lnTo>
                  <a:pt x="2382143" y="1682388"/>
                </a:lnTo>
                <a:lnTo>
                  <a:pt x="0" y="168238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7366157" y="2897922"/>
            <a:ext cx="10738639" cy="6618926"/>
            <a:chOff x="0" y="0"/>
            <a:chExt cx="2828283" cy="1743256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828284" cy="1743256"/>
            </a:xfrm>
            <a:custGeom>
              <a:avLst/>
              <a:gdLst/>
              <a:ahLst/>
              <a:cxnLst/>
              <a:rect r="r" b="b" t="t" l="l"/>
              <a:pathLst>
                <a:path h="1743256" w="2828284">
                  <a:moveTo>
                    <a:pt x="0" y="0"/>
                  </a:moveTo>
                  <a:lnTo>
                    <a:pt x="2828284" y="0"/>
                  </a:lnTo>
                  <a:lnTo>
                    <a:pt x="2828284" y="1743256"/>
                  </a:lnTo>
                  <a:lnTo>
                    <a:pt x="0" y="1743256"/>
                  </a:lnTo>
                  <a:close/>
                </a:path>
              </a:pathLst>
            </a:custGeom>
            <a:solidFill>
              <a:srgbClr val="DDDAC7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1" id="11"/>
          <p:cNvSpPr/>
          <p:nvPr/>
        </p:nvSpPr>
        <p:spPr>
          <a:xfrm flipH="false" flipV="false" rot="0">
            <a:off x="7787482" y="3388527"/>
            <a:ext cx="10079904" cy="5742491"/>
          </a:xfrm>
          <a:custGeom>
            <a:avLst/>
            <a:gdLst/>
            <a:ahLst/>
            <a:cxnLst/>
            <a:rect r="r" b="b" t="t" l="l"/>
            <a:pathLst>
              <a:path h="5742491" w="10079904">
                <a:moveTo>
                  <a:pt x="0" y="0"/>
                </a:moveTo>
                <a:lnTo>
                  <a:pt x="10079903" y="0"/>
                </a:lnTo>
                <a:lnTo>
                  <a:pt x="10079903" y="5742490"/>
                </a:lnTo>
                <a:lnTo>
                  <a:pt x="0" y="5742490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5798500" y="577532"/>
            <a:ext cx="8248888" cy="7975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39"/>
              </a:lnSpc>
              <a:spcBef>
                <a:spcPct val="0"/>
              </a:spcBef>
            </a:pPr>
            <a:r>
              <a:rPr lang="en-US" sz="4599">
                <a:solidFill>
                  <a:srgbClr val="000000"/>
                </a:solidFill>
                <a:latin typeface="Waldemar"/>
              </a:rPr>
              <a:t>Градусна сітка Землі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236045" y="4525763"/>
            <a:ext cx="6445383" cy="39096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79"/>
              </a:lnSpc>
              <a:spcBef>
                <a:spcPct val="0"/>
              </a:spcBef>
            </a:pPr>
            <a:r>
              <a:rPr lang="en-US" sz="3199">
                <a:solidFill>
                  <a:srgbClr val="000000"/>
                </a:solidFill>
                <a:latin typeface="Nunito Bold Bold"/>
              </a:rPr>
              <a:t>Градусна сітка (лат. crāticula - «решітка», також координатна сітка ) – система меридіанів та паралелей на географічних картах, яка служить для відліку географічних координат. 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097B2">
                <a:alpha val="100000"/>
              </a:srgbClr>
            </a:gs>
            <a:gs pos="100000">
              <a:srgbClr val="7ED957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-1106231">
            <a:off x="16148396" y="7321110"/>
            <a:ext cx="3912801" cy="4114800"/>
          </a:xfrm>
          <a:custGeom>
            <a:avLst/>
            <a:gdLst/>
            <a:ahLst/>
            <a:cxnLst/>
            <a:rect r="r" b="b" t="t" l="l"/>
            <a:pathLst>
              <a:path h="4114800" w="3912801">
                <a:moveTo>
                  <a:pt x="3912800" y="0"/>
                </a:moveTo>
                <a:lnTo>
                  <a:pt x="0" y="0"/>
                </a:lnTo>
                <a:lnTo>
                  <a:pt x="0" y="4114800"/>
                </a:lnTo>
                <a:lnTo>
                  <a:pt x="3912800" y="4114800"/>
                </a:lnTo>
                <a:lnTo>
                  <a:pt x="391280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687605">
            <a:off x="-358794" y="-276437"/>
            <a:ext cx="4377447" cy="4114800"/>
          </a:xfrm>
          <a:custGeom>
            <a:avLst/>
            <a:gdLst/>
            <a:ahLst/>
            <a:cxnLst/>
            <a:rect r="r" b="b" t="t" l="l"/>
            <a:pathLst>
              <a:path h="4114800" w="4377447">
                <a:moveTo>
                  <a:pt x="0" y="0"/>
                </a:moveTo>
                <a:lnTo>
                  <a:pt x="4377447" y="0"/>
                </a:lnTo>
                <a:lnTo>
                  <a:pt x="437744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3997572" y="81181"/>
            <a:ext cx="11464524" cy="2192590"/>
          </a:xfrm>
          <a:custGeom>
            <a:avLst/>
            <a:gdLst/>
            <a:ahLst/>
            <a:cxnLst/>
            <a:rect r="r" b="b" t="t" l="l"/>
            <a:pathLst>
              <a:path h="2192590" w="11464524">
                <a:moveTo>
                  <a:pt x="0" y="0"/>
                </a:moveTo>
                <a:lnTo>
                  <a:pt x="11464524" y="0"/>
                </a:lnTo>
                <a:lnTo>
                  <a:pt x="11464524" y="2192590"/>
                </a:lnTo>
                <a:lnTo>
                  <a:pt x="0" y="219259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236045" y="2127253"/>
            <a:ext cx="6717813" cy="7389594"/>
          </a:xfrm>
          <a:custGeom>
            <a:avLst/>
            <a:gdLst/>
            <a:ahLst/>
            <a:cxnLst/>
            <a:rect r="r" b="b" t="t" l="l"/>
            <a:pathLst>
              <a:path h="7389594" w="6717813">
                <a:moveTo>
                  <a:pt x="0" y="0"/>
                </a:moveTo>
                <a:lnTo>
                  <a:pt x="6717813" y="0"/>
                </a:lnTo>
                <a:lnTo>
                  <a:pt x="6717813" y="7389594"/>
                </a:lnTo>
                <a:lnTo>
                  <a:pt x="0" y="738959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862146" y="221286"/>
            <a:ext cx="1797204" cy="1797204"/>
          </a:xfrm>
          <a:custGeom>
            <a:avLst/>
            <a:gdLst/>
            <a:ahLst/>
            <a:cxnLst/>
            <a:rect r="r" b="b" t="t" l="l"/>
            <a:pathLst>
              <a:path h="1797204" w="1797204">
                <a:moveTo>
                  <a:pt x="0" y="0"/>
                </a:moveTo>
                <a:lnTo>
                  <a:pt x="1797204" y="0"/>
                </a:lnTo>
                <a:lnTo>
                  <a:pt x="1797204" y="1797204"/>
                </a:lnTo>
                <a:lnTo>
                  <a:pt x="0" y="179720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212809" y="336102"/>
            <a:ext cx="2382143" cy="1682388"/>
          </a:xfrm>
          <a:custGeom>
            <a:avLst/>
            <a:gdLst/>
            <a:ahLst/>
            <a:cxnLst/>
            <a:rect r="r" b="b" t="t" l="l"/>
            <a:pathLst>
              <a:path h="1682388" w="2382143">
                <a:moveTo>
                  <a:pt x="0" y="0"/>
                </a:moveTo>
                <a:lnTo>
                  <a:pt x="2382143" y="0"/>
                </a:lnTo>
                <a:lnTo>
                  <a:pt x="2382143" y="1682388"/>
                </a:lnTo>
                <a:lnTo>
                  <a:pt x="0" y="168238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7366157" y="2897922"/>
            <a:ext cx="10738639" cy="6618926"/>
            <a:chOff x="0" y="0"/>
            <a:chExt cx="2828283" cy="1743256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828284" cy="1743256"/>
            </a:xfrm>
            <a:custGeom>
              <a:avLst/>
              <a:gdLst/>
              <a:ahLst/>
              <a:cxnLst/>
              <a:rect r="r" b="b" t="t" l="l"/>
              <a:pathLst>
                <a:path h="1743256" w="2828284">
                  <a:moveTo>
                    <a:pt x="0" y="0"/>
                  </a:moveTo>
                  <a:lnTo>
                    <a:pt x="2828284" y="0"/>
                  </a:lnTo>
                  <a:lnTo>
                    <a:pt x="2828284" y="1743256"/>
                  </a:lnTo>
                  <a:lnTo>
                    <a:pt x="0" y="1743256"/>
                  </a:lnTo>
                  <a:close/>
                </a:path>
              </a:pathLst>
            </a:custGeom>
            <a:solidFill>
              <a:srgbClr val="DDDAC7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1" id="11"/>
          <p:cNvSpPr/>
          <p:nvPr/>
        </p:nvSpPr>
        <p:spPr>
          <a:xfrm flipH="false" flipV="false" rot="0">
            <a:off x="919178" y="3945880"/>
            <a:ext cx="5351547" cy="5432631"/>
          </a:xfrm>
          <a:custGeom>
            <a:avLst/>
            <a:gdLst/>
            <a:ahLst/>
            <a:cxnLst/>
            <a:rect r="r" b="b" t="t" l="l"/>
            <a:pathLst>
              <a:path h="5432631" w="5351547">
                <a:moveTo>
                  <a:pt x="0" y="0"/>
                </a:moveTo>
                <a:lnTo>
                  <a:pt x="5351547" y="0"/>
                </a:lnTo>
                <a:lnTo>
                  <a:pt x="5351547" y="5432630"/>
                </a:lnTo>
                <a:lnTo>
                  <a:pt x="0" y="5432630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4574649" y="411303"/>
            <a:ext cx="10310371" cy="160718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39"/>
              </a:lnSpc>
              <a:spcBef>
                <a:spcPct val="0"/>
              </a:spcBef>
            </a:pPr>
            <a:r>
              <a:rPr lang="en-US" sz="4599">
                <a:solidFill>
                  <a:srgbClr val="000000"/>
                </a:solidFill>
                <a:latin typeface="Waldemar"/>
              </a:rPr>
              <a:t>Визначення напрямів на глобусі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7781555" y="3051911"/>
            <a:ext cx="9907843" cy="60915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6019"/>
              </a:lnSpc>
            </a:pPr>
            <a:r>
              <a:rPr lang="en-US" sz="4299">
                <a:solidFill>
                  <a:srgbClr val="000000"/>
                </a:solidFill>
                <a:latin typeface="Arimo Bold"/>
              </a:rPr>
              <a:t>Початковий меридіан умовно ділить нашу планету на дві півкулі: на схід від нульового меридіана до 180-го — Східна півкуля, на захід — Західна півкуля.</a:t>
            </a:r>
          </a:p>
          <a:p>
            <a:pPr algn="just">
              <a:lnSpc>
                <a:spcPts val="6019"/>
              </a:lnSpc>
              <a:spcBef>
                <a:spcPct val="0"/>
              </a:spcBef>
            </a:pPr>
            <a:r>
              <a:rPr lang="en-US" sz="4299">
                <a:solidFill>
                  <a:srgbClr val="000000"/>
                </a:solidFill>
                <a:latin typeface="Arimo Bold"/>
              </a:rPr>
              <a:t>Екватор </a:t>
            </a:r>
            <a:r>
              <a:rPr lang="en-US" sz="4299">
                <a:solidFill>
                  <a:srgbClr val="000000"/>
                </a:solidFill>
                <a:latin typeface="Arimo Bold"/>
              </a:rPr>
              <a:t>умовно ділить нашу планету на Північну і Південну півкулі.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097B2">
                <a:alpha val="100000"/>
              </a:srgbClr>
            </a:gs>
            <a:gs pos="100000">
              <a:srgbClr val="7ED957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-1106231">
            <a:off x="16148396" y="7321110"/>
            <a:ext cx="3912801" cy="4114800"/>
          </a:xfrm>
          <a:custGeom>
            <a:avLst/>
            <a:gdLst/>
            <a:ahLst/>
            <a:cxnLst/>
            <a:rect r="r" b="b" t="t" l="l"/>
            <a:pathLst>
              <a:path h="4114800" w="3912801">
                <a:moveTo>
                  <a:pt x="3912800" y="0"/>
                </a:moveTo>
                <a:lnTo>
                  <a:pt x="0" y="0"/>
                </a:lnTo>
                <a:lnTo>
                  <a:pt x="0" y="4114800"/>
                </a:lnTo>
                <a:lnTo>
                  <a:pt x="3912800" y="4114800"/>
                </a:lnTo>
                <a:lnTo>
                  <a:pt x="391280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687605">
            <a:off x="-358794" y="-81181"/>
            <a:ext cx="4377447" cy="4114800"/>
          </a:xfrm>
          <a:custGeom>
            <a:avLst/>
            <a:gdLst/>
            <a:ahLst/>
            <a:cxnLst/>
            <a:rect r="r" b="b" t="t" l="l"/>
            <a:pathLst>
              <a:path h="4114800" w="4377447">
                <a:moveTo>
                  <a:pt x="0" y="0"/>
                </a:moveTo>
                <a:lnTo>
                  <a:pt x="4377447" y="0"/>
                </a:lnTo>
                <a:lnTo>
                  <a:pt x="437744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4383792" y="81181"/>
            <a:ext cx="9908701" cy="1895039"/>
          </a:xfrm>
          <a:custGeom>
            <a:avLst/>
            <a:gdLst/>
            <a:ahLst/>
            <a:cxnLst/>
            <a:rect r="r" b="b" t="t" l="l"/>
            <a:pathLst>
              <a:path h="1895039" w="9908701">
                <a:moveTo>
                  <a:pt x="0" y="0"/>
                </a:moveTo>
                <a:lnTo>
                  <a:pt x="9908701" y="0"/>
                </a:lnTo>
                <a:lnTo>
                  <a:pt x="9908701" y="1895038"/>
                </a:lnTo>
                <a:lnTo>
                  <a:pt x="0" y="189503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6803838" y="2338632"/>
            <a:ext cx="11008681" cy="7293251"/>
          </a:xfrm>
          <a:custGeom>
            <a:avLst/>
            <a:gdLst/>
            <a:ahLst/>
            <a:cxnLst/>
            <a:rect r="r" b="b" t="t" l="l"/>
            <a:pathLst>
              <a:path h="7293251" w="11008681">
                <a:moveTo>
                  <a:pt x="0" y="0"/>
                </a:moveTo>
                <a:lnTo>
                  <a:pt x="11008681" y="0"/>
                </a:lnTo>
                <a:lnTo>
                  <a:pt x="11008681" y="7293252"/>
                </a:lnTo>
                <a:lnTo>
                  <a:pt x="0" y="729325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438610" y="3741770"/>
            <a:ext cx="5793706" cy="3910752"/>
          </a:xfrm>
          <a:custGeom>
            <a:avLst/>
            <a:gdLst/>
            <a:ahLst/>
            <a:cxnLst/>
            <a:rect r="r" b="b" t="t" l="l"/>
            <a:pathLst>
              <a:path h="3910752" w="5793706">
                <a:moveTo>
                  <a:pt x="0" y="0"/>
                </a:moveTo>
                <a:lnTo>
                  <a:pt x="5793706" y="0"/>
                </a:lnTo>
                <a:lnTo>
                  <a:pt x="5793706" y="3910751"/>
                </a:lnTo>
                <a:lnTo>
                  <a:pt x="0" y="3910751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7822625" y="3135396"/>
            <a:ext cx="8971106" cy="5123499"/>
          </a:xfrm>
          <a:custGeom>
            <a:avLst/>
            <a:gdLst/>
            <a:ahLst/>
            <a:cxnLst/>
            <a:rect r="r" b="b" t="t" l="l"/>
            <a:pathLst>
              <a:path h="5123499" w="8971106">
                <a:moveTo>
                  <a:pt x="0" y="0"/>
                </a:moveTo>
                <a:lnTo>
                  <a:pt x="8971107" y="0"/>
                </a:lnTo>
                <a:lnTo>
                  <a:pt x="8971107" y="5123499"/>
                </a:lnTo>
                <a:lnTo>
                  <a:pt x="0" y="5123499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6803838" y="579755"/>
            <a:ext cx="5414216" cy="7835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59"/>
              </a:lnSpc>
            </a:pPr>
            <a:r>
              <a:rPr lang="en-US" sz="4399">
                <a:solidFill>
                  <a:srgbClr val="000000"/>
                </a:solidFill>
                <a:latin typeface="Waldemar"/>
              </a:rPr>
              <a:t>ПОПРАЦЮЄМО</a:t>
            </a:r>
          </a:p>
        </p:txBody>
      </p:sp>
      <p:sp>
        <p:nvSpPr>
          <p:cNvPr name="Freeform 9" id="9"/>
          <p:cNvSpPr/>
          <p:nvPr/>
        </p:nvSpPr>
        <p:spPr>
          <a:xfrm flipH="false" flipV="false" rot="0">
            <a:off x="1212809" y="336102"/>
            <a:ext cx="2382143" cy="1682388"/>
          </a:xfrm>
          <a:custGeom>
            <a:avLst/>
            <a:gdLst/>
            <a:ahLst/>
            <a:cxnLst/>
            <a:rect r="r" b="b" t="t" l="l"/>
            <a:pathLst>
              <a:path h="1682388" w="2382143">
                <a:moveTo>
                  <a:pt x="0" y="0"/>
                </a:moveTo>
                <a:lnTo>
                  <a:pt x="2382143" y="0"/>
                </a:lnTo>
                <a:lnTo>
                  <a:pt x="2382143" y="1682388"/>
                </a:lnTo>
                <a:lnTo>
                  <a:pt x="0" y="168238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5462096" y="130098"/>
            <a:ext cx="1797204" cy="1797204"/>
          </a:xfrm>
          <a:custGeom>
            <a:avLst/>
            <a:gdLst/>
            <a:ahLst/>
            <a:cxnLst/>
            <a:rect r="r" b="b" t="t" l="l"/>
            <a:pathLst>
              <a:path h="1797204" w="1797204">
                <a:moveTo>
                  <a:pt x="0" y="0"/>
                </a:moveTo>
                <a:lnTo>
                  <a:pt x="1797204" y="0"/>
                </a:lnTo>
                <a:lnTo>
                  <a:pt x="1797204" y="1797204"/>
                </a:lnTo>
                <a:lnTo>
                  <a:pt x="0" y="1797204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097B2">
                <a:alpha val="100000"/>
              </a:srgbClr>
            </a:gs>
            <a:gs pos="100000">
              <a:srgbClr val="7ED957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-1106231">
            <a:off x="16148396" y="7321110"/>
            <a:ext cx="3912801" cy="4114800"/>
          </a:xfrm>
          <a:custGeom>
            <a:avLst/>
            <a:gdLst/>
            <a:ahLst/>
            <a:cxnLst/>
            <a:rect r="r" b="b" t="t" l="l"/>
            <a:pathLst>
              <a:path h="4114800" w="3912801">
                <a:moveTo>
                  <a:pt x="3912800" y="0"/>
                </a:moveTo>
                <a:lnTo>
                  <a:pt x="0" y="0"/>
                </a:lnTo>
                <a:lnTo>
                  <a:pt x="0" y="4114800"/>
                </a:lnTo>
                <a:lnTo>
                  <a:pt x="3912800" y="4114800"/>
                </a:lnTo>
                <a:lnTo>
                  <a:pt x="391280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687605">
            <a:off x="-358794" y="-81181"/>
            <a:ext cx="4377447" cy="4114800"/>
          </a:xfrm>
          <a:custGeom>
            <a:avLst/>
            <a:gdLst/>
            <a:ahLst/>
            <a:cxnLst/>
            <a:rect r="r" b="b" t="t" l="l"/>
            <a:pathLst>
              <a:path h="4114800" w="4377447">
                <a:moveTo>
                  <a:pt x="0" y="0"/>
                </a:moveTo>
                <a:lnTo>
                  <a:pt x="4377447" y="0"/>
                </a:lnTo>
                <a:lnTo>
                  <a:pt x="437744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4383792" y="81181"/>
            <a:ext cx="9908701" cy="1895039"/>
          </a:xfrm>
          <a:custGeom>
            <a:avLst/>
            <a:gdLst/>
            <a:ahLst/>
            <a:cxnLst/>
            <a:rect r="r" b="b" t="t" l="l"/>
            <a:pathLst>
              <a:path h="1895039" w="9908701">
                <a:moveTo>
                  <a:pt x="0" y="0"/>
                </a:moveTo>
                <a:lnTo>
                  <a:pt x="9908701" y="0"/>
                </a:lnTo>
                <a:lnTo>
                  <a:pt x="9908701" y="1895038"/>
                </a:lnTo>
                <a:lnTo>
                  <a:pt x="0" y="189503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6427952" y="2338632"/>
            <a:ext cx="11580203" cy="7671884"/>
          </a:xfrm>
          <a:custGeom>
            <a:avLst/>
            <a:gdLst/>
            <a:ahLst/>
            <a:cxnLst/>
            <a:rect r="r" b="b" t="t" l="l"/>
            <a:pathLst>
              <a:path h="7671884" w="11580203">
                <a:moveTo>
                  <a:pt x="0" y="0"/>
                </a:moveTo>
                <a:lnTo>
                  <a:pt x="11580203" y="0"/>
                </a:lnTo>
                <a:lnTo>
                  <a:pt x="11580203" y="7671885"/>
                </a:lnTo>
                <a:lnTo>
                  <a:pt x="0" y="767188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262978" y="3541047"/>
            <a:ext cx="5793706" cy="3910752"/>
          </a:xfrm>
          <a:custGeom>
            <a:avLst/>
            <a:gdLst/>
            <a:ahLst/>
            <a:cxnLst/>
            <a:rect r="r" b="b" t="t" l="l"/>
            <a:pathLst>
              <a:path h="3910752" w="5793706">
                <a:moveTo>
                  <a:pt x="0" y="0"/>
                </a:moveTo>
                <a:lnTo>
                  <a:pt x="5793706" y="0"/>
                </a:lnTo>
                <a:lnTo>
                  <a:pt x="5793706" y="3910752"/>
                </a:lnTo>
                <a:lnTo>
                  <a:pt x="0" y="3910752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212809" y="336102"/>
            <a:ext cx="2382143" cy="1682388"/>
          </a:xfrm>
          <a:custGeom>
            <a:avLst/>
            <a:gdLst/>
            <a:ahLst/>
            <a:cxnLst/>
            <a:rect r="r" b="b" t="t" l="l"/>
            <a:pathLst>
              <a:path h="1682388" w="2382143">
                <a:moveTo>
                  <a:pt x="0" y="0"/>
                </a:moveTo>
                <a:lnTo>
                  <a:pt x="2382143" y="0"/>
                </a:lnTo>
                <a:lnTo>
                  <a:pt x="2382143" y="1682388"/>
                </a:lnTo>
                <a:lnTo>
                  <a:pt x="0" y="1682388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5462096" y="130098"/>
            <a:ext cx="1797204" cy="1797204"/>
          </a:xfrm>
          <a:custGeom>
            <a:avLst/>
            <a:gdLst/>
            <a:ahLst/>
            <a:cxnLst/>
            <a:rect r="r" b="b" t="t" l="l"/>
            <a:pathLst>
              <a:path h="1797204" w="1797204">
                <a:moveTo>
                  <a:pt x="0" y="0"/>
                </a:moveTo>
                <a:lnTo>
                  <a:pt x="1797204" y="0"/>
                </a:lnTo>
                <a:lnTo>
                  <a:pt x="1797204" y="1797204"/>
                </a:lnTo>
                <a:lnTo>
                  <a:pt x="0" y="1797204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7998057" y="7451799"/>
            <a:ext cx="2291885" cy="2291885"/>
          </a:xfrm>
          <a:custGeom>
            <a:avLst/>
            <a:gdLst/>
            <a:ahLst/>
            <a:cxnLst/>
            <a:rect r="r" b="b" t="t" l="l"/>
            <a:pathLst>
              <a:path h="2291885" w="2291885">
                <a:moveTo>
                  <a:pt x="0" y="0"/>
                </a:moveTo>
                <a:lnTo>
                  <a:pt x="2291886" y="0"/>
                </a:lnTo>
                <a:lnTo>
                  <a:pt x="2291886" y="2291885"/>
                </a:lnTo>
                <a:lnTo>
                  <a:pt x="0" y="2291885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7931827" y="4702344"/>
            <a:ext cx="2424346" cy="2424346"/>
          </a:xfrm>
          <a:custGeom>
            <a:avLst/>
            <a:gdLst/>
            <a:ahLst/>
            <a:cxnLst/>
            <a:rect r="r" b="b" t="t" l="l"/>
            <a:pathLst>
              <a:path h="2424346" w="2424346">
                <a:moveTo>
                  <a:pt x="0" y="0"/>
                </a:moveTo>
                <a:lnTo>
                  <a:pt x="2424346" y="0"/>
                </a:lnTo>
                <a:lnTo>
                  <a:pt x="2424346" y="2424346"/>
                </a:lnTo>
                <a:lnTo>
                  <a:pt x="0" y="2424346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2706825" y="5069290"/>
            <a:ext cx="4114800" cy="4114800"/>
          </a:xfrm>
          <a:custGeom>
            <a:avLst/>
            <a:gdLst/>
            <a:ahLst/>
            <a:cxnLst/>
            <a:rect r="r" b="b" t="t" l="l"/>
            <a:pathLst>
              <a:path h="4114800" w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6803838" y="579755"/>
            <a:ext cx="5414216" cy="7835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59"/>
              </a:lnSpc>
            </a:pPr>
            <a:r>
              <a:rPr lang="en-US" sz="4399">
                <a:solidFill>
                  <a:srgbClr val="000000"/>
                </a:solidFill>
                <a:latin typeface="Waldemar"/>
              </a:rPr>
              <a:t>ПОПРАЦЮЄМО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7090696" y="2570132"/>
            <a:ext cx="10254716" cy="1837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419"/>
              </a:lnSpc>
            </a:pPr>
            <a:r>
              <a:rPr lang="en-US" sz="5299">
                <a:solidFill>
                  <a:srgbClr val="000000"/>
                </a:solidFill>
                <a:latin typeface="Comic Sans Bold"/>
              </a:rPr>
              <a:t>Моделюємо глобус з градусною сіткою</a:t>
            </a: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097B2">
                <a:alpha val="100000"/>
              </a:srgbClr>
            </a:gs>
            <a:gs pos="100000">
              <a:srgbClr val="7ED957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-1106231">
            <a:off x="16148396" y="7321110"/>
            <a:ext cx="3912801" cy="4114800"/>
          </a:xfrm>
          <a:custGeom>
            <a:avLst/>
            <a:gdLst/>
            <a:ahLst/>
            <a:cxnLst/>
            <a:rect r="r" b="b" t="t" l="l"/>
            <a:pathLst>
              <a:path h="4114800" w="3912801">
                <a:moveTo>
                  <a:pt x="3912800" y="0"/>
                </a:moveTo>
                <a:lnTo>
                  <a:pt x="0" y="0"/>
                </a:lnTo>
                <a:lnTo>
                  <a:pt x="0" y="4114800"/>
                </a:lnTo>
                <a:lnTo>
                  <a:pt x="3912800" y="4114800"/>
                </a:lnTo>
                <a:lnTo>
                  <a:pt x="391280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687605">
            <a:off x="-358794" y="-276437"/>
            <a:ext cx="4377447" cy="4114800"/>
          </a:xfrm>
          <a:custGeom>
            <a:avLst/>
            <a:gdLst/>
            <a:ahLst/>
            <a:cxnLst/>
            <a:rect r="r" b="b" t="t" l="l"/>
            <a:pathLst>
              <a:path h="4114800" w="4377447">
                <a:moveTo>
                  <a:pt x="0" y="0"/>
                </a:moveTo>
                <a:lnTo>
                  <a:pt x="4377447" y="0"/>
                </a:lnTo>
                <a:lnTo>
                  <a:pt x="437744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261790" y="7000180"/>
            <a:ext cx="3136279" cy="3136279"/>
          </a:xfrm>
          <a:custGeom>
            <a:avLst/>
            <a:gdLst/>
            <a:ahLst/>
            <a:cxnLst/>
            <a:rect r="r" b="b" t="t" l="l"/>
            <a:pathLst>
              <a:path h="3136279" w="3136279">
                <a:moveTo>
                  <a:pt x="0" y="0"/>
                </a:moveTo>
                <a:lnTo>
                  <a:pt x="3136279" y="0"/>
                </a:lnTo>
                <a:lnTo>
                  <a:pt x="3136279" y="3136278"/>
                </a:lnTo>
                <a:lnTo>
                  <a:pt x="0" y="313627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028700" y="294148"/>
            <a:ext cx="15936269" cy="8964152"/>
          </a:xfrm>
          <a:custGeom>
            <a:avLst/>
            <a:gdLst/>
            <a:ahLst/>
            <a:cxnLst/>
            <a:rect r="r" b="b" t="t" l="l"/>
            <a:pathLst>
              <a:path h="8964152" w="15936269">
                <a:moveTo>
                  <a:pt x="0" y="0"/>
                </a:moveTo>
                <a:lnTo>
                  <a:pt x="15936269" y="0"/>
                </a:lnTo>
                <a:lnTo>
                  <a:pt x="15936269" y="8964152"/>
                </a:lnTo>
                <a:lnTo>
                  <a:pt x="0" y="896415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5E09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15925902" y="-394668"/>
            <a:ext cx="2692067" cy="11076336"/>
          </a:xfrm>
          <a:prstGeom prst="rect">
            <a:avLst/>
          </a:prstGeom>
          <a:solidFill>
            <a:srgbClr val="33A67B"/>
          </a:solidFill>
        </p:spPr>
      </p:sp>
      <p:sp>
        <p:nvSpPr>
          <p:cNvPr name="Freeform 3" id="3"/>
          <p:cNvSpPr/>
          <p:nvPr/>
        </p:nvSpPr>
        <p:spPr>
          <a:xfrm flipH="true" flipV="false" rot="0">
            <a:off x="12342668" y="2416391"/>
            <a:ext cx="5945332" cy="7451716"/>
          </a:xfrm>
          <a:custGeom>
            <a:avLst/>
            <a:gdLst/>
            <a:ahLst/>
            <a:cxnLst/>
            <a:rect r="r" b="b" t="t" l="l"/>
            <a:pathLst>
              <a:path h="7451716" w="5945332">
                <a:moveTo>
                  <a:pt x="5945332" y="0"/>
                </a:moveTo>
                <a:lnTo>
                  <a:pt x="0" y="0"/>
                </a:lnTo>
                <a:lnTo>
                  <a:pt x="0" y="7451716"/>
                </a:lnTo>
                <a:lnTo>
                  <a:pt x="5945332" y="7451716"/>
                </a:lnTo>
                <a:lnTo>
                  <a:pt x="5945332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12869" t="0" r="0" b="-117232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652346" y="3068691"/>
            <a:ext cx="11464851" cy="6347838"/>
            <a:chOff x="0" y="0"/>
            <a:chExt cx="3019549" cy="167185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3019549" cy="1671859"/>
            </a:xfrm>
            <a:custGeom>
              <a:avLst/>
              <a:gdLst/>
              <a:ahLst/>
              <a:cxnLst/>
              <a:rect r="r" b="b" t="t" l="l"/>
              <a:pathLst>
                <a:path h="1671859" w="3019549">
                  <a:moveTo>
                    <a:pt x="34439" y="0"/>
                  </a:moveTo>
                  <a:lnTo>
                    <a:pt x="2985110" y="0"/>
                  </a:lnTo>
                  <a:cubicBezTo>
                    <a:pt x="3004130" y="0"/>
                    <a:pt x="3019549" y="15419"/>
                    <a:pt x="3019549" y="34439"/>
                  </a:cubicBezTo>
                  <a:lnTo>
                    <a:pt x="3019549" y="1637420"/>
                  </a:lnTo>
                  <a:cubicBezTo>
                    <a:pt x="3019549" y="1656440"/>
                    <a:pt x="3004130" y="1671859"/>
                    <a:pt x="2985110" y="1671859"/>
                  </a:cubicBezTo>
                  <a:lnTo>
                    <a:pt x="34439" y="1671859"/>
                  </a:lnTo>
                  <a:cubicBezTo>
                    <a:pt x="15419" y="1671859"/>
                    <a:pt x="0" y="1656440"/>
                    <a:pt x="0" y="1637420"/>
                  </a:cubicBezTo>
                  <a:lnTo>
                    <a:pt x="0" y="34439"/>
                  </a:lnTo>
                  <a:cubicBezTo>
                    <a:pt x="0" y="15419"/>
                    <a:pt x="15419" y="0"/>
                    <a:pt x="34439" y="0"/>
                  </a:cubicBezTo>
                  <a:close/>
                </a:path>
              </a:pathLst>
            </a:custGeom>
            <a:solidFill>
              <a:srgbClr val="4AD8D0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7" id="7"/>
          <p:cNvSpPr txBox="true"/>
          <p:nvPr/>
        </p:nvSpPr>
        <p:spPr>
          <a:xfrm rot="0">
            <a:off x="1379964" y="1221584"/>
            <a:ext cx="12759152" cy="1019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0" indent="0" lvl="0">
              <a:lnSpc>
                <a:spcPts val="7800"/>
              </a:lnSpc>
            </a:pPr>
            <a:r>
              <a:rPr lang="en-US" sz="6500" spc="-65">
                <a:solidFill>
                  <a:srgbClr val="202F5A"/>
                </a:solidFill>
                <a:latin typeface="Waldemar"/>
              </a:rPr>
              <a:t>КОРОТКО ПРО ГОЛОВНЕ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179947" y="3352725"/>
            <a:ext cx="10409649" cy="57130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582925" indent="-291463" lvl="1">
              <a:lnSpc>
                <a:spcPts val="3779"/>
              </a:lnSpc>
              <a:buFont typeface="Arial"/>
              <a:buChar char="•"/>
            </a:pPr>
            <a:r>
              <a:rPr lang="en-US" sz="2699">
                <a:solidFill>
                  <a:srgbClr val="000000"/>
                </a:solidFill>
                <a:latin typeface="Arimo Bold"/>
              </a:rPr>
              <a:t>Глобус — одна з найкращих моделей нашої планети.</a:t>
            </a:r>
          </a:p>
          <a:p>
            <a:pPr marL="582925" indent="-291463" lvl="1">
              <a:lnSpc>
                <a:spcPts val="3779"/>
              </a:lnSpc>
              <a:buFont typeface="Arial"/>
              <a:buChar char="•"/>
            </a:pPr>
            <a:r>
              <a:rPr lang="en-US" sz="2699">
                <a:solidFill>
                  <a:srgbClr val="000000"/>
                </a:solidFill>
                <a:latin typeface="Arimo Bold"/>
              </a:rPr>
              <a:t>Найдавніші глобуси свідчать про те, що люди йшли правильним шляхом пізнання Землі.</a:t>
            </a:r>
          </a:p>
          <a:p>
            <a:pPr marL="582925" indent="-291463" lvl="1">
              <a:lnSpc>
                <a:spcPts val="3779"/>
              </a:lnSpc>
              <a:buFont typeface="Arial"/>
              <a:buChar char="•"/>
            </a:pPr>
            <a:r>
              <a:rPr lang="en-US" sz="2699">
                <a:solidFill>
                  <a:srgbClr val="000000"/>
                </a:solidFill>
                <a:latin typeface="Arimo Bold"/>
              </a:rPr>
              <a:t>Існує багато різновидів глобусів, найбільш поширений загальногеографічний і політичний.</a:t>
            </a:r>
          </a:p>
          <a:p>
            <a:pPr marL="582925" indent="-291463" lvl="1">
              <a:lnSpc>
                <a:spcPts val="3779"/>
              </a:lnSpc>
              <a:buFont typeface="Arial"/>
              <a:buChar char="•"/>
            </a:pPr>
            <a:r>
              <a:rPr lang="en-US" sz="2699">
                <a:solidFill>
                  <a:srgbClr val="000000"/>
                </a:solidFill>
                <a:latin typeface="Arimo Bold"/>
              </a:rPr>
              <a:t>Усі лінії на глобусі утворюють градусну сітку — систему умовних ліній меридіанів та паралелей, що перетинаються між собою, а також дозволяють орієнтуватися у просторі.</a:t>
            </a:r>
          </a:p>
          <a:p>
            <a:pPr marL="582925" indent="-291463" lvl="1">
              <a:lnSpc>
                <a:spcPts val="3779"/>
              </a:lnSpc>
              <a:buFont typeface="Arial"/>
              <a:buChar char="•"/>
            </a:pPr>
            <a:r>
              <a:rPr lang="en-US" sz="2699">
                <a:solidFill>
                  <a:srgbClr val="000000"/>
                </a:solidFill>
                <a:latin typeface="Arimo Bold"/>
              </a:rPr>
              <a:t>Інтерактивні глобуси — сучасні досягнення науки і техніки, які дозволяють помістити земну кулю в наші гаджети.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9EC1B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14747" y="723649"/>
            <a:ext cx="16548369" cy="8820710"/>
            <a:chOff x="0" y="0"/>
            <a:chExt cx="18158403" cy="96789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10160" y="16510"/>
              <a:ext cx="18135543" cy="9650960"/>
            </a:xfrm>
            <a:custGeom>
              <a:avLst/>
              <a:gdLst/>
              <a:ahLst/>
              <a:cxnLst/>
              <a:rect r="r" b="b" t="t" l="l"/>
              <a:pathLst>
                <a:path h="9650960" w="18135543">
                  <a:moveTo>
                    <a:pt x="18135543" y="9650960"/>
                  </a:moveTo>
                  <a:lnTo>
                    <a:pt x="0" y="9643341"/>
                  </a:lnTo>
                  <a:lnTo>
                    <a:pt x="0" y="3360432"/>
                  </a:lnTo>
                  <a:lnTo>
                    <a:pt x="17780" y="19050"/>
                  </a:lnTo>
                  <a:lnTo>
                    <a:pt x="9042177" y="0"/>
                  </a:lnTo>
                  <a:lnTo>
                    <a:pt x="18116493" y="508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-3810" y="0"/>
              <a:ext cx="18164753" cy="9677630"/>
            </a:xfrm>
            <a:custGeom>
              <a:avLst/>
              <a:gdLst/>
              <a:ahLst/>
              <a:cxnLst/>
              <a:rect r="r" b="b" t="t" l="l"/>
              <a:pathLst>
                <a:path h="9677630" w="18164753">
                  <a:moveTo>
                    <a:pt x="18130463" y="21590"/>
                  </a:moveTo>
                  <a:cubicBezTo>
                    <a:pt x="18131733" y="34290"/>
                    <a:pt x="18131733" y="44450"/>
                    <a:pt x="18133003" y="54610"/>
                  </a:cubicBezTo>
                  <a:cubicBezTo>
                    <a:pt x="18135544" y="212132"/>
                    <a:pt x="18136813" y="426178"/>
                    <a:pt x="18139353" y="632578"/>
                  </a:cubicBezTo>
                  <a:cubicBezTo>
                    <a:pt x="18139353" y="930712"/>
                    <a:pt x="18152053" y="6809308"/>
                    <a:pt x="18158403" y="7107442"/>
                  </a:cubicBezTo>
                  <a:cubicBezTo>
                    <a:pt x="18164753" y="7558466"/>
                    <a:pt x="18160944" y="8017133"/>
                    <a:pt x="18160944" y="8468157"/>
                  </a:cubicBezTo>
                  <a:cubicBezTo>
                    <a:pt x="18160944" y="8865669"/>
                    <a:pt x="18162213" y="9232604"/>
                    <a:pt x="18163483" y="9616670"/>
                  </a:cubicBezTo>
                  <a:cubicBezTo>
                    <a:pt x="18163483" y="9638261"/>
                    <a:pt x="18163483" y="9652230"/>
                    <a:pt x="18163483" y="9676361"/>
                  </a:cubicBezTo>
                  <a:cubicBezTo>
                    <a:pt x="18140624" y="9676361"/>
                    <a:pt x="18120303" y="9677630"/>
                    <a:pt x="18046627" y="9676361"/>
                  </a:cubicBezTo>
                  <a:cubicBezTo>
                    <a:pt x="17116083" y="9671280"/>
                    <a:pt x="16171223" y="9677630"/>
                    <a:pt x="15240680" y="9672551"/>
                  </a:cubicBezTo>
                  <a:cubicBezTo>
                    <a:pt x="14682354" y="9668740"/>
                    <a:pt x="14138344" y="9671280"/>
                    <a:pt x="13580019" y="9668740"/>
                  </a:cubicBezTo>
                  <a:cubicBezTo>
                    <a:pt x="13322330" y="9667470"/>
                    <a:pt x="13064641" y="9666201"/>
                    <a:pt x="12806952" y="9664930"/>
                  </a:cubicBezTo>
                  <a:cubicBezTo>
                    <a:pt x="12649475" y="9664930"/>
                    <a:pt x="12506315" y="9666201"/>
                    <a:pt x="12348839" y="9666201"/>
                  </a:cubicBezTo>
                  <a:cubicBezTo>
                    <a:pt x="11947989" y="9664930"/>
                    <a:pt x="10845653" y="9666201"/>
                    <a:pt x="10444804" y="9664930"/>
                  </a:cubicBezTo>
                  <a:cubicBezTo>
                    <a:pt x="10158482" y="9663661"/>
                    <a:pt x="4432063" y="9672551"/>
                    <a:pt x="4145742" y="9671280"/>
                  </a:cubicBezTo>
                  <a:cubicBezTo>
                    <a:pt x="4074162" y="9671280"/>
                    <a:pt x="3988265" y="9672551"/>
                    <a:pt x="3916685" y="9672551"/>
                  </a:cubicBezTo>
                  <a:cubicBezTo>
                    <a:pt x="3744893" y="9672551"/>
                    <a:pt x="3587416" y="9673820"/>
                    <a:pt x="3415623" y="9673820"/>
                  </a:cubicBezTo>
                  <a:cubicBezTo>
                    <a:pt x="2986142" y="9673820"/>
                    <a:pt x="2570976" y="9672551"/>
                    <a:pt x="2141495" y="9671280"/>
                  </a:cubicBezTo>
                  <a:cubicBezTo>
                    <a:pt x="1883806" y="9670011"/>
                    <a:pt x="1626117" y="9668740"/>
                    <a:pt x="1382744" y="9667470"/>
                  </a:cubicBezTo>
                  <a:cubicBezTo>
                    <a:pt x="924631" y="9666201"/>
                    <a:pt x="466517" y="9664930"/>
                    <a:pt x="48260" y="9664930"/>
                  </a:cubicBezTo>
                  <a:cubicBezTo>
                    <a:pt x="38100" y="9664930"/>
                    <a:pt x="29210" y="9664930"/>
                    <a:pt x="19050" y="9663661"/>
                  </a:cubicBezTo>
                  <a:cubicBezTo>
                    <a:pt x="10160" y="9662390"/>
                    <a:pt x="5080" y="9656040"/>
                    <a:pt x="7620" y="9647151"/>
                  </a:cubicBezTo>
                  <a:cubicBezTo>
                    <a:pt x="16510" y="9614827"/>
                    <a:pt x="12700" y="9423715"/>
                    <a:pt x="11430" y="9224959"/>
                  </a:cubicBezTo>
                  <a:cubicBezTo>
                    <a:pt x="10160" y="8819803"/>
                    <a:pt x="6350" y="8422291"/>
                    <a:pt x="7620" y="8017133"/>
                  </a:cubicBezTo>
                  <a:cubicBezTo>
                    <a:pt x="5080" y="7512599"/>
                    <a:pt x="0" y="1267068"/>
                    <a:pt x="7620" y="754889"/>
                  </a:cubicBezTo>
                  <a:cubicBezTo>
                    <a:pt x="8890" y="655511"/>
                    <a:pt x="7620" y="548489"/>
                    <a:pt x="8890" y="449111"/>
                  </a:cubicBezTo>
                  <a:cubicBezTo>
                    <a:pt x="10160" y="288577"/>
                    <a:pt x="12700" y="112754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108616" y="30480"/>
                    <a:pt x="337673" y="29210"/>
                  </a:cubicBezTo>
                  <a:cubicBezTo>
                    <a:pt x="724206" y="25400"/>
                    <a:pt x="1110740" y="22860"/>
                    <a:pt x="1511589" y="20320"/>
                  </a:cubicBezTo>
                  <a:cubicBezTo>
                    <a:pt x="1783594" y="17780"/>
                    <a:pt x="2055599" y="16510"/>
                    <a:pt x="2313288" y="13970"/>
                  </a:cubicBezTo>
                  <a:cubicBezTo>
                    <a:pt x="2570977" y="11430"/>
                    <a:pt x="2842981" y="8890"/>
                    <a:pt x="3100670" y="8890"/>
                  </a:cubicBezTo>
                  <a:cubicBezTo>
                    <a:pt x="3386991" y="7620"/>
                    <a:pt x="3673312" y="10160"/>
                    <a:pt x="3959633" y="8890"/>
                  </a:cubicBezTo>
                  <a:cubicBezTo>
                    <a:pt x="4317535" y="8890"/>
                    <a:pt x="10802705" y="6350"/>
                    <a:pt x="11160607" y="5080"/>
                  </a:cubicBezTo>
                  <a:cubicBezTo>
                    <a:pt x="11504192" y="3810"/>
                    <a:pt x="11847777" y="2540"/>
                    <a:pt x="12205678" y="2540"/>
                  </a:cubicBezTo>
                  <a:cubicBezTo>
                    <a:pt x="12792636" y="1270"/>
                    <a:pt x="13365278" y="0"/>
                    <a:pt x="13952236" y="0"/>
                  </a:cubicBezTo>
                  <a:cubicBezTo>
                    <a:pt x="14195609" y="0"/>
                    <a:pt x="14453299" y="2540"/>
                    <a:pt x="14696671" y="2540"/>
                  </a:cubicBezTo>
                  <a:cubicBezTo>
                    <a:pt x="15369525" y="3810"/>
                    <a:pt x="16056695" y="5080"/>
                    <a:pt x="16729550" y="7620"/>
                  </a:cubicBezTo>
                  <a:cubicBezTo>
                    <a:pt x="17087451" y="8890"/>
                    <a:pt x="17445352" y="12700"/>
                    <a:pt x="17803254" y="16510"/>
                  </a:cubicBezTo>
                  <a:cubicBezTo>
                    <a:pt x="17889149" y="16510"/>
                    <a:pt x="17975046" y="16510"/>
                    <a:pt x="18046627" y="16510"/>
                  </a:cubicBezTo>
                  <a:cubicBezTo>
                    <a:pt x="18111413" y="17780"/>
                    <a:pt x="18120303" y="20320"/>
                    <a:pt x="18130463" y="21590"/>
                  </a:cubicBezTo>
                  <a:close/>
                  <a:moveTo>
                    <a:pt x="18140624" y="9659851"/>
                  </a:moveTo>
                  <a:cubicBezTo>
                    <a:pt x="18141894" y="9643340"/>
                    <a:pt x="18143163" y="9630640"/>
                    <a:pt x="18143163" y="9617940"/>
                  </a:cubicBezTo>
                  <a:cubicBezTo>
                    <a:pt x="18141894" y="9194381"/>
                    <a:pt x="18140624" y="8789225"/>
                    <a:pt x="18140624" y="8353490"/>
                  </a:cubicBezTo>
                  <a:cubicBezTo>
                    <a:pt x="18140624" y="8154734"/>
                    <a:pt x="18143163" y="7955978"/>
                    <a:pt x="18141894" y="7757222"/>
                  </a:cubicBezTo>
                  <a:cubicBezTo>
                    <a:pt x="18141894" y="7573755"/>
                    <a:pt x="18140624" y="7382643"/>
                    <a:pt x="18139353" y="7199175"/>
                  </a:cubicBezTo>
                  <a:cubicBezTo>
                    <a:pt x="18134274" y="6916331"/>
                    <a:pt x="18122844" y="1060668"/>
                    <a:pt x="18122844" y="777823"/>
                  </a:cubicBezTo>
                  <a:cubicBezTo>
                    <a:pt x="18120303" y="540844"/>
                    <a:pt x="18117763" y="296221"/>
                    <a:pt x="18115224" y="63500"/>
                  </a:cubicBezTo>
                  <a:cubicBezTo>
                    <a:pt x="18113953" y="44450"/>
                    <a:pt x="18112683" y="43180"/>
                    <a:pt x="18003679" y="41910"/>
                  </a:cubicBezTo>
                  <a:cubicBezTo>
                    <a:pt x="17960731" y="41910"/>
                    <a:pt x="17932099" y="41910"/>
                    <a:pt x="17889151" y="40640"/>
                  </a:cubicBezTo>
                  <a:cubicBezTo>
                    <a:pt x="17531249" y="36830"/>
                    <a:pt x="17159031" y="31750"/>
                    <a:pt x="16801130" y="30480"/>
                  </a:cubicBezTo>
                  <a:cubicBezTo>
                    <a:pt x="15927852" y="26670"/>
                    <a:pt x="15040257" y="25400"/>
                    <a:pt x="14166978" y="22860"/>
                  </a:cubicBezTo>
                  <a:cubicBezTo>
                    <a:pt x="14038133" y="22860"/>
                    <a:pt x="13894973" y="22860"/>
                    <a:pt x="13766128" y="22860"/>
                  </a:cubicBezTo>
                  <a:cubicBezTo>
                    <a:pt x="13551388" y="22860"/>
                    <a:pt x="13336646" y="22860"/>
                    <a:pt x="13136222" y="22860"/>
                  </a:cubicBezTo>
                  <a:cubicBezTo>
                    <a:pt x="12678108" y="22860"/>
                    <a:pt x="12219995" y="22860"/>
                    <a:pt x="11776197" y="24130"/>
                  </a:cubicBezTo>
                  <a:cubicBezTo>
                    <a:pt x="11389663" y="25400"/>
                    <a:pt x="4875860" y="29210"/>
                    <a:pt x="4489327" y="29210"/>
                  </a:cubicBezTo>
                  <a:cubicBezTo>
                    <a:pt x="3859421" y="29210"/>
                    <a:pt x="3229515" y="26670"/>
                    <a:pt x="2599609" y="33020"/>
                  </a:cubicBezTo>
                  <a:cubicBezTo>
                    <a:pt x="2270339" y="36830"/>
                    <a:pt x="1955387" y="36830"/>
                    <a:pt x="1640433" y="38100"/>
                  </a:cubicBezTo>
                  <a:cubicBezTo>
                    <a:pt x="1096423" y="41910"/>
                    <a:pt x="552414" y="45720"/>
                    <a:pt x="49530" y="50800"/>
                  </a:cubicBezTo>
                  <a:cubicBezTo>
                    <a:pt x="36830" y="50800"/>
                    <a:pt x="34290" y="53340"/>
                    <a:pt x="33020" y="89821"/>
                  </a:cubicBezTo>
                  <a:cubicBezTo>
                    <a:pt x="31750" y="227421"/>
                    <a:pt x="31750" y="365022"/>
                    <a:pt x="30480" y="502622"/>
                  </a:cubicBezTo>
                  <a:cubicBezTo>
                    <a:pt x="29210" y="731956"/>
                    <a:pt x="26670" y="953646"/>
                    <a:pt x="25400" y="1182980"/>
                  </a:cubicBezTo>
                  <a:cubicBezTo>
                    <a:pt x="20320" y="1427603"/>
                    <a:pt x="26670" y="7405577"/>
                    <a:pt x="29210" y="7650199"/>
                  </a:cubicBezTo>
                  <a:cubicBezTo>
                    <a:pt x="29210" y="7910111"/>
                    <a:pt x="29210" y="8177668"/>
                    <a:pt x="30480" y="8437580"/>
                  </a:cubicBezTo>
                  <a:cubicBezTo>
                    <a:pt x="30480" y="8628691"/>
                    <a:pt x="33020" y="8819803"/>
                    <a:pt x="33020" y="9010914"/>
                  </a:cubicBezTo>
                  <a:cubicBezTo>
                    <a:pt x="33020" y="9217315"/>
                    <a:pt x="33020" y="9423715"/>
                    <a:pt x="31750" y="9617940"/>
                  </a:cubicBezTo>
                  <a:cubicBezTo>
                    <a:pt x="31750" y="9621751"/>
                    <a:pt x="31750" y="9624290"/>
                    <a:pt x="31750" y="9628101"/>
                  </a:cubicBezTo>
                  <a:cubicBezTo>
                    <a:pt x="31750" y="9638261"/>
                    <a:pt x="35560" y="9642070"/>
                    <a:pt x="44450" y="9642070"/>
                  </a:cubicBezTo>
                  <a:cubicBezTo>
                    <a:pt x="137248" y="9642070"/>
                    <a:pt x="337673" y="9643340"/>
                    <a:pt x="523781" y="9643340"/>
                  </a:cubicBezTo>
                  <a:cubicBezTo>
                    <a:pt x="795786" y="9643340"/>
                    <a:pt x="1082107" y="9640801"/>
                    <a:pt x="1354112" y="9643340"/>
                  </a:cubicBezTo>
                  <a:cubicBezTo>
                    <a:pt x="1797910" y="9647151"/>
                    <a:pt x="2241708" y="9649690"/>
                    <a:pt x="2685505" y="9648420"/>
                  </a:cubicBezTo>
                  <a:cubicBezTo>
                    <a:pt x="2971826" y="9647151"/>
                    <a:pt x="3243831" y="9649690"/>
                    <a:pt x="3530152" y="9649690"/>
                  </a:cubicBezTo>
                  <a:cubicBezTo>
                    <a:pt x="3945317" y="9649690"/>
                    <a:pt x="4360483" y="9648420"/>
                    <a:pt x="4775648" y="9649690"/>
                  </a:cubicBezTo>
                  <a:cubicBezTo>
                    <a:pt x="5391239" y="9650961"/>
                    <a:pt x="12148414" y="9640801"/>
                    <a:pt x="12778320" y="9643340"/>
                  </a:cubicBezTo>
                  <a:cubicBezTo>
                    <a:pt x="13050325" y="9644611"/>
                    <a:pt x="13322330" y="9645880"/>
                    <a:pt x="13580019" y="9645880"/>
                  </a:cubicBezTo>
                  <a:cubicBezTo>
                    <a:pt x="14052449" y="9648420"/>
                    <a:pt x="14510562" y="9644611"/>
                    <a:pt x="14982992" y="9648420"/>
                  </a:cubicBezTo>
                  <a:cubicBezTo>
                    <a:pt x="15369525" y="9650961"/>
                    <a:pt x="15756059" y="9650961"/>
                    <a:pt x="16142592" y="9653501"/>
                  </a:cubicBezTo>
                  <a:cubicBezTo>
                    <a:pt x="16715233" y="9657311"/>
                    <a:pt x="17287876" y="9659851"/>
                    <a:pt x="17860518" y="9661120"/>
                  </a:cubicBezTo>
                  <a:cubicBezTo>
                    <a:pt x="18075259" y="9661120"/>
                    <a:pt x="18120303" y="9659851"/>
                    <a:pt x="18140624" y="9659851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AutoShape 5" id="5"/>
          <p:cNvSpPr/>
          <p:nvPr/>
        </p:nvSpPr>
        <p:spPr>
          <a:xfrm flipV="true">
            <a:off x="8533247" y="723649"/>
            <a:ext cx="0" cy="8820710"/>
          </a:xfrm>
          <a:prstGeom prst="line">
            <a:avLst/>
          </a:prstGeom>
          <a:ln cap="flat" w="1905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6" id="6"/>
          <p:cNvSpPr/>
          <p:nvPr/>
        </p:nvSpPr>
        <p:spPr>
          <a:xfrm flipH="false" flipV="false" rot="0">
            <a:off x="0" y="154266"/>
            <a:ext cx="2295651" cy="1748869"/>
          </a:xfrm>
          <a:custGeom>
            <a:avLst/>
            <a:gdLst/>
            <a:ahLst/>
            <a:cxnLst/>
            <a:rect r="r" b="b" t="t" l="l"/>
            <a:pathLst>
              <a:path h="1748869" w="2295651">
                <a:moveTo>
                  <a:pt x="0" y="0"/>
                </a:moveTo>
                <a:lnTo>
                  <a:pt x="2295651" y="0"/>
                </a:lnTo>
                <a:lnTo>
                  <a:pt x="2295651" y="1748868"/>
                </a:lnTo>
                <a:lnTo>
                  <a:pt x="0" y="174886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5743527" y="8019025"/>
            <a:ext cx="1942306" cy="1966892"/>
          </a:xfrm>
          <a:custGeom>
            <a:avLst/>
            <a:gdLst/>
            <a:ahLst/>
            <a:cxnLst/>
            <a:rect r="r" b="b" t="t" l="l"/>
            <a:pathLst>
              <a:path h="1966892" w="1942306">
                <a:moveTo>
                  <a:pt x="0" y="0"/>
                </a:moveTo>
                <a:lnTo>
                  <a:pt x="1942306" y="0"/>
                </a:lnTo>
                <a:lnTo>
                  <a:pt x="1942306" y="1966892"/>
                </a:lnTo>
                <a:lnTo>
                  <a:pt x="0" y="196689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4703960" y="154266"/>
            <a:ext cx="7677623" cy="1748869"/>
            <a:chOff x="0" y="0"/>
            <a:chExt cx="2022090" cy="460607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022090" cy="460607"/>
            </a:xfrm>
            <a:custGeom>
              <a:avLst/>
              <a:gdLst/>
              <a:ahLst/>
              <a:cxnLst/>
              <a:rect r="r" b="b" t="t" l="l"/>
              <a:pathLst>
                <a:path h="460607" w="2022090">
                  <a:moveTo>
                    <a:pt x="51427" y="0"/>
                  </a:moveTo>
                  <a:lnTo>
                    <a:pt x="1970663" y="0"/>
                  </a:lnTo>
                  <a:cubicBezTo>
                    <a:pt x="1999065" y="0"/>
                    <a:pt x="2022090" y="23025"/>
                    <a:pt x="2022090" y="51427"/>
                  </a:cubicBezTo>
                  <a:lnTo>
                    <a:pt x="2022090" y="409180"/>
                  </a:lnTo>
                  <a:cubicBezTo>
                    <a:pt x="2022090" y="422820"/>
                    <a:pt x="2016672" y="435900"/>
                    <a:pt x="2007027" y="445545"/>
                  </a:cubicBezTo>
                  <a:cubicBezTo>
                    <a:pt x="1997383" y="455189"/>
                    <a:pt x="1984302" y="460607"/>
                    <a:pt x="1970663" y="460607"/>
                  </a:cubicBezTo>
                  <a:lnTo>
                    <a:pt x="51427" y="460607"/>
                  </a:lnTo>
                  <a:cubicBezTo>
                    <a:pt x="37788" y="460607"/>
                    <a:pt x="24707" y="455189"/>
                    <a:pt x="15063" y="445545"/>
                  </a:cubicBezTo>
                  <a:cubicBezTo>
                    <a:pt x="5418" y="435900"/>
                    <a:pt x="0" y="422820"/>
                    <a:pt x="0" y="409180"/>
                  </a:cubicBezTo>
                  <a:lnTo>
                    <a:pt x="0" y="51427"/>
                  </a:lnTo>
                  <a:cubicBezTo>
                    <a:pt x="0" y="37788"/>
                    <a:pt x="5418" y="24707"/>
                    <a:pt x="15063" y="15063"/>
                  </a:cubicBezTo>
                  <a:cubicBezTo>
                    <a:pt x="24707" y="5418"/>
                    <a:pt x="37788" y="0"/>
                    <a:pt x="51427" y="0"/>
                  </a:cubicBezTo>
                  <a:close/>
                </a:path>
              </a:pathLst>
            </a:custGeom>
            <a:solidFill>
              <a:srgbClr val="F6B737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1" id="11"/>
          <p:cNvSpPr/>
          <p:nvPr/>
        </p:nvSpPr>
        <p:spPr>
          <a:xfrm flipH="false" flipV="false" rot="0">
            <a:off x="12989338" y="1774670"/>
            <a:ext cx="4269962" cy="1200927"/>
          </a:xfrm>
          <a:custGeom>
            <a:avLst/>
            <a:gdLst/>
            <a:ahLst/>
            <a:cxnLst/>
            <a:rect r="r" b="b" t="t" l="l"/>
            <a:pathLst>
              <a:path h="1200927" w="4269962">
                <a:moveTo>
                  <a:pt x="0" y="0"/>
                </a:moveTo>
                <a:lnTo>
                  <a:pt x="4269962" y="0"/>
                </a:lnTo>
                <a:lnTo>
                  <a:pt x="4269962" y="1200927"/>
                </a:lnTo>
                <a:lnTo>
                  <a:pt x="0" y="120092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1552972" y="2975597"/>
            <a:ext cx="3949724" cy="1293535"/>
          </a:xfrm>
          <a:custGeom>
            <a:avLst/>
            <a:gdLst/>
            <a:ahLst/>
            <a:cxnLst/>
            <a:rect r="r" b="b" t="t" l="l"/>
            <a:pathLst>
              <a:path h="1293535" w="3949724">
                <a:moveTo>
                  <a:pt x="0" y="0"/>
                </a:moveTo>
                <a:lnTo>
                  <a:pt x="3949725" y="0"/>
                </a:lnTo>
                <a:lnTo>
                  <a:pt x="3949725" y="1293535"/>
                </a:lnTo>
                <a:lnTo>
                  <a:pt x="0" y="129353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0178284" y="4354857"/>
            <a:ext cx="3657600" cy="1412748"/>
          </a:xfrm>
          <a:custGeom>
            <a:avLst/>
            <a:gdLst/>
            <a:ahLst/>
            <a:cxnLst/>
            <a:rect r="r" b="b" t="t" l="l"/>
            <a:pathLst>
              <a:path h="1412748" w="3657600">
                <a:moveTo>
                  <a:pt x="0" y="0"/>
                </a:moveTo>
                <a:lnTo>
                  <a:pt x="3657600" y="0"/>
                </a:lnTo>
                <a:lnTo>
                  <a:pt x="3657600" y="1412748"/>
                </a:lnTo>
                <a:lnTo>
                  <a:pt x="0" y="1412748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9188931" y="5941963"/>
            <a:ext cx="3377430" cy="1591614"/>
          </a:xfrm>
          <a:custGeom>
            <a:avLst/>
            <a:gdLst/>
            <a:ahLst/>
            <a:cxnLst/>
            <a:rect r="r" b="b" t="t" l="l"/>
            <a:pathLst>
              <a:path h="1591614" w="3377430">
                <a:moveTo>
                  <a:pt x="0" y="0"/>
                </a:moveTo>
                <a:lnTo>
                  <a:pt x="3377430" y="0"/>
                </a:lnTo>
                <a:lnTo>
                  <a:pt x="3377430" y="1591614"/>
                </a:lnTo>
                <a:lnTo>
                  <a:pt x="0" y="1591614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8684909" y="7789564"/>
            <a:ext cx="2661169" cy="1613334"/>
          </a:xfrm>
          <a:custGeom>
            <a:avLst/>
            <a:gdLst/>
            <a:ahLst/>
            <a:cxnLst/>
            <a:rect r="r" b="b" t="t" l="l"/>
            <a:pathLst>
              <a:path h="1613334" w="2661169">
                <a:moveTo>
                  <a:pt x="0" y="0"/>
                </a:moveTo>
                <a:lnTo>
                  <a:pt x="2661169" y="0"/>
                </a:lnTo>
                <a:lnTo>
                  <a:pt x="2661169" y="1613334"/>
                </a:lnTo>
                <a:lnTo>
                  <a:pt x="0" y="1613334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4703960" y="561023"/>
            <a:ext cx="7677623" cy="8305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720"/>
              </a:lnSpc>
            </a:pPr>
            <a:r>
              <a:rPr lang="en-US" sz="4800">
                <a:solidFill>
                  <a:srgbClr val="000000"/>
                </a:solidFill>
                <a:latin typeface="Waldemar"/>
              </a:rPr>
              <a:t>Самооцінювання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865382" y="2068412"/>
            <a:ext cx="7658340" cy="728408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993125" indent="-496562" lvl="1">
              <a:lnSpc>
                <a:spcPts val="6439"/>
              </a:lnSpc>
              <a:buFont typeface="Arial"/>
              <a:buChar char="•"/>
            </a:pPr>
            <a:r>
              <a:rPr lang="en-US" sz="4599">
                <a:solidFill>
                  <a:srgbClr val="000000"/>
                </a:solidFill>
                <a:latin typeface="Arimo Bold"/>
              </a:rPr>
              <a:t>використовую глобус як джерело інформації</a:t>
            </a:r>
          </a:p>
          <a:p>
            <a:pPr marL="993125" indent="-496562" lvl="1">
              <a:lnSpc>
                <a:spcPts val="6439"/>
              </a:lnSpc>
              <a:buFont typeface="Arial"/>
              <a:buChar char="•"/>
            </a:pPr>
            <a:r>
              <a:rPr lang="en-US" sz="4599">
                <a:solidFill>
                  <a:srgbClr val="000000"/>
                </a:solidFill>
                <a:latin typeface="Arimo Bold"/>
              </a:rPr>
              <a:t>здійснюю пошук  інформації географічного змісту на глобусі - що і як позначено на глобусі</a:t>
            </a:r>
          </a:p>
          <a:p>
            <a:pPr marL="993125" indent="-496562" lvl="1">
              <a:lnSpc>
                <a:spcPts val="6439"/>
              </a:lnSpc>
              <a:buFont typeface="Arial"/>
              <a:buChar char="•"/>
            </a:pPr>
            <a:r>
              <a:rPr lang="en-US" sz="4599">
                <a:solidFill>
                  <a:srgbClr val="000000"/>
                </a:solidFill>
                <a:latin typeface="Arimo Bold"/>
              </a:rPr>
              <a:t> визначаю напрямки на глобусі</a:t>
            </a:r>
          </a:p>
        </p:txBody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097B2">
                <a:alpha val="100000"/>
              </a:srgbClr>
            </a:gs>
            <a:gs pos="100000">
              <a:srgbClr val="7ED957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4809765">
            <a:off x="-2061148" y="7171024"/>
            <a:ext cx="4122295" cy="4114800"/>
          </a:xfrm>
          <a:custGeom>
            <a:avLst/>
            <a:gdLst/>
            <a:ahLst/>
            <a:cxnLst/>
            <a:rect r="r" b="b" t="t" l="l"/>
            <a:pathLst>
              <a:path h="4114800" w="4122295">
                <a:moveTo>
                  <a:pt x="0" y="0"/>
                </a:moveTo>
                <a:lnTo>
                  <a:pt x="4122296" y="0"/>
                </a:lnTo>
                <a:lnTo>
                  <a:pt x="412229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5474275">
            <a:off x="-1252411" y="-178963"/>
            <a:ext cx="3912801" cy="4114800"/>
          </a:xfrm>
          <a:custGeom>
            <a:avLst/>
            <a:gdLst/>
            <a:ahLst/>
            <a:cxnLst/>
            <a:rect r="r" b="b" t="t" l="l"/>
            <a:pathLst>
              <a:path h="4114800" w="3912801">
                <a:moveTo>
                  <a:pt x="3912801" y="0"/>
                </a:moveTo>
                <a:lnTo>
                  <a:pt x="0" y="0"/>
                </a:lnTo>
                <a:lnTo>
                  <a:pt x="0" y="4114800"/>
                </a:lnTo>
                <a:lnTo>
                  <a:pt x="3912801" y="4114800"/>
                </a:lnTo>
                <a:lnTo>
                  <a:pt x="391280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true" flipV="false" rot="-1012317">
            <a:off x="11474103" y="7538573"/>
            <a:ext cx="3912801" cy="4114800"/>
          </a:xfrm>
          <a:custGeom>
            <a:avLst/>
            <a:gdLst/>
            <a:ahLst/>
            <a:cxnLst/>
            <a:rect r="r" b="b" t="t" l="l"/>
            <a:pathLst>
              <a:path h="4114800" w="3912801">
                <a:moveTo>
                  <a:pt x="3912801" y="0"/>
                </a:moveTo>
                <a:lnTo>
                  <a:pt x="0" y="0"/>
                </a:lnTo>
                <a:lnTo>
                  <a:pt x="0" y="4114800"/>
                </a:lnTo>
                <a:lnTo>
                  <a:pt x="3912801" y="4114800"/>
                </a:lnTo>
                <a:lnTo>
                  <a:pt x="391280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2287455">
            <a:off x="14650411" y="-879972"/>
            <a:ext cx="4377447" cy="4114800"/>
          </a:xfrm>
          <a:custGeom>
            <a:avLst/>
            <a:gdLst/>
            <a:ahLst/>
            <a:cxnLst/>
            <a:rect r="r" b="b" t="t" l="l"/>
            <a:pathLst>
              <a:path h="4114800" w="4377447">
                <a:moveTo>
                  <a:pt x="0" y="0"/>
                </a:moveTo>
                <a:lnTo>
                  <a:pt x="4377447" y="0"/>
                </a:lnTo>
                <a:lnTo>
                  <a:pt x="437744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1468369" y="2544416"/>
            <a:ext cx="15379662" cy="5541140"/>
            <a:chOff x="0" y="0"/>
            <a:chExt cx="16875989" cy="608025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10160" y="16510"/>
              <a:ext cx="16853130" cy="6052313"/>
            </a:xfrm>
            <a:custGeom>
              <a:avLst/>
              <a:gdLst/>
              <a:ahLst/>
              <a:cxnLst/>
              <a:rect r="r" b="b" t="t" l="l"/>
              <a:pathLst>
                <a:path h="6052313" w="16853130">
                  <a:moveTo>
                    <a:pt x="16853130" y="6052313"/>
                  </a:moveTo>
                  <a:lnTo>
                    <a:pt x="0" y="6044693"/>
                  </a:lnTo>
                  <a:lnTo>
                    <a:pt x="0" y="2112327"/>
                  </a:lnTo>
                  <a:lnTo>
                    <a:pt x="17780" y="19050"/>
                  </a:lnTo>
                  <a:lnTo>
                    <a:pt x="8402620" y="0"/>
                  </a:lnTo>
                  <a:lnTo>
                    <a:pt x="16834080" y="508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-3810" y="0"/>
              <a:ext cx="16882339" cy="6078982"/>
            </a:xfrm>
            <a:custGeom>
              <a:avLst/>
              <a:gdLst/>
              <a:ahLst/>
              <a:cxnLst/>
              <a:rect r="r" b="b" t="t" l="l"/>
              <a:pathLst>
                <a:path h="6078982" w="16882339">
                  <a:moveTo>
                    <a:pt x="16848050" y="21590"/>
                  </a:moveTo>
                  <a:cubicBezTo>
                    <a:pt x="16849320" y="34290"/>
                    <a:pt x="16849320" y="44450"/>
                    <a:pt x="16850589" y="54610"/>
                  </a:cubicBezTo>
                  <a:cubicBezTo>
                    <a:pt x="16853129" y="156451"/>
                    <a:pt x="16854400" y="289849"/>
                    <a:pt x="16856939" y="418483"/>
                  </a:cubicBezTo>
                  <a:cubicBezTo>
                    <a:pt x="16856939" y="604287"/>
                    <a:pt x="16869639" y="4267970"/>
                    <a:pt x="16875989" y="4453775"/>
                  </a:cubicBezTo>
                  <a:cubicBezTo>
                    <a:pt x="16882339" y="4734864"/>
                    <a:pt x="16878529" y="5020717"/>
                    <a:pt x="16878529" y="5301805"/>
                  </a:cubicBezTo>
                  <a:cubicBezTo>
                    <a:pt x="16878529" y="5549545"/>
                    <a:pt x="16879800" y="5778227"/>
                    <a:pt x="16881070" y="6018022"/>
                  </a:cubicBezTo>
                  <a:cubicBezTo>
                    <a:pt x="16881070" y="6039612"/>
                    <a:pt x="16881070" y="6053582"/>
                    <a:pt x="16881070" y="6077712"/>
                  </a:cubicBezTo>
                  <a:cubicBezTo>
                    <a:pt x="16858209" y="6077712"/>
                    <a:pt x="16837889" y="6078982"/>
                    <a:pt x="16768371" y="6077712"/>
                  </a:cubicBezTo>
                  <a:cubicBezTo>
                    <a:pt x="15903936" y="6072632"/>
                    <a:pt x="15026200" y="6078982"/>
                    <a:pt x="14161764" y="6073903"/>
                  </a:cubicBezTo>
                  <a:cubicBezTo>
                    <a:pt x="13643103" y="6070092"/>
                    <a:pt x="13137740" y="6072632"/>
                    <a:pt x="12619079" y="6070092"/>
                  </a:cubicBezTo>
                  <a:cubicBezTo>
                    <a:pt x="12379696" y="6068822"/>
                    <a:pt x="12140313" y="6067553"/>
                    <a:pt x="11900931" y="6066282"/>
                  </a:cubicBezTo>
                  <a:cubicBezTo>
                    <a:pt x="11754642" y="6066282"/>
                    <a:pt x="11621652" y="6067553"/>
                    <a:pt x="11475363" y="6067553"/>
                  </a:cubicBezTo>
                  <a:cubicBezTo>
                    <a:pt x="11102991" y="6066282"/>
                    <a:pt x="10078966" y="6067553"/>
                    <a:pt x="9706594" y="6066282"/>
                  </a:cubicBezTo>
                  <a:cubicBezTo>
                    <a:pt x="9440613" y="6065012"/>
                    <a:pt x="4121006" y="6073903"/>
                    <a:pt x="3855026" y="6072632"/>
                  </a:cubicBezTo>
                  <a:cubicBezTo>
                    <a:pt x="3788531" y="6072632"/>
                    <a:pt x="3708737" y="6073903"/>
                    <a:pt x="3642241" y="6073903"/>
                  </a:cubicBezTo>
                  <a:cubicBezTo>
                    <a:pt x="3482653" y="6073903"/>
                    <a:pt x="3336364" y="6075172"/>
                    <a:pt x="3176776" y="6075172"/>
                  </a:cubicBezTo>
                  <a:cubicBezTo>
                    <a:pt x="2777805" y="6075172"/>
                    <a:pt x="2392134" y="6073903"/>
                    <a:pt x="1993163" y="6072632"/>
                  </a:cubicBezTo>
                  <a:cubicBezTo>
                    <a:pt x="1753781" y="6071362"/>
                    <a:pt x="1514399" y="6070092"/>
                    <a:pt x="1288315" y="6068822"/>
                  </a:cubicBezTo>
                  <a:cubicBezTo>
                    <a:pt x="862747" y="6067553"/>
                    <a:pt x="437178" y="6066282"/>
                    <a:pt x="48260" y="6066282"/>
                  </a:cubicBezTo>
                  <a:cubicBezTo>
                    <a:pt x="38100" y="6066282"/>
                    <a:pt x="29210" y="6066282"/>
                    <a:pt x="19050" y="6065012"/>
                  </a:cubicBezTo>
                  <a:cubicBezTo>
                    <a:pt x="10160" y="6063742"/>
                    <a:pt x="5080" y="6057392"/>
                    <a:pt x="7620" y="6048503"/>
                  </a:cubicBezTo>
                  <a:cubicBezTo>
                    <a:pt x="16510" y="6016438"/>
                    <a:pt x="12700" y="5897333"/>
                    <a:pt x="11430" y="5773463"/>
                  </a:cubicBezTo>
                  <a:cubicBezTo>
                    <a:pt x="10160" y="5520960"/>
                    <a:pt x="6350" y="5273220"/>
                    <a:pt x="7620" y="5020717"/>
                  </a:cubicBezTo>
                  <a:cubicBezTo>
                    <a:pt x="5080" y="4706278"/>
                    <a:pt x="0" y="813913"/>
                    <a:pt x="7620" y="494710"/>
                  </a:cubicBezTo>
                  <a:cubicBezTo>
                    <a:pt x="8890" y="432775"/>
                    <a:pt x="7620" y="366076"/>
                    <a:pt x="8890" y="304141"/>
                  </a:cubicBezTo>
                  <a:cubicBezTo>
                    <a:pt x="10160" y="204093"/>
                    <a:pt x="12700" y="94516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104703" y="30480"/>
                    <a:pt x="317487" y="29210"/>
                  </a:cubicBezTo>
                  <a:cubicBezTo>
                    <a:pt x="676561" y="25400"/>
                    <a:pt x="1035634" y="22860"/>
                    <a:pt x="1408007" y="20320"/>
                  </a:cubicBezTo>
                  <a:cubicBezTo>
                    <a:pt x="1660688" y="17780"/>
                    <a:pt x="1913369" y="16510"/>
                    <a:pt x="2152752" y="13970"/>
                  </a:cubicBezTo>
                  <a:cubicBezTo>
                    <a:pt x="2392134" y="11430"/>
                    <a:pt x="2644815" y="8890"/>
                    <a:pt x="2884198" y="8890"/>
                  </a:cubicBezTo>
                  <a:cubicBezTo>
                    <a:pt x="3150178" y="7620"/>
                    <a:pt x="3416158" y="10160"/>
                    <a:pt x="3682139" y="8890"/>
                  </a:cubicBezTo>
                  <a:cubicBezTo>
                    <a:pt x="4014614" y="8890"/>
                    <a:pt x="10039069" y="6350"/>
                    <a:pt x="10371545" y="5080"/>
                  </a:cubicBezTo>
                  <a:cubicBezTo>
                    <a:pt x="10690720" y="3810"/>
                    <a:pt x="11009897" y="2540"/>
                    <a:pt x="11342373" y="2540"/>
                  </a:cubicBezTo>
                  <a:cubicBezTo>
                    <a:pt x="11887633" y="1270"/>
                    <a:pt x="12419593" y="0"/>
                    <a:pt x="12964853" y="0"/>
                  </a:cubicBezTo>
                  <a:cubicBezTo>
                    <a:pt x="13190937" y="0"/>
                    <a:pt x="13430319" y="2540"/>
                    <a:pt x="13656401" y="2540"/>
                  </a:cubicBezTo>
                  <a:cubicBezTo>
                    <a:pt x="14281456" y="3810"/>
                    <a:pt x="14919808" y="5080"/>
                    <a:pt x="15544863" y="7620"/>
                  </a:cubicBezTo>
                  <a:cubicBezTo>
                    <a:pt x="15877337" y="8890"/>
                    <a:pt x="16209813" y="12700"/>
                    <a:pt x="16542289" y="16510"/>
                  </a:cubicBezTo>
                  <a:cubicBezTo>
                    <a:pt x="16622082" y="16510"/>
                    <a:pt x="16701878" y="16510"/>
                    <a:pt x="16768371" y="16510"/>
                  </a:cubicBezTo>
                  <a:cubicBezTo>
                    <a:pt x="16829000" y="17780"/>
                    <a:pt x="16837889" y="20320"/>
                    <a:pt x="16848050" y="21590"/>
                  </a:cubicBezTo>
                  <a:close/>
                  <a:moveTo>
                    <a:pt x="16858209" y="6061203"/>
                  </a:moveTo>
                  <a:cubicBezTo>
                    <a:pt x="16859479" y="6044692"/>
                    <a:pt x="16860750" y="6031992"/>
                    <a:pt x="16860750" y="6019292"/>
                  </a:cubicBezTo>
                  <a:cubicBezTo>
                    <a:pt x="16859479" y="5754407"/>
                    <a:pt x="16858209" y="5501903"/>
                    <a:pt x="16858209" y="5230342"/>
                  </a:cubicBezTo>
                  <a:cubicBezTo>
                    <a:pt x="16858209" y="5106473"/>
                    <a:pt x="16860750" y="4982603"/>
                    <a:pt x="16859479" y="4858733"/>
                  </a:cubicBezTo>
                  <a:cubicBezTo>
                    <a:pt x="16859479" y="4744392"/>
                    <a:pt x="16858209" y="4625287"/>
                    <a:pt x="16856939" y="4510946"/>
                  </a:cubicBezTo>
                  <a:cubicBezTo>
                    <a:pt x="16851859" y="4334670"/>
                    <a:pt x="16840429" y="685279"/>
                    <a:pt x="16840429" y="509003"/>
                  </a:cubicBezTo>
                  <a:cubicBezTo>
                    <a:pt x="16837889" y="361312"/>
                    <a:pt x="16835350" y="208857"/>
                    <a:pt x="16832809" y="63500"/>
                  </a:cubicBezTo>
                  <a:cubicBezTo>
                    <a:pt x="16831539" y="44450"/>
                    <a:pt x="16830270" y="43180"/>
                    <a:pt x="16728476" y="41910"/>
                  </a:cubicBezTo>
                  <a:cubicBezTo>
                    <a:pt x="16688578" y="41910"/>
                    <a:pt x="16661981" y="41910"/>
                    <a:pt x="16622082" y="40640"/>
                  </a:cubicBezTo>
                  <a:cubicBezTo>
                    <a:pt x="16289608" y="36830"/>
                    <a:pt x="15943834" y="31750"/>
                    <a:pt x="15611358" y="30480"/>
                  </a:cubicBezTo>
                  <a:cubicBezTo>
                    <a:pt x="14800118" y="26670"/>
                    <a:pt x="13975579" y="25400"/>
                    <a:pt x="13164338" y="22860"/>
                  </a:cubicBezTo>
                  <a:cubicBezTo>
                    <a:pt x="13044648" y="22860"/>
                    <a:pt x="12911658" y="22860"/>
                    <a:pt x="12791967" y="22860"/>
                  </a:cubicBezTo>
                  <a:cubicBezTo>
                    <a:pt x="12592481" y="22860"/>
                    <a:pt x="12392996" y="22860"/>
                    <a:pt x="12206809" y="22860"/>
                  </a:cubicBezTo>
                  <a:cubicBezTo>
                    <a:pt x="11781241" y="22860"/>
                    <a:pt x="11355672" y="22860"/>
                    <a:pt x="10943403" y="24130"/>
                  </a:cubicBezTo>
                  <a:cubicBezTo>
                    <a:pt x="10584329" y="25400"/>
                    <a:pt x="4533275" y="29210"/>
                    <a:pt x="4174202" y="29210"/>
                  </a:cubicBezTo>
                  <a:cubicBezTo>
                    <a:pt x="3589046" y="29210"/>
                    <a:pt x="3003889" y="26670"/>
                    <a:pt x="2418732" y="33020"/>
                  </a:cubicBezTo>
                  <a:cubicBezTo>
                    <a:pt x="2112855" y="36830"/>
                    <a:pt x="1820276" y="36830"/>
                    <a:pt x="1527698" y="38100"/>
                  </a:cubicBezTo>
                  <a:cubicBezTo>
                    <a:pt x="1022335" y="41910"/>
                    <a:pt x="516972" y="45720"/>
                    <a:pt x="49530" y="50800"/>
                  </a:cubicBezTo>
                  <a:cubicBezTo>
                    <a:pt x="36830" y="50800"/>
                    <a:pt x="34290" y="53340"/>
                    <a:pt x="33020" y="80223"/>
                  </a:cubicBezTo>
                  <a:cubicBezTo>
                    <a:pt x="31750" y="165979"/>
                    <a:pt x="31750" y="251735"/>
                    <a:pt x="30480" y="337491"/>
                  </a:cubicBezTo>
                  <a:cubicBezTo>
                    <a:pt x="29210" y="480418"/>
                    <a:pt x="26670" y="618580"/>
                    <a:pt x="25400" y="761506"/>
                  </a:cubicBezTo>
                  <a:cubicBezTo>
                    <a:pt x="20320" y="913961"/>
                    <a:pt x="26670" y="4639580"/>
                    <a:pt x="29210" y="4792034"/>
                  </a:cubicBezTo>
                  <a:cubicBezTo>
                    <a:pt x="29210" y="4954018"/>
                    <a:pt x="29210" y="5120765"/>
                    <a:pt x="30480" y="5282749"/>
                  </a:cubicBezTo>
                  <a:cubicBezTo>
                    <a:pt x="30480" y="5401854"/>
                    <a:pt x="33020" y="5520960"/>
                    <a:pt x="33020" y="5640065"/>
                  </a:cubicBezTo>
                  <a:cubicBezTo>
                    <a:pt x="33020" y="5768699"/>
                    <a:pt x="33020" y="5897333"/>
                    <a:pt x="31750" y="6019292"/>
                  </a:cubicBezTo>
                  <a:cubicBezTo>
                    <a:pt x="31750" y="6023103"/>
                    <a:pt x="31750" y="6025642"/>
                    <a:pt x="31750" y="6029453"/>
                  </a:cubicBezTo>
                  <a:cubicBezTo>
                    <a:pt x="31750" y="6039612"/>
                    <a:pt x="35560" y="6043422"/>
                    <a:pt x="44450" y="6043422"/>
                  </a:cubicBezTo>
                  <a:cubicBezTo>
                    <a:pt x="131301" y="6043422"/>
                    <a:pt x="317487" y="6044692"/>
                    <a:pt x="490374" y="6044692"/>
                  </a:cubicBezTo>
                  <a:cubicBezTo>
                    <a:pt x="743056" y="6044692"/>
                    <a:pt x="1009036" y="6042153"/>
                    <a:pt x="1261717" y="6044692"/>
                  </a:cubicBezTo>
                  <a:cubicBezTo>
                    <a:pt x="1673987" y="6048503"/>
                    <a:pt x="2086257" y="6051042"/>
                    <a:pt x="2498526" y="6049772"/>
                  </a:cubicBezTo>
                  <a:cubicBezTo>
                    <a:pt x="2764506" y="6048503"/>
                    <a:pt x="3017188" y="6051042"/>
                    <a:pt x="3283168" y="6051042"/>
                  </a:cubicBezTo>
                  <a:cubicBezTo>
                    <a:pt x="3668840" y="6051042"/>
                    <a:pt x="4054511" y="6049772"/>
                    <a:pt x="4440183" y="6051042"/>
                  </a:cubicBezTo>
                  <a:cubicBezTo>
                    <a:pt x="5012040" y="6052312"/>
                    <a:pt x="11289177" y="6042153"/>
                    <a:pt x="11874333" y="6044692"/>
                  </a:cubicBezTo>
                  <a:cubicBezTo>
                    <a:pt x="12127015" y="6045962"/>
                    <a:pt x="12379696" y="6047232"/>
                    <a:pt x="12619079" y="6047232"/>
                  </a:cubicBezTo>
                  <a:cubicBezTo>
                    <a:pt x="13057947" y="6049772"/>
                    <a:pt x="13483514" y="6045962"/>
                    <a:pt x="13922382" y="6049772"/>
                  </a:cubicBezTo>
                  <a:cubicBezTo>
                    <a:pt x="14281456" y="6052312"/>
                    <a:pt x="14640529" y="6052312"/>
                    <a:pt x="14999603" y="6054853"/>
                  </a:cubicBezTo>
                  <a:cubicBezTo>
                    <a:pt x="15531563" y="6058662"/>
                    <a:pt x="16063524" y="6061203"/>
                    <a:pt x="16595486" y="6062472"/>
                  </a:cubicBezTo>
                  <a:cubicBezTo>
                    <a:pt x="16794971" y="6062473"/>
                    <a:pt x="16837889" y="6061203"/>
                    <a:pt x="16858209" y="6061203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9" id="9"/>
          <p:cNvGrpSpPr/>
          <p:nvPr/>
        </p:nvGrpSpPr>
        <p:grpSpPr>
          <a:xfrm rot="0">
            <a:off x="4774193" y="1831953"/>
            <a:ext cx="9241668" cy="1749303"/>
            <a:chOff x="0" y="0"/>
            <a:chExt cx="10140814" cy="1919497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10160" y="16510"/>
              <a:ext cx="10117954" cy="1891557"/>
            </a:xfrm>
            <a:custGeom>
              <a:avLst/>
              <a:gdLst/>
              <a:ahLst/>
              <a:cxnLst/>
              <a:rect r="r" b="b" t="t" l="l"/>
              <a:pathLst>
                <a:path h="1891557" w="10117954">
                  <a:moveTo>
                    <a:pt x="10117954" y="1891557"/>
                  </a:moveTo>
                  <a:lnTo>
                    <a:pt x="0" y="1883937"/>
                  </a:lnTo>
                  <a:lnTo>
                    <a:pt x="0" y="669268"/>
                  </a:lnTo>
                  <a:lnTo>
                    <a:pt x="17780" y="19050"/>
                  </a:lnTo>
                  <a:lnTo>
                    <a:pt x="5043691" y="0"/>
                  </a:lnTo>
                  <a:lnTo>
                    <a:pt x="10098904" y="508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-3810" y="0"/>
              <a:ext cx="10147165" cy="1918227"/>
            </a:xfrm>
            <a:custGeom>
              <a:avLst/>
              <a:gdLst/>
              <a:ahLst/>
              <a:cxnLst/>
              <a:rect r="r" b="b" t="t" l="l"/>
              <a:pathLst>
                <a:path h="1918227" w="10147165">
                  <a:moveTo>
                    <a:pt x="10112874" y="21590"/>
                  </a:moveTo>
                  <a:cubicBezTo>
                    <a:pt x="10114144" y="34290"/>
                    <a:pt x="10114144" y="44450"/>
                    <a:pt x="10115415" y="54610"/>
                  </a:cubicBezTo>
                  <a:cubicBezTo>
                    <a:pt x="10117954" y="92072"/>
                    <a:pt x="10119224" y="132226"/>
                    <a:pt x="10121765" y="170946"/>
                  </a:cubicBezTo>
                  <a:cubicBezTo>
                    <a:pt x="10121765" y="226875"/>
                    <a:pt x="10134465" y="1329677"/>
                    <a:pt x="10140815" y="1385606"/>
                  </a:cubicBezTo>
                  <a:cubicBezTo>
                    <a:pt x="10147165" y="1470217"/>
                    <a:pt x="10143354" y="1556261"/>
                    <a:pt x="10143354" y="1640871"/>
                  </a:cubicBezTo>
                  <a:cubicBezTo>
                    <a:pt x="10143354" y="1715443"/>
                    <a:pt x="10144624" y="1784279"/>
                    <a:pt x="10145894" y="1857267"/>
                  </a:cubicBezTo>
                  <a:cubicBezTo>
                    <a:pt x="10145894" y="1878857"/>
                    <a:pt x="10145894" y="1892827"/>
                    <a:pt x="10145894" y="1916957"/>
                  </a:cubicBezTo>
                  <a:cubicBezTo>
                    <a:pt x="10123034" y="1916957"/>
                    <a:pt x="10102715" y="1918227"/>
                    <a:pt x="10055042" y="1916957"/>
                  </a:cubicBezTo>
                  <a:cubicBezTo>
                    <a:pt x="9537798" y="1911877"/>
                    <a:pt x="9012595" y="1918227"/>
                    <a:pt x="8495350" y="1913147"/>
                  </a:cubicBezTo>
                  <a:cubicBezTo>
                    <a:pt x="8185003" y="1909337"/>
                    <a:pt x="7882614" y="1911877"/>
                    <a:pt x="7572267" y="1909337"/>
                  </a:cubicBezTo>
                  <a:cubicBezTo>
                    <a:pt x="7429030" y="1908067"/>
                    <a:pt x="7285793" y="1906797"/>
                    <a:pt x="7142556" y="1905527"/>
                  </a:cubicBezTo>
                  <a:cubicBezTo>
                    <a:pt x="7055021" y="1905527"/>
                    <a:pt x="6975446" y="1906797"/>
                    <a:pt x="6887912" y="1906797"/>
                  </a:cubicBezTo>
                  <a:cubicBezTo>
                    <a:pt x="6665099" y="1905527"/>
                    <a:pt x="6052362" y="1906797"/>
                    <a:pt x="5829549" y="1905527"/>
                  </a:cubicBezTo>
                  <a:cubicBezTo>
                    <a:pt x="5670397" y="1904257"/>
                    <a:pt x="2487351" y="1913147"/>
                    <a:pt x="2328199" y="1911877"/>
                  </a:cubicBezTo>
                  <a:cubicBezTo>
                    <a:pt x="2288410" y="1911877"/>
                    <a:pt x="2240665" y="1913147"/>
                    <a:pt x="2200877" y="1913147"/>
                  </a:cubicBezTo>
                  <a:cubicBezTo>
                    <a:pt x="2105385" y="1913147"/>
                    <a:pt x="2017852" y="1914417"/>
                    <a:pt x="1922360" y="1914417"/>
                  </a:cubicBezTo>
                  <a:cubicBezTo>
                    <a:pt x="1683632" y="1914417"/>
                    <a:pt x="1452861" y="1913147"/>
                    <a:pt x="1214133" y="1911877"/>
                  </a:cubicBezTo>
                  <a:cubicBezTo>
                    <a:pt x="1070895" y="1910607"/>
                    <a:pt x="927658" y="1909337"/>
                    <a:pt x="792379" y="1908067"/>
                  </a:cubicBezTo>
                  <a:cubicBezTo>
                    <a:pt x="537735" y="1906797"/>
                    <a:pt x="283092" y="1905527"/>
                    <a:pt x="48260" y="1905527"/>
                  </a:cubicBezTo>
                  <a:cubicBezTo>
                    <a:pt x="38100" y="1905527"/>
                    <a:pt x="29210" y="1905527"/>
                    <a:pt x="19050" y="1904257"/>
                  </a:cubicBezTo>
                  <a:cubicBezTo>
                    <a:pt x="10160" y="1902987"/>
                    <a:pt x="5080" y="1896637"/>
                    <a:pt x="7620" y="1887747"/>
                  </a:cubicBezTo>
                  <a:cubicBezTo>
                    <a:pt x="16510" y="1855982"/>
                    <a:pt x="12700" y="1820131"/>
                    <a:pt x="11430" y="1782845"/>
                  </a:cubicBezTo>
                  <a:cubicBezTo>
                    <a:pt x="10160" y="1706839"/>
                    <a:pt x="6350" y="1632267"/>
                    <a:pt x="7620" y="1556261"/>
                  </a:cubicBezTo>
                  <a:cubicBezTo>
                    <a:pt x="5080" y="1461612"/>
                    <a:pt x="0" y="289974"/>
                    <a:pt x="7620" y="193891"/>
                  </a:cubicBezTo>
                  <a:cubicBezTo>
                    <a:pt x="8890" y="175248"/>
                    <a:pt x="7620" y="155171"/>
                    <a:pt x="8890" y="136528"/>
                  </a:cubicBezTo>
                  <a:cubicBezTo>
                    <a:pt x="10160" y="106413"/>
                    <a:pt x="12700" y="73429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84151" y="30480"/>
                    <a:pt x="211473" y="29210"/>
                  </a:cubicBezTo>
                  <a:cubicBezTo>
                    <a:pt x="426329" y="25400"/>
                    <a:pt x="641184" y="22860"/>
                    <a:pt x="863998" y="20320"/>
                  </a:cubicBezTo>
                  <a:cubicBezTo>
                    <a:pt x="1015192" y="17780"/>
                    <a:pt x="1166387" y="16510"/>
                    <a:pt x="1309624" y="13970"/>
                  </a:cubicBezTo>
                  <a:cubicBezTo>
                    <a:pt x="1452861" y="11430"/>
                    <a:pt x="1604056" y="8890"/>
                    <a:pt x="1747293" y="8890"/>
                  </a:cubicBezTo>
                  <a:cubicBezTo>
                    <a:pt x="1906445" y="7620"/>
                    <a:pt x="2065597" y="10160"/>
                    <a:pt x="2224750" y="8890"/>
                  </a:cubicBezTo>
                  <a:cubicBezTo>
                    <a:pt x="2423690" y="8890"/>
                    <a:pt x="6028490" y="6350"/>
                    <a:pt x="6227430" y="5080"/>
                  </a:cubicBezTo>
                  <a:cubicBezTo>
                    <a:pt x="6418413" y="3810"/>
                    <a:pt x="6609395" y="2540"/>
                    <a:pt x="6808336" y="2540"/>
                  </a:cubicBezTo>
                  <a:cubicBezTo>
                    <a:pt x="7134598" y="1270"/>
                    <a:pt x="7452903" y="0"/>
                    <a:pt x="7779165" y="0"/>
                  </a:cubicBezTo>
                  <a:cubicBezTo>
                    <a:pt x="7914444" y="0"/>
                    <a:pt x="8057681" y="2540"/>
                    <a:pt x="8192961" y="2540"/>
                  </a:cubicBezTo>
                  <a:cubicBezTo>
                    <a:pt x="8566969" y="3810"/>
                    <a:pt x="8948934" y="5080"/>
                    <a:pt x="9322942" y="7620"/>
                  </a:cubicBezTo>
                  <a:cubicBezTo>
                    <a:pt x="9521883" y="8890"/>
                    <a:pt x="9720822" y="12700"/>
                    <a:pt x="9919763" y="16510"/>
                  </a:cubicBezTo>
                  <a:cubicBezTo>
                    <a:pt x="9967509" y="16510"/>
                    <a:pt x="10015255" y="16510"/>
                    <a:pt x="10055042" y="16510"/>
                  </a:cubicBezTo>
                  <a:cubicBezTo>
                    <a:pt x="10093824" y="17780"/>
                    <a:pt x="10102714" y="20320"/>
                    <a:pt x="10112874" y="21590"/>
                  </a:cubicBezTo>
                  <a:close/>
                  <a:moveTo>
                    <a:pt x="10123034" y="1900447"/>
                  </a:moveTo>
                  <a:cubicBezTo>
                    <a:pt x="10124304" y="1883937"/>
                    <a:pt x="10125574" y="1871237"/>
                    <a:pt x="10125574" y="1858537"/>
                  </a:cubicBezTo>
                  <a:cubicBezTo>
                    <a:pt x="10124304" y="1777108"/>
                    <a:pt x="10123034" y="1701103"/>
                    <a:pt x="10123034" y="1619360"/>
                  </a:cubicBezTo>
                  <a:cubicBezTo>
                    <a:pt x="10123034" y="1582074"/>
                    <a:pt x="10125574" y="1544788"/>
                    <a:pt x="10124304" y="1507503"/>
                  </a:cubicBezTo>
                  <a:cubicBezTo>
                    <a:pt x="10124304" y="1473085"/>
                    <a:pt x="10123034" y="1437233"/>
                    <a:pt x="10121765" y="1402815"/>
                  </a:cubicBezTo>
                  <a:cubicBezTo>
                    <a:pt x="10116684" y="1349754"/>
                    <a:pt x="10105254" y="251254"/>
                    <a:pt x="10105254" y="198193"/>
                  </a:cubicBezTo>
                  <a:cubicBezTo>
                    <a:pt x="10102715" y="153737"/>
                    <a:pt x="10100174" y="107847"/>
                    <a:pt x="10097634" y="63500"/>
                  </a:cubicBezTo>
                  <a:cubicBezTo>
                    <a:pt x="10096365" y="44450"/>
                    <a:pt x="10095094" y="43180"/>
                    <a:pt x="10031170" y="41910"/>
                  </a:cubicBezTo>
                  <a:cubicBezTo>
                    <a:pt x="10007297" y="41910"/>
                    <a:pt x="9991382" y="41910"/>
                    <a:pt x="9967509" y="40640"/>
                  </a:cubicBezTo>
                  <a:cubicBezTo>
                    <a:pt x="9768568" y="36830"/>
                    <a:pt x="9561671" y="31750"/>
                    <a:pt x="9362730" y="30480"/>
                  </a:cubicBezTo>
                  <a:cubicBezTo>
                    <a:pt x="8877316" y="26670"/>
                    <a:pt x="8383943" y="25400"/>
                    <a:pt x="7898529" y="22860"/>
                  </a:cubicBezTo>
                  <a:cubicBezTo>
                    <a:pt x="7826911" y="22860"/>
                    <a:pt x="7747334" y="22860"/>
                    <a:pt x="7675716" y="22860"/>
                  </a:cubicBezTo>
                  <a:cubicBezTo>
                    <a:pt x="7556352" y="22860"/>
                    <a:pt x="7436987" y="22860"/>
                    <a:pt x="7325581" y="22860"/>
                  </a:cubicBezTo>
                  <a:cubicBezTo>
                    <a:pt x="7070938" y="22860"/>
                    <a:pt x="6816293" y="22860"/>
                    <a:pt x="6569608" y="24130"/>
                  </a:cubicBezTo>
                  <a:cubicBezTo>
                    <a:pt x="6354751" y="25400"/>
                    <a:pt x="2734037" y="29210"/>
                    <a:pt x="2519181" y="29210"/>
                  </a:cubicBezTo>
                  <a:cubicBezTo>
                    <a:pt x="2169046" y="29210"/>
                    <a:pt x="1818911" y="26670"/>
                    <a:pt x="1468776" y="33020"/>
                  </a:cubicBezTo>
                  <a:cubicBezTo>
                    <a:pt x="1285751" y="36830"/>
                    <a:pt x="1110684" y="36830"/>
                    <a:pt x="935616" y="38100"/>
                  </a:cubicBezTo>
                  <a:cubicBezTo>
                    <a:pt x="633227" y="41910"/>
                    <a:pt x="330837" y="45720"/>
                    <a:pt x="49530" y="50800"/>
                  </a:cubicBezTo>
                  <a:cubicBezTo>
                    <a:pt x="36830" y="50800"/>
                    <a:pt x="34290" y="53340"/>
                    <a:pt x="33020" y="69127"/>
                  </a:cubicBezTo>
                  <a:cubicBezTo>
                    <a:pt x="31750" y="94940"/>
                    <a:pt x="31750" y="120753"/>
                    <a:pt x="30480" y="146567"/>
                  </a:cubicBezTo>
                  <a:cubicBezTo>
                    <a:pt x="29210" y="189589"/>
                    <a:pt x="26670" y="231177"/>
                    <a:pt x="25400" y="274199"/>
                  </a:cubicBezTo>
                  <a:cubicBezTo>
                    <a:pt x="20320" y="320090"/>
                    <a:pt x="26670" y="1441535"/>
                    <a:pt x="29210" y="1487425"/>
                  </a:cubicBezTo>
                  <a:cubicBezTo>
                    <a:pt x="29210" y="1536184"/>
                    <a:pt x="29210" y="1586377"/>
                    <a:pt x="30480" y="1635135"/>
                  </a:cubicBezTo>
                  <a:cubicBezTo>
                    <a:pt x="30480" y="1670987"/>
                    <a:pt x="33020" y="1706839"/>
                    <a:pt x="33020" y="1742691"/>
                  </a:cubicBezTo>
                  <a:cubicBezTo>
                    <a:pt x="33020" y="1781411"/>
                    <a:pt x="33020" y="1820131"/>
                    <a:pt x="31750" y="1858537"/>
                  </a:cubicBezTo>
                  <a:cubicBezTo>
                    <a:pt x="31750" y="1862347"/>
                    <a:pt x="31750" y="1864887"/>
                    <a:pt x="31750" y="1868697"/>
                  </a:cubicBezTo>
                  <a:cubicBezTo>
                    <a:pt x="31750" y="1878857"/>
                    <a:pt x="35560" y="1882667"/>
                    <a:pt x="44450" y="1882667"/>
                  </a:cubicBezTo>
                  <a:cubicBezTo>
                    <a:pt x="100067" y="1882667"/>
                    <a:pt x="211473" y="1883937"/>
                    <a:pt x="314922" y="1883937"/>
                  </a:cubicBezTo>
                  <a:cubicBezTo>
                    <a:pt x="466117" y="1883937"/>
                    <a:pt x="625269" y="1881397"/>
                    <a:pt x="776464" y="1883937"/>
                  </a:cubicBezTo>
                  <a:cubicBezTo>
                    <a:pt x="1023150" y="1887747"/>
                    <a:pt x="1269836" y="1890287"/>
                    <a:pt x="1516522" y="1889017"/>
                  </a:cubicBezTo>
                  <a:cubicBezTo>
                    <a:pt x="1675674" y="1887747"/>
                    <a:pt x="1826869" y="1890287"/>
                    <a:pt x="1986021" y="1890287"/>
                  </a:cubicBezTo>
                  <a:cubicBezTo>
                    <a:pt x="2216792" y="1890287"/>
                    <a:pt x="2447563" y="1889017"/>
                    <a:pt x="2678334" y="1890287"/>
                  </a:cubicBezTo>
                  <a:cubicBezTo>
                    <a:pt x="3020511" y="1891557"/>
                    <a:pt x="6776505" y="1881397"/>
                    <a:pt x="7126640" y="1883937"/>
                  </a:cubicBezTo>
                  <a:cubicBezTo>
                    <a:pt x="7277835" y="1885207"/>
                    <a:pt x="7429030" y="1886477"/>
                    <a:pt x="7572267" y="1886477"/>
                  </a:cubicBezTo>
                  <a:cubicBezTo>
                    <a:pt x="7834868" y="1889017"/>
                    <a:pt x="8089512" y="1885207"/>
                    <a:pt x="8352113" y="1889017"/>
                  </a:cubicBezTo>
                  <a:cubicBezTo>
                    <a:pt x="8566969" y="1891557"/>
                    <a:pt x="8781825" y="1891557"/>
                    <a:pt x="8996680" y="1894097"/>
                  </a:cubicBezTo>
                  <a:cubicBezTo>
                    <a:pt x="9314984" y="1897907"/>
                    <a:pt x="9633289" y="1900447"/>
                    <a:pt x="9951593" y="1901717"/>
                  </a:cubicBezTo>
                  <a:cubicBezTo>
                    <a:pt x="10070958" y="1901717"/>
                    <a:pt x="10102714" y="1900447"/>
                    <a:pt x="10123034" y="1900447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12" id="12"/>
          <p:cNvSpPr/>
          <p:nvPr/>
        </p:nvSpPr>
        <p:spPr>
          <a:xfrm flipH="false" flipV="false" rot="0">
            <a:off x="13847149" y="6502757"/>
            <a:ext cx="3412151" cy="2115534"/>
          </a:xfrm>
          <a:custGeom>
            <a:avLst/>
            <a:gdLst/>
            <a:ahLst/>
            <a:cxnLst/>
            <a:rect r="r" b="b" t="t" l="l"/>
            <a:pathLst>
              <a:path h="2115534" w="3412151">
                <a:moveTo>
                  <a:pt x="0" y="0"/>
                </a:moveTo>
                <a:lnTo>
                  <a:pt x="3412151" y="0"/>
                </a:lnTo>
                <a:lnTo>
                  <a:pt x="3412151" y="2115533"/>
                </a:lnTo>
                <a:lnTo>
                  <a:pt x="0" y="211553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854499" y="4694030"/>
            <a:ext cx="3455453" cy="2632427"/>
          </a:xfrm>
          <a:custGeom>
            <a:avLst/>
            <a:gdLst/>
            <a:ahLst/>
            <a:cxnLst/>
            <a:rect r="r" b="b" t="t" l="l"/>
            <a:pathLst>
              <a:path h="2632427" w="3455453">
                <a:moveTo>
                  <a:pt x="0" y="0"/>
                </a:moveTo>
                <a:lnTo>
                  <a:pt x="3455453" y="0"/>
                </a:lnTo>
                <a:lnTo>
                  <a:pt x="3455453" y="2632427"/>
                </a:lnTo>
                <a:lnTo>
                  <a:pt x="0" y="263242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5656265" y="4331513"/>
            <a:ext cx="1603035" cy="1588462"/>
          </a:xfrm>
          <a:custGeom>
            <a:avLst/>
            <a:gdLst/>
            <a:ahLst/>
            <a:cxnLst/>
            <a:rect r="r" b="b" t="t" l="l"/>
            <a:pathLst>
              <a:path h="1588462" w="1603035">
                <a:moveTo>
                  <a:pt x="0" y="0"/>
                </a:moveTo>
                <a:lnTo>
                  <a:pt x="1603035" y="0"/>
                </a:lnTo>
                <a:lnTo>
                  <a:pt x="1603035" y="1588462"/>
                </a:lnTo>
                <a:lnTo>
                  <a:pt x="0" y="158846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5359551" y="2525366"/>
            <a:ext cx="8070953" cy="733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640"/>
              </a:lnSpc>
            </a:pPr>
            <a:r>
              <a:rPr lang="en-US" sz="4700" spc="-47">
                <a:solidFill>
                  <a:srgbClr val="000000"/>
                </a:solidFill>
                <a:latin typeface="Waldemar"/>
              </a:rPr>
              <a:t>Домашнє завдання</a:t>
            </a:r>
          </a:p>
        </p:txBody>
      </p:sp>
      <p:sp>
        <p:nvSpPr>
          <p:cNvPr name="Freeform 16" id="16"/>
          <p:cNvSpPr/>
          <p:nvPr/>
        </p:nvSpPr>
        <p:spPr>
          <a:xfrm flipH="false" flipV="false" rot="0">
            <a:off x="3115461" y="1177428"/>
            <a:ext cx="1463502" cy="1194750"/>
          </a:xfrm>
          <a:custGeom>
            <a:avLst/>
            <a:gdLst/>
            <a:ahLst/>
            <a:cxnLst/>
            <a:rect r="r" b="b" t="t" l="l"/>
            <a:pathLst>
              <a:path h="1194750" w="1463502">
                <a:moveTo>
                  <a:pt x="0" y="0"/>
                </a:moveTo>
                <a:lnTo>
                  <a:pt x="1463502" y="0"/>
                </a:lnTo>
                <a:lnTo>
                  <a:pt x="1463502" y="1194750"/>
                </a:lnTo>
                <a:lnTo>
                  <a:pt x="0" y="119475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4309952" y="7819991"/>
            <a:ext cx="2180018" cy="531132"/>
          </a:xfrm>
          <a:custGeom>
            <a:avLst/>
            <a:gdLst/>
            <a:ahLst/>
            <a:cxnLst/>
            <a:rect r="r" b="b" t="t" l="l"/>
            <a:pathLst>
              <a:path h="531132" w="2180018">
                <a:moveTo>
                  <a:pt x="0" y="0"/>
                </a:moveTo>
                <a:lnTo>
                  <a:pt x="2180018" y="0"/>
                </a:lnTo>
                <a:lnTo>
                  <a:pt x="2180018" y="531132"/>
                </a:lnTo>
                <a:lnTo>
                  <a:pt x="0" y="531132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true" flipV="false" rot="0">
            <a:off x="14476144" y="4757416"/>
            <a:ext cx="980851" cy="772168"/>
          </a:xfrm>
          <a:custGeom>
            <a:avLst/>
            <a:gdLst/>
            <a:ahLst/>
            <a:cxnLst/>
            <a:rect r="r" b="b" t="t" l="l"/>
            <a:pathLst>
              <a:path h="772168" w="980851">
                <a:moveTo>
                  <a:pt x="980851" y="0"/>
                </a:moveTo>
                <a:lnTo>
                  <a:pt x="0" y="0"/>
                </a:lnTo>
                <a:lnTo>
                  <a:pt x="0" y="772168"/>
                </a:lnTo>
                <a:lnTo>
                  <a:pt x="980851" y="772168"/>
                </a:lnTo>
                <a:lnTo>
                  <a:pt x="980851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 l="-67175" t="0" r="0" b="0"/>
            </a:stretch>
          </a:blipFill>
        </p:spPr>
      </p:sp>
      <p:sp>
        <p:nvSpPr>
          <p:cNvPr name="TextBox 19" id="19"/>
          <p:cNvSpPr txBox="true"/>
          <p:nvPr/>
        </p:nvSpPr>
        <p:spPr>
          <a:xfrm rot="0">
            <a:off x="4578963" y="4005902"/>
            <a:ext cx="11077303" cy="27438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561344" indent="-280672" lvl="1">
              <a:lnSpc>
                <a:spcPts val="3640"/>
              </a:lnSpc>
              <a:buFont typeface="Arial"/>
              <a:buChar char="•"/>
            </a:pPr>
            <a:r>
              <a:rPr lang="en-US" sz="2600">
                <a:solidFill>
                  <a:srgbClr val="000000"/>
                </a:solidFill>
                <a:latin typeface="Arimo Bold"/>
              </a:rPr>
              <a:t>Опрацювати матеріал уроку</a:t>
            </a:r>
          </a:p>
          <a:p>
            <a:pPr>
              <a:lnSpc>
                <a:spcPts val="3640"/>
              </a:lnSpc>
            </a:pPr>
          </a:p>
          <a:p>
            <a:pPr marL="561344" indent="-280672" lvl="1">
              <a:lnSpc>
                <a:spcPts val="3640"/>
              </a:lnSpc>
              <a:buFont typeface="Arial"/>
              <a:buChar char="•"/>
            </a:pPr>
            <a:r>
              <a:rPr lang="en-US" sz="2600">
                <a:solidFill>
                  <a:srgbClr val="000000"/>
                </a:solidFill>
                <a:latin typeface="Arimo Bold"/>
              </a:rPr>
              <a:t>Ви вирішили  у навколосвітню подорож по паралелі, на якій розташований ваш населений пункт. Визначте  цю паралель. </a:t>
            </a:r>
          </a:p>
          <a:p>
            <a:pPr>
              <a:lnSpc>
                <a:spcPts val="3640"/>
              </a:lnSpc>
            </a:pPr>
            <a:r>
              <a:rPr lang="en-US" sz="2600">
                <a:solidFill>
                  <a:srgbClr val="000000"/>
                </a:solidFill>
                <a:latin typeface="Arimo Bold"/>
              </a:rPr>
              <a:t>Подорож почнеться у західному напрямку. Запиши, в яких країнах ти побуваєшь.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DAFn6wGWR20</dc:identifier>
  <dcterms:modified xsi:type="dcterms:W3CDTF">2011-08-01T06:04:30Z</dcterms:modified>
  <cp:revision>1</cp:revision>
  <dc:title>Глобус- модель Землі, 6 клас, НУШ</dc:title>
</cp:coreProperties>
</file>