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30"/>
  </p:notesMasterIdLst>
  <p:sldIdLst>
    <p:sldId id="257" r:id="rId2"/>
    <p:sldId id="260" r:id="rId3"/>
    <p:sldId id="291" r:id="rId4"/>
    <p:sldId id="292" r:id="rId5"/>
    <p:sldId id="286" r:id="rId6"/>
    <p:sldId id="290" r:id="rId7"/>
    <p:sldId id="265" r:id="rId8"/>
    <p:sldId id="266" r:id="rId9"/>
    <p:sldId id="267" r:id="rId10"/>
    <p:sldId id="268" r:id="rId11"/>
    <p:sldId id="269" r:id="rId12"/>
    <p:sldId id="270" r:id="rId13"/>
    <p:sldId id="301" r:id="rId14"/>
    <p:sldId id="296" r:id="rId15"/>
    <p:sldId id="297" r:id="rId16"/>
    <p:sldId id="298" r:id="rId17"/>
    <p:sldId id="299" r:id="rId18"/>
    <p:sldId id="304" r:id="rId19"/>
    <p:sldId id="305" r:id="rId20"/>
    <p:sldId id="303" r:id="rId21"/>
    <p:sldId id="300" r:id="rId22"/>
    <p:sldId id="306" r:id="rId23"/>
    <p:sldId id="307" r:id="rId24"/>
    <p:sldId id="293" r:id="rId25"/>
    <p:sldId id="302" r:id="rId26"/>
    <p:sldId id="282" r:id="rId27"/>
    <p:sldId id="309" r:id="rId28"/>
    <p:sldId id="310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D1F3C0-6709-4C5F-BB36-3448DC2EF151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67F8FAB-5518-4343-BB52-5113DA63BA11}">
      <dgm:prSet phldrT="[Текст]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uk-UA" b="1" dirty="0" smtClean="0">
              <a:solidFill>
                <a:srgbClr val="FF0000"/>
              </a:solidFill>
            </a:rPr>
            <a:t>Річки</a:t>
          </a:r>
          <a:endParaRPr lang="ru-RU" b="1" dirty="0">
            <a:solidFill>
              <a:srgbClr val="FF0000"/>
            </a:solidFill>
          </a:endParaRPr>
        </a:p>
      </dgm:t>
    </dgm:pt>
    <dgm:pt modelId="{3CA198D2-4003-4278-A96A-95C45917660A}" type="parTrans" cxnId="{7676E135-90F9-4FA4-948D-F2668C30C455}">
      <dgm:prSet/>
      <dgm:spPr/>
      <dgm:t>
        <a:bodyPr/>
        <a:lstStyle/>
        <a:p>
          <a:endParaRPr lang="ru-RU"/>
        </a:p>
      </dgm:t>
    </dgm:pt>
    <dgm:pt modelId="{C01E3920-BA44-492D-9863-1BE59C94FA2D}" type="sibTrans" cxnId="{7676E135-90F9-4FA4-948D-F2668C30C455}">
      <dgm:prSet/>
      <dgm:spPr/>
      <dgm:t>
        <a:bodyPr/>
        <a:lstStyle/>
        <a:p>
          <a:endParaRPr lang="ru-RU"/>
        </a:p>
      </dgm:t>
    </dgm:pt>
    <dgm:pt modelId="{4CAF0431-86E8-4DFE-A0A0-79DA08B1980A}">
      <dgm:prSet phldrT="[Текст]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uk-UA" b="1" dirty="0" smtClean="0">
              <a:solidFill>
                <a:srgbClr val="FF0000"/>
              </a:solidFill>
            </a:rPr>
            <a:t>Озера</a:t>
          </a:r>
          <a:endParaRPr lang="ru-RU" b="1" dirty="0">
            <a:solidFill>
              <a:srgbClr val="FF0000"/>
            </a:solidFill>
          </a:endParaRPr>
        </a:p>
      </dgm:t>
    </dgm:pt>
    <dgm:pt modelId="{F2E36FF7-934E-4AD7-8436-E352731D6046}" type="parTrans" cxnId="{4BCC0382-8B67-4958-B96A-8D86DBFEF7F4}">
      <dgm:prSet/>
      <dgm:spPr/>
      <dgm:t>
        <a:bodyPr/>
        <a:lstStyle/>
        <a:p>
          <a:endParaRPr lang="ru-RU"/>
        </a:p>
      </dgm:t>
    </dgm:pt>
    <dgm:pt modelId="{6AD841FC-7ACC-4BCD-8560-CA3DE47080BA}" type="sibTrans" cxnId="{4BCC0382-8B67-4958-B96A-8D86DBFEF7F4}">
      <dgm:prSet/>
      <dgm:spPr/>
      <dgm:t>
        <a:bodyPr/>
        <a:lstStyle/>
        <a:p>
          <a:endParaRPr lang="ru-RU"/>
        </a:p>
      </dgm:t>
    </dgm:pt>
    <dgm:pt modelId="{8E2A8C10-9E63-4FC4-BE42-376E1168A594}">
      <dgm:prSet phldrT="[Текст]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uk-UA" b="1" dirty="0" smtClean="0">
              <a:solidFill>
                <a:srgbClr val="FF0000"/>
              </a:solidFill>
            </a:rPr>
            <a:t>Болота</a:t>
          </a:r>
          <a:endParaRPr lang="ru-RU" b="1" dirty="0">
            <a:solidFill>
              <a:srgbClr val="FF0000"/>
            </a:solidFill>
          </a:endParaRPr>
        </a:p>
      </dgm:t>
    </dgm:pt>
    <dgm:pt modelId="{7406ED4D-DD95-4CF6-BA81-B6F28836C5B1}" type="parTrans" cxnId="{05834185-F7FE-4946-9C34-AFDEBAAF58DA}">
      <dgm:prSet/>
      <dgm:spPr/>
      <dgm:t>
        <a:bodyPr/>
        <a:lstStyle/>
        <a:p>
          <a:endParaRPr lang="ru-RU"/>
        </a:p>
      </dgm:t>
    </dgm:pt>
    <dgm:pt modelId="{5A1EAF3A-6812-4908-B6D2-C2E01590621A}" type="sibTrans" cxnId="{05834185-F7FE-4946-9C34-AFDEBAAF58DA}">
      <dgm:prSet/>
      <dgm:spPr/>
      <dgm:t>
        <a:bodyPr/>
        <a:lstStyle/>
        <a:p>
          <a:endParaRPr lang="ru-RU"/>
        </a:p>
      </dgm:t>
    </dgm:pt>
    <dgm:pt modelId="{909C5465-547D-4668-B880-7F7B21FEDEE1}">
      <dgm:prSet phldrT="[Текст]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uk-UA" b="1" dirty="0" smtClean="0">
              <a:solidFill>
                <a:srgbClr val="FF0000"/>
              </a:solidFill>
            </a:rPr>
            <a:t>Льодовики</a:t>
          </a:r>
          <a:endParaRPr lang="ru-RU" b="1" dirty="0">
            <a:solidFill>
              <a:srgbClr val="FF0000"/>
            </a:solidFill>
          </a:endParaRPr>
        </a:p>
      </dgm:t>
    </dgm:pt>
    <dgm:pt modelId="{B70236F3-9F78-4EBD-8AF4-C7FA55F80D39}" type="parTrans" cxnId="{D9799B3B-C356-4113-B361-3290336C0C52}">
      <dgm:prSet/>
      <dgm:spPr/>
      <dgm:t>
        <a:bodyPr/>
        <a:lstStyle/>
        <a:p>
          <a:endParaRPr lang="ru-RU"/>
        </a:p>
      </dgm:t>
    </dgm:pt>
    <dgm:pt modelId="{8054ED6E-2DF9-4384-89A3-B513D2EDF696}" type="sibTrans" cxnId="{D9799B3B-C356-4113-B361-3290336C0C52}">
      <dgm:prSet/>
      <dgm:spPr/>
      <dgm:t>
        <a:bodyPr/>
        <a:lstStyle/>
        <a:p>
          <a:endParaRPr lang="ru-RU"/>
        </a:p>
      </dgm:t>
    </dgm:pt>
    <dgm:pt modelId="{F15064AB-E3F2-46A4-85C3-8E23736DEC8C}">
      <dgm:prSet phldrT="[Текст]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uk-UA" b="1" dirty="0" smtClean="0">
              <a:solidFill>
                <a:srgbClr val="FF0000"/>
              </a:solidFill>
            </a:rPr>
            <a:t>Підземні</a:t>
          </a:r>
        </a:p>
        <a:p>
          <a:r>
            <a:rPr lang="uk-UA" b="1" dirty="0" smtClean="0">
              <a:solidFill>
                <a:srgbClr val="FF0000"/>
              </a:solidFill>
            </a:rPr>
            <a:t>води</a:t>
          </a:r>
          <a:endParaRPr lang="ru-RU" b="1" dirty="0">
            <a:solidFill>
              <a:srgbClr val="FF0000"/>
            </a:solidFill>
          </a:endParaRPr>
        </a:p>
      </dgm:t>
    </dgm:pt>
    <dgm:pt modelId="{AC88B830-44E1-4701-A410-B6AA98BA1E92}" type="parTrans" cxnId="{C01CC9EE-805A-4BE6-BFAD-77AAD1F6BE66}">
      <dgm:prSet/>
      <dgm:spPr/>
      <dgm:t>
        <a:bodyPr/>
        <a:lstStyle/>
        <a:p>
          <a:endParaRPr lang="ru-RU"/>
        </a:p>
      </dgm:t>
    </dgm:pt>
    <dgm:pt modelId="{F5B78EBE-0B6D-421D-898B-1031C120948B}" type="sibTrans" cxnId="{C01CC9EE-805A-4BE6-BFAD-77AAD1F6BE66}">
      <dgm:prSet/>
      <dgm:spPr/>
      <dgm:t>
        <a:bodyPr/>
        <a:lstStyle/>
        <a:p>
          <a:endParaRPr lang="ru-RU"/>
        </a:p>
      </dgm:t>
    </dgm:pt>
    <dgm:pt modelId="{FEA9DA62-229D-445A-B802-5E10A00DA022}" type="pres">
      <dgm:prSet presAssocID="{5FD1F3C0-6709-4C5F-BB36-3448DC2EF15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F3FC4B-5A87-4DAA-AC3F-CE73CA244B0D}" type="pres">
      <dgm:prSet presAssocID="{D67F8FAB-5518-4343-BB52-5113DA63BA11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A6B6C3-6EB5-40C4-BF11-4DF18DB40A38}" type="pres">
      <dgm:prSet presAssocID="{C01E3920-BA44-492D-9863-1BE59C94FA2D}" presName="sibTrans" presStyleCnt="0"/>
      <dgm:spPr/>
    </dgm:pt>
    <dgm:pt modelId="{6358B181-AE81-45ED-83E8-27746F8786C4}" type="pres">
      <dgm:prSet presAssocID="{4CAF0431-86E8-4DFE-A0A0-79DA08B1980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CAB1D3-CC9F-42D0-AD09-5B3FC6220495}" type="pres">
      <dgm:prSet presAssocID="{6AD841FC-7ACC-4BCD-8560-CA3DE47080BA}" presName="sibTrans" presStyleCnt="0"/>
      <dgm:spPr/>
    </dgm:pt>
    <dgm:pt modelId="{28900164-5B81-4DE2-8FEE-CF930DBCFB28}" type="pres">
      <dgm:prSet presAssocID="{8E2A8C10-9E63-4FC4-BE42-376E1168A594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90CCBA-2492-4051-8F94-CC1582A7C122}" type="pres">
      <dgm:prSet presAssocID="{5A1EAF3A-6812-4908-B6D2-C2E01590621A}" presName="sibTrans" presStyleCnt="0"/>
      <dgm:spPr/>
    </dgm:pt>
    <dgm:pt modelId="{62213385-D968-46B4-A781-EE689458F0E1}" type="pres">
      <dgm:prSet presAssocID="{909C5465-547D-4668-B880-7F7B21FEDEE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BE144E-8DE2-43ED-A0C8-5AA0C24FC669}" type="pres">
      <dgm:prSet presAssocID="{8054ED6E-2DF9-4384-89A3-B513D2EDF696}" presName="sibTrans" presStyleCnt="0"/>
      <dgm:spPr/>
    </dgm:pt>
    <dgm:pt modelId="{B5B6B108-68C1-48FE-97D2-2C933729008C}" type="pres">
      <dgm:prSet presAssocID="{F15064AB-E3F2-46A4-85C3-8E23736DEC8C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9799B3B-C356-4113-B361-3290336C0C52}" srcId="{5FD1F3C0-6709-4C5F-BB36-3448DC2EF151}" destId="{909C5465-547D-4668-B880-7F7B21FEDEE1}" srcOrd="3" destOrd="0" parTransId="{B70236F3-9F78-4EBD-8AF4-C7FA55F80D39}" sibTransId="{8054ED6E-2DF9-4384-89A3-B513D2EDF696}"/>
    <dgm:cxn modelId="{C01CC9EE-805A-4BE6-BFAD-77AAD1F6BE66}" srcId="{5FD1F3C0-6709-4C5F-BB36-3448DC2EF151}" destId="{F15064AB-E3F2-46A4-85C3-8E23736DEC8C}" srcOrd="4" destOrd="0" parTransId="{AC88B830-44E1-4701-A410-B6AA98BA1E92}" sibTransId="{F5B78EBE-0B6D-421D-898B-1031C120948B}"/>
    <dgm:cxn modelId="{7AB99AA1-DB33-4B9F-B4FB-F8870DA8F58E}" type="presOf" srcId="{D67F8FAB-5518-4343-BB52-5113DA63BA11}" destId="{F4F3FC4B-5A87-4DAA-AC3F-CE73CA244B0D}" srcOrd="0" destOrd="0" presId="urn:microsoft.com/office/officeart/2005/8/layout/default#1"/>
    <dgm:cxn modelId="{7FE38122-CF8B-4072-A0ED-8832C042156B}" type="presOf" srcId="{4CAF0431-86E8-4DFE-A0A0-79DA08B1980A}" destId="{6358B181-AE81-45ED-83E8-27746F8786C4}" srcOrd="0" destOrd="0" presId="urn:microsoft.com/office/officeart/2005/8/layout/default#1"/>
    <dgm:cxn modelId="{05834185-F7FE-4946-9C34-AFDEBAAF58DA}" srcId="{5FD1F3C0-6709-4C5F-BB36-3448DC2EF151}" destId="{8E2A8C10-9E63-4FC4-BE42-376E1168A594}" srcOrd="2" destOrd="0" parTransId="{7406ED4D-DD95-4CF6-BA81-B6F28836C5B1}" sibTransId="{5A1EAF3A-6812-4908-B6D2-C2E01590621A}"/>
    <dgm:cxn modelId="{7AF518EB-49A0-4698-BD10-300814A84895}" type="presOf" srcId="{F15064AB-E3F2-46A4-85C3-8E23736DEC8C}" destId="{B5B6B108-68C1-48FE-97D2-2C933729008C}" srcOrd="0" destOrd="0" presId="urn:microsoft.com/office/officeart/2005/8/layout/default#1"/>
    <dgm:cxn modelId="{BAD61810-4379-4903-BFA1-2408B2C8F387}" type="presOf" srcId="{909C5465-547D-4668-B880-7F7B21FEDEE1}" destId="{62213385-D968-46B4-A781-EE689458F0E1}" srcOrd="0" destOrd="0" presId="urn:microsoft.com/office/officeart/2005/8/layout/default#1"/>
    <dgm:cxn modelId="{FC637824-70F6-4AE4-88DC-43818F715721}" type="presOf" srcId="{8E2A8C10-9E63-4FC4-BE42-376E1168A594}" destId="{28900164-5B81-4DE2-8FEE-CF930DBCFB28}" srcOrd="0" destOrd="0" presId="urn:microsoft.com/office/officeart/2005/8/layout/default#1"/>
    <dgm:cxn modelId="{7676E135-90F9-4FA4-948D-F2668C30C455}" srcId="{5FD1F3C0-6709-4C5F-BB36-3448DC2EF151}" destId="{D67F8FAB-5518-4343-BB52-5113DA63BA11}" srcOrd="0" destOrd="0" parTransId="{3CA198D2-4003-4278-A96A-95C45917660A}" sibTransId="{C01E3920-BA44-492D-9863-1BE59C94FA2D}"/>
    <dgm:cxn modelId="{4BCC0382-8B67-4958-B96A-8D86DBFEF7F4}" srcId="{5FD1F3C0-6709-4C5F-BB36-3448DC2EF151}" destId="{4CAF0431-86E8-4DFE-A0A0-79DA08B1980A}" srcOrd="1" destOrd="0" parTransId="{F2E36FF7-934E-4AD7-8436-E352731D6046}" sibTransId="{6AD841FC-7ACC-4BCD-8560-CA3DE47080BA}"/>
    <dgm:cxn modelId="{1A21DBFD-EA6A-42F2-B976-E9BC49A837E2}" type="presOf" srcId="{5FD1F3C0-6709-4C5F-BB36-3448DC2EF151}" destId="{FEA9DA62-229D-445A-B802-5E10A00DA022}" srcOrd="0" destOrd="0" presId="urn:microsoft.com/office/officeart/2005/8/layout/default#1"/>
    <dgm:cxn modelId="{4CFE141B-A22A-47CB-8933-88DDD57F2420}" type="presParOf" srcId="{FEA9DA62-229D-445A-B802-5E10A00DA022}" destId="{F4F3FC4B-5A87-4DAA-AC3F-CE73CA244B0D}" srcOrd="0" destOrd="0" presId="urn:microsoft.com/office/officeart/2005/8/layout/default#1"/>
    <dgm:cxn modelId="{8B54940A-C0B9-49C7-ADBE-3A0C2A5FD8F0}" type="presParOf" srcId="{FEA9DA62-229D-445A-B802-5E10A00DA022}" destId="{2BA6B6C3-6EB5-40C4-BF11-4DF18DB40A38}" srcOrd="1" destOrd="0" presId="urn:microsoft.com/office/officeart/2005/8/layout/default#1"/>
    <dgm:cxn modelId="{E57DCB7A-AF21-46F1-B84F-07BEECE3F7E1}" type="presParOf" srcId="{FEA9DA62-229D-445A-B802-5E10A00DA022}" destId="{6358B181-AE81-45ED-83E8-27746F8786C4}" srcOrd="2" destOrd="0" presId="urn:microsoft.com/office/officeart/2005/8/layout/default#1"/>
    <dgm:cxn modelId="{9039A9F7-0011-4BAE-B5A7-F1952052891E}" type="presParOf" srcId="{FEA9DA62-229D-445A-B802-5E10A00DA022}" destId="{C8CAB1D3-CC9F-42D0-AD09-5B3FC6220495}" srcOrd="3" destOrd="0" presId="urn:microsoft.com/office/officeart/2005/8/layout/default#1"/>
    <dgm:cxn modelId="{C2595FE7-E423-4014-8988-FBC481295C27}" type="presParOf" srcId="{FEA9DA62-229D-445A-B802-5E10A00DA022}" destId="{28900164-5B81-4DE2-8FEE-CF930DBCFB28}" srcOrd="4" destOrd="0" presId="urn:microsoft.com/office/officeart/2005/8/layout/default#1"/>
    <dgm:cxn modelId="{61E9C235-F743-414A-9280-B334F9E34782}" type="presParOf" srcId="{FEA9DA62-229D-445A-B802-5E10A00DA022}" destId="{3C90CCBA-2492-4051-8F94-CC1582A7C122}" srcOrd="5" destOrd="0" presId="urn:microsoft.com/office/officeart/2005/8/layout/default#1"/>
    <dgm:cxn modelId="{519FD704-E6A4-4E86-876D-B6334C15BD79}" type="presParOf" srcId="{FEA9DA62-229D-445A-B802-5E10A00DA022}" destId="{62213385-D968-46B4-A781-EE689458F0E1}" srcOrd="6" destOrd="0" presId="urn:microsoft.com/office/officeart/2005/8/layout/default#1"/>
    <dgm:cxn modelId="{7E1CBEAB-2D77-4E8D-A49F-CB539E37CC58}" type="presParOf" srcId="{FEA9DA62-229D-445A-B802-5E10A00DA022}" destId="{A5BE144E-8DE2-43ED-A0C8-5AA0C24FC669}" srcOrd="7" destOrd="0" presId="urn:microsoft.com/office/officeart/2005/8/layout/default#1"/>
    <dgm:cxn modelId="{737F1061-5D40-476A-BAF3-C62C0FD04F09}" type="presParOf" srcId="{FEA9DA62-229D-445A-B802-5E10A00DA022}" destId="{B5B6B108-68C1-48FE-97D2-2C933729008C}" srcOrd="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F3FC4B-5A87-4DAA-AC3F-CE73CA244B0D}">
      <dsp:nvSpPr>
        <dsp:cNvPr id="0" name=""/>
        <dsp:cNvSpPr/>
      </dsp:nvSpPr>
      <dsp:spPr>
        <a:xfrm>
          <a:off x="0" y="591343"/>
          <a:ext cx="2571749" cy="1543050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700" b="1" kern="1200" dirty="0" smtClean="0">
              <a:solidFill>
                <a:srgbClr val="FF0000"/>
              </a:solidFill>
            </a:rPr>
            <a:t>Річки</a:t>
          </a:r>
          <a:endParaRPr lang="ru-RU" sz="3700" b="1" kern="1200" dirty="0">
            <a:solidFill>
              <a:srgbClr val="FF0000"/>
            </a:solidFill>
          </a:endParaRPr>
        </a:p>
      </dsp:txBody>
      <dsp:txXfrm>
        <a:off x="0" y="591343"/>
        <a:ext cx="2571749" cy="1543050"/>
      </dsp:txXfrm>
    </dsp:sp>
    <dsp:sp modelId="{6358B181-AE81-45ED-83E8-27746F8786C4}">
      <dsp:nvSpPr>
        <dsp:cNvPr id="0" name=""/>
        <dsp:cNvSpPr/>
      </dsp:nvSpPr>
      <dsp:spPr>
        <a:xfrm>
          <a:off x="2828925" y="591343"/>
          <a:ext cx="2571749" cy="1543050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700" b="1" kern="1200" dirty="0" smtClean="0">
              <a:solidFill>
                <a:srgbClr val="FF0000"/>
              </a:solidFill>
            </a:rPr>
            <a:t>Озера</a:t>
          </a:r>
          <a:endParaRPr lang="ru-RU" sz="3700" b="1" kern="1200" dirty="0">
            <a:solidFill>
              <a:srgbClr val="FF0000"/>
            </a:solidFill>
          </a:endParaRPr>
        </a:p>
      </dsp:txBody>
      <dsp:txXfrm>
        <a:off x="2828925" y="591343"/>
        <a:ext cx="2571749" cy="1543050"/>
      </dsp:txXfrm>
    </dsp:sp>
    <dsp:sp modelId="{28900164-5B81-4DE2-8FEE-CF930DBCFB28}">
      <dsp:nvSpPr>
        <dsp:cNvPr id="0" name=""/>
        <dsp:cNvSpPr/>
      </dsp:nvSpPr>
      <dsp:spPr>
        <a:xfrm>
          <a:off x="5657849" y="591343"/>
          <a:ext cx="2571749" cy="1543050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700" b="1" kern="1200" dirty="0" smtClean="0">
              <a:solidFill>
                <a:srgbClr val="FF0000"/>
              </a:solidFill>
            </a:rPr>
            <a:t>Болота</a:t>
          </a:r>
          <a:endParaRPr lang="ru-RU" sz="3700" b="1" kern="1200" dirty="0">
            <a:solidFill>
              <a:srgbClr val="FF0000"/>
            </a:solidFill>
          </a:endParaRPr>
        </a:p>
      </dsp:txBody>
      <dsp:txXfrm>
        <a:off x="5657849" y="591343"/>
        <a:ext cx="2571749" cy="1543050"/>
      </dsp:txXfrm>
    </dsp:sp>
    <dsp:sp modelId="{62213385-D968-46B4-A781-EE689458F0E1}">
      <dsp:nvSpPr>
        <dsp:cNvPr id="0" name=""/>
        <dsp:cNvSpPr/>
      </dsp:nvSpPr>
      <dsp:spPr>
        <a:xfrm>
          <a:off x="1414462" y="2391569"/>
          <a:ext cx="2571749" cy="1543050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700" b="1" kern="1200" dirty="0" smtClean="0">
              <a:solidFill>
                <a:srgbClr val="FF0000"/>
              </a:solidFill>
            </a:rPr>
            <a:t>Льодовики</a:t>
          </a:r>
          <a:endParaRPr lang="ru-RU" sz="3700" b="1" kern="1200" dirty="0">
            <a:solidFill>
              <a:srgbClr val="FF0000"/>
            </a:solidFill>
          </a:endParaRPr>
        </a:p>
      </dsp:txBody>
      <dsp:txXfrm>
        <a:off x="1414462" y="2391569"/>
        <a:ext cx="2571749" cy="1543050"/>
      </dsp:txXfrm>
    </dsp:sp>
    <dsp:sp modelId="{B5B6B108-68C1-48FE-97D2-2C933729008C}">
      <dsp:nvSpPr>
        <dsp:cNvPr id="0" name=""/>
        <dsp:cNvSpPr/>
      </dsp:nvSpPr>
      <dsp:spPr>
        <a:xfrm>
          <a:off x="4243387" y="2391569"/>
          <a:ext cx="2571749" cy="1543050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700" b="1" kern="1200" dirty="0" smtClean="0">
              <a:solidFill>
                <a:srgbClr val="FF0000"/>
              </a:solidFill>
            </a:rPr>
            <a:t>Підземні</a:t>
          </a:r>
        </a:p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700" b="1" kern="1200" dirty="0" smtClean="0">
              <a:solidFill>
                <a:srgbClr val="FF0000"/>
              </a:solidFill>
            </a:rPr>
            <a:t>води</a:t>
          </a:r>
          <a:endParaRPr lang="ru-RU" sz="3700" b="1" kern="1200" dirty="0">
            <a:solidFill>
              <a:srgbClr val="FF0000"/>
            </a:solidFill>
          </a:endParaRPr>
        </a:p>
      </dsp:txBody>
      <dsp:txXfrm>
        <a:off x="4243387" y="2391569"/>
        <a:ext cx="2571749" cy="1543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A79A-53CC-485A-9749-6CCE4068FB6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AA5D24-4D3C-4622-84A0-083F3B409A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2247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376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51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5833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727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1115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638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3771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4328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46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563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50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3507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rizzlyhackle.com/images/sized/images/river-profile/missouri-river-1-460x310.jpg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Ниагарские водопады.jpg"/>
          <p:cNvPicPr>
            <a:picLocks noChangeAspect="1"/>
          </p:cNvPicPr>
          <p:nvPr/>
        </p:nvPicPr>
        <p:blipFill rotWithShape="1">
          <a:blip r:embed="rId2"/>
          <a:srcRect r="-784" b="5391"/>
          <a:stretch/>
        </p:blipFill>
        <p:spPr>
          <a:xfrm>
            <a:off x="1" y="0"/>
            <a:ext cx="9238772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874971" y="188640"/>
            <a:ext cx="748883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uk-UA" sz="5400" b="1" dirty="0">
                <a:ln/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Північна </a:t>
            </a:r>
            <a:r>
              <a:rPr lang="uk-UA" sz="5400" b="1" dirty="0" smtClean="0">
                <a:ln/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Америка.</a:t>
            </a:r>
            <a:endParaRPr lang="uk-UA" sz="5400" b="1" dirty="0">
              <a:ln/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5400" b="1" dirty="0" smtClean="0">
                <a:ln/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Води суходолу.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Внутрішні води Північної Америки</a:t>
            </a:r>
            <a:endParaRPr lang="ru-RU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856741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Північна Америка | Тест з географії – «На Урок»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7696" y="0"/>
            <a:ext cx="58086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541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Презентація «Географічна номенклатура Північної Америки». 7 клас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35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83383" y="0"/>
            <a:ext cx="8229600" cy="850106"/>
          </a:xfrm>
        </p:spPr>
        <p:txBody>
          <a:bodyPr/>
          <a:lstStyle/>
          <a:p>
            <a:r>
              <a:rPr lang="uk-UA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itchFamily="18" charset="0"/>
              </a:rPr>
              <a:t>Річки Північної Америки</a:t>
            </a:r>
            <a:endParaRPr lang="ru-RU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6649915"/>
              </p:ext>
            </p:extLst>
          </p:nvPr>
        </p:nvGraphicFramePr>
        <p:xfrm>
          <a:off x="380543" y="908720"/>
          <a:ext cx="8435280" cy="55892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176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81176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81176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2295073">
                <a:tc>
                  <a:txBody>
                    <a:bodyPr/>
                    <a:lstStyle/>
                    <a:p>
                      <a:r>
                        <a:rPr lang="ru-RU" sz="2000" dirty="0" err="1" smtClean="0"/>
                        <a:t>Басейн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baseline="0" dirty="0" smtClean="0"/>
                        <a:t> </a:t>
                      </a:r>
                      <a:r>
                        <a:rPr lang="ru-RU" sz="2000" baseline="0" dirty="0" err="1" smtClean="0"/>
                        <a:t>Атлантичного</a:t>
                      </a:r>
                      <a:r>
                        <a:rPr lang="ru-RU" sz="2000" baseline="0" dirty="0" smtClean="0"/>
                        <a:t> </a:t>
                      </a:r>
                      <a:r>
                        <a:rPr lang="uk-UA" sz="2000" baseline="0" dirty="0" smtClean="0"/>
                        <a:t>океану</a:t>
                      </a:r>
                      <a:endParaRPr lang="ru-RU" sz="2000" dirty="0"/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r>
                        <a:rPr lang="uk-UA" sz="2000" dirty="0" smtClean="0"/>
                        <a:t>Басейн  </a:t>
                      </a:r>
                    </a:p>
                    <a:p>
                      <a:r>
                        <a:rPr lang="uk-UA" sz="2000" dirty="0" smtClean="0"/>
                        <a:t>Північного Льодовитого океану</a:t>
                      </a:r>
                      <a:endParaRPr lang="ru-RU" sz="2000" dirty="0"/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r>
                        <a:rPr lang="uk-UA" sz="2000" dirty="0" smtClean="0"/>
                        <a:t>Басейн Тихого океану</a:t>
                      </a:r>
                      <a:endParaRPr lang="ru-RU" sz="2000" dirty="0"/>
                    </a:p>
                  </a:txBody>
                  <a:tcPr marL="186331" marR="186331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5883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186331" marR="186331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58833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186331" marR="186331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58833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186331" marR="186331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5883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186331" marR="186331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58833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186331" marR="186331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743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-Пів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38800" cy="6858000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Rectangle 3" descr="Букет"/>
          <p:cNvSpPr>
            <a:spLocks noChangeArrowheads="1"/>
          </p:cNvSpPr>
          <p:nvPr/>
        </p:nvSpPr>
        <p:spPr bwMode="auto">
          <a:xfrm>
            <a:off x="0" y="4038600"/>
            <a:ext cx="1676400" cy="2819400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38100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3076" name="Rectangle 4" descr="Букет"/>
          <p:cNvSpPr>
            <a:spLocks noChangeArrowheads="1"/>
          </p:cNvSpPr>
          <p:nvPr/>
        </p:nvSpPr>
        <p:spPr bwMode="auto">
          <a:xfrm>
            <a:off x="0" y="0"/>
            <a:ext cx="1295400" cy="457200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38100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13317" name="Freeform 5"/>
          <p:cNvSpPr>
            <a:spLocks/>
          </p:cNvSpPr>
          <p:nvPr/>
        </p:nvSpPr>
        <p:spPr bwMode="auto">
          <a:xfrm>
            <a:off x="2295525" y="2193925"/>
            <a:ext cx="2903538" cy="3922713"/>
          </a:xfrm>
          <a:custGeom>
            <a:avLst/>
            <a:gdLst>
              <a:gd name="T0" fmla="*/ 2308225 w 1829"/>
              <a:gd name="T1" fmla="*/ 365125 h 2471"/>
              <a:gd name="T2" fmla="*/ 2149475 w 1829"/>
              <a:gd name="T3" fmla="*/ 809625 h 2471"/>
              <a:gd name="T4" fmla="*/ 1536700 w 1829"/>
              <a:gd name="T5" fmla="*/ 1044575 h 2471"/>
              <a:gd name="T6" fmla="*/ 974725 w 1829"/>
              <a:gd name="T7" fmla="*/ 1244600 h 2471"/>
              <a:gd name="T8" fmla="*/ 603250 w 1829"/>
              <a:gd name="T9" fmla="*/ 1066800 h 2471"/>
              <a:gd name="T10" fmla="*/ 279400 w 1829"/>
              <a:gd name="T11" fmla="*/ 917575 h 2471"/>
              <a:gd name="T12" fmla="*/ 38100 w 1829"/>
              <a:gd name="T13" fmla="*/ 1231900 h 2471"/>
              <a:gd name="T14" fmla="*/ 196850 w 1829"/>
              <a:gd name="T15" fmla="*/ 1495425 h 2471"/>
              <a:gd name="T16" fmla="*/ 444500 w 1829"/>
              <a:gd name="T17" fmla="*/ 1790700 h 2471"/>
              <a:gd name="T18" fmla="*/ 285750 w 1829"/>
              <a:gd name="T19" fmla="*/ 2362200 h 2471"/>
              <a:gd name="T20" fmla="*/ 603250 w 1829"/>
              <a:gd name="T21" fmla="*/ 2857500 h 2471"/>
              <a:gd name="T22" fmla="*/ 847725 w 1829"/>
              <a:gd name="T23" fmla="*/ 3111500 h 2471"/>
              <a:gd name="T24" fmla="*/ 1390650 w 1829"/>
              <a:gd name="T25" fmla="*/ 3429000 h 2471"/>
              <a:gd name="T26" fmla="*/ 1743075 w 1829"/>
              <a:gd name="T27" fmla="*/ 3597275 h 2471"/>
              <a:gd name="T28" fmla="*/ 1955800 w 1829"/>
              <a:gd name="T29" fmla="*/ 3714750 h 2471"/>
              <a:gd name="T30" fmla="*/ 2032000 w 1829"/>
              <a:gd name="T31" fmla="*/ 3821113 h 2471"/>
              <a:gd name="T32" fmla="*/ 2276475 w 1829"/>
              <a:gd name="T33" fmla="*/ 3902075 h 2471"/>
              <a:gd name="T34" fmla="*/ 2441575 w 1829"/>
              <a:gd name="T35" fmla="*/ 3919538 h 2471"/>
              <a:gd name="T36" fmla="*/ 2490788 w 1829"/>
              <a:gd name="T37" fmla="*/ 3829050 h 2471"/>
              <a:gd name="T38" fmla="*/ 2289175 w 1829"/>
              <a:gd name="T39" fmla="*/ 3795713 h 2471"/>
              <a:gd name="T40" fmla="*/ 2138363 w 1829"/>
              <a:gd name="T41" fmla="*/ 3638550 h 2471"/>
              <a:gd name="T42" fmla="*/ 2124075 w 1829"/>
              <a:gd name="T43" fmla="*/ 3368675 h 2471"/>
              <a:gd name="T44" fmla="*/ 1698625 w 1829"/>
              <a:gd name="T45" fmla="*/ 3344863 h 2471"/>
              <a:gd name="T46" fmla="*/ 1733550 w 1829"/>
              <a:gd name="T47" fmla="*/ 3211513 h 2471"/>
              <a:gd name="T48" fmla="*/ 1770063 w 1829"/>
              <a:gd name="T49" fmla="*/ 3038475 h 2471"/>
              <a:gd name="T50" fmla="*/ 1466850 w 1829"/>
              <a:gd name="T51" fmla="*/ 3205163 h 2471"/>
              <a:gd name="T52" fmla="*/ 1127125 w 1829"/>
              <a:gd name="T53" fmla="*/ 3240088 h 2471"/>
              <a:gd name="T54" fmla="*/ 931863 w 1829"/>
              <a:gd name="T55" fmla="*/ 2973388 h 2471"/>
              <a:gd name="T56" fmla="*/ 960438 w 1829"/>
              <a:gd name="T57" fmla="*/ 2720975 h 2471"/>
              <a:gd name="T58" fmla="*/ 1023938 w 1829"/>
              <a:gd name="T59" fmla="*/ 2538413 h 2471"/>
              <a:gd name="T60" fmla="*/ 1228725 w 1829"/>
              <a:gd name="T61" fmla="*/ 2444750 h 2471"/>
              <a:gd name="T62" fmla="*/ 1404938 w 1829"/>
              <a:gd name="T63" fmla="*/ 2468563 h 2471"/>
              <a:gd name="T64" fmla="*/ 1512888 w 1829"/>
              <a:gd name="T65" fmla="*/ 2386013 h 2471"/>
              <a:gd name="T66" fmla="*/ 1812925 w 1829"/>
              <a:gd name="T67" fmla="*/ 2371725 h 2471"/>
              <a:gd name="T68" fmla="*/ 1952625 w 1829"/>
              <a:gd name="T69" fmla="*/ 2373313 h 2471"/>
              <a:gd name="T70" fmla="*/ 2032000 w 1829"/>
              <a:gd name="T71" fmla="*/ 2471738 h 2471"/>
              <a:gd name="T72" fmla="*/ 2117725 w 1829"/>
              <a:gd name="T73" fmla="*/ 2562225 h 2471"/>
              <a:gd name="T74" fmla="*/ 2155825 w 1829"/>
              <a:gd name="T75" fmla="*/ 2368550 h 2471"/>
              <a:gd name="T76" fmla="*/ 2124075 w 1829"/>
              <a:gd name="T77" fmla="*/ 2073275 h 2471"/>
              <a:gd name="T78" fmla="*/ 2338388 w 1829"/>
              <a:gd name="T79" fmla="*/ 1754188 h 2471"/>
              <a:gd name="T80" fmla="*/ 2333625 w 1829"/>
              <a:gd name="T81" fmla="*/ 1516063 h 2471"/>
              <a:gd name="T82" fmla="*/ 2519363 w 1829"/>
              <a:gd name="T83" fmla="*/ 1243013 h 2471"/>
              <a:gd name="T84" fmla="*/ 2508250 w 1829"/>
              <a:gd name="T85" fmla="*/ 1058863 h 2471"/>
              <a:gd name="T86" fmla="*/ 2690813 w 1829"/>
              <a:gd name="T87" fmla="*/ 828675 h 2471"/>
              <a:gd name="T88" fmla="*/ 2643188 w 1829"/>
              <a:gd name="T89" fmla="*/ 954088 h 2471"/>
              <a:gd name="T90" fmla="*/ 2762250 w 1829"/>
              <a:gd name="T91" fmla="*/ 920750 h 2471"/>
              <a:gd name="T92" fmla="*/ 2898775 w 1829"/>
              <a:gd name="T93" fmla="*/ 785813 h 2471"/>
              <a:gd name="T94" fmla="*/ 2786063 w 1829"/>
              <a:gd name="T95" fmla="*/ 801688 h 2471"/>
              <a:gd name="T96" fmla="*/ 2590800 w 1829"/>
              <a:gd name="T97" fmla="*/ 619125 h 2471"/>
              <a:gd name="T98" fmla="*/ 2462213 w 1829"/>
              <a:gd name="T99" fmla="*/ 663575 h 2471"/>
              <a:gd name="T100" fmla="*/ 2514600 w 1829"/>
              <a:gd name="T101" fmla="*/ 539750 h 2471"/>
              <a:gd name="T102" fmla="*/ 2743200 w 1829"/>
              <a:gd name="T103" fmla="*/ 390525 h 2471"/>
              <a:gd name="T104" fmla="*/ 2827338 w 1829"/>
              <a:gd name="T105" fmla="*/ 211138 h 2471"/>
              <a:gd name="T106" fmla="*/ 2632075 w 1829"/>
              <a:gd name="T107" fmla="*/ 76200 h 2471"/>
              <a:gd name="T108" fmla="*/ 2466975 w 1829"/>
              <a:gd name="T109" fmla="*/ 80963 h 2471"/>
              <a:gd name="T110" fmla="*/ 2352675 w 1829"/>
              <a:gd name="T111" fmla="*/ 15875 h 2471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1829" h="2471">
                <a:moveTo>
                  <a:pt x="1482" y="10"/>
                </a:moveTo>
                <a:cubicBezTo>
                  <a:pt x="1480" y="19"/>
                  <a:pt x="1491" y="23"/>
                  <a:pt x="1486" y="60"/>
                </a:cubicBezTo>
                <a:cubicBezTo>
                  <a:pt x="1481" y="97"/>
                  <a:pt x="1464" y="180"/>
                  <a:pt x="1454" y="230"/>
                </a:cubicBezTo>
                <a:cubicBezTo>
                  <a:pt x="1444" y="280"/>
                  <a:pt x="1434" y="334"/>
                  <a:pt x="1426" y="362"/>
                </a:cubicBezTo>
                <a:cubicBezTo>
                  <a:pt x="1418" y="390"/>
                  <a:pt x="1416" y="375"/>
                  <a:pt x="1404" y="400"/>
                </a:cubicBezTo>
                <a:cubicBezTo>
                  <a:pt x="1392" y="425"/>
                  <a:pt x="1394" y="481"/>
                  <a:pt x="1354" y="510"/>
                </a:cubicBezTo>
                <a:cubicBezTo>
                  <a:pt x="1314" y="539"/>
                  <a:pt x="1211" y="554"/>
                  <a:pt x="1162" y="572"/>
                </a:cubicBezTo>
                <a:cubicBezTo>
                  <a:pt x="1113" y="590"/>
                  <a:pt x="1094" y="602"/>
                  <a:pt x="1062" y="616"/>
                </a:cubicBezTo>
                <a:cubicBezTo>
                  <a:pt x="1030" y="630"/>
                  <a:pt x="1033" y="651"/>
                  <a:pt x="968" y="658"/>
                </a:cubicBezTo>
                <a:cubicBezTo>
                  <a:pt x="903" y="665"/>
                  <a:pt x="724" y="637"/>
                  <a:pt x="670" y="658"/>
                </a:cubicBezTo>
                <a:cubicBezTo>
                  <a:pt x="616" y="679"/>
                  <a:pt x="653" y="765"/>
                  <a:pt x="644" y="786"/>
                </a:cubicBezTo>
                <a:cubicBezTo>
                  <a:pt x="635" y="807"/>
                  <a:pt x="624" y="784"/>
                  <a:pt x="614" y="784"/>
                </a:cubicBezTo>
                <a:cubicBezTo>
                  <a:pt x="604" y="784"/>
                  <a:pt x="608" y="793"/>
                  <a:pt x="582" y="786"/>
                </a:cubicBezTo>
                <a:cubicBezTo>
                  <a:pt x="556" y="779"/>
                  <a:pt x="494" y="759"/>
                  <a:pt x="460" y="740"/>
                </a:cubicBezTo>
                <a:cubicBezTo>
                  <a:pt x="426" y="721"/>
                  <a:pt x="408" y="687"/>
                  <a:pt x="380" y="672"/>
                </a:cubicBezTo>
                <a:cubicBezTo>
                  <a:pt x="352" y="657"/>
                  <a:pt x="311" y="658"/>
                  <a:pt x="290" y="650"/>
                </a:cubicBezTo>
                <a:cubicBezTo>
                  <a:pt x="269" y="642"/>
                  <a:pt x="271" y="638"/>
                  <a:pt x="252" y="626"/>
                </a:cubicBezTo>
                <a:cubicBezTo>
                  <a:pt x="233" y="614"/>
                  <a:pt x="198" y="576"/>
                  <a:pt x="176" y="578"/>
                </a:cubicBezTo>
                <a:lnTo>
                  <a:pt x="122" y="638"/>
                </a:lnTo>
                <a:cubicBezTo>
                  <a:pt x="95" y="655"/>
                  <a:pt x="32" y="657"/>
                  <a:pt x="16" y="680"/>
                </a:cubicBezTo>
                <a:cubicBezTo>
                  <a:pt x="0" y="703"/>
                  <a:pt x="11" y="748"/>
                  <a:pt x="24" y="776"/>
                </a:cubicBezTo>
                <a:cubicBezTo>
                  <a:pt x="37" y="804"/>
                  <a:pt x="81" y="824"/>
                  <a:pt x="92" y="848"/>
                </a:cubicBezTo>
                <a:cubicBezTo>
                  <a:pt x="103" y="872"/>
                  <a:pt x="85" y="906"/>
                  <a:pt x="90" y="922"/>
                </a:cubicBezTo>
                <a:cubicBezTo>
                  <a:pt x="95" y="938"/>
                  <a:pt x="107" y="934"/>
                  <a:pt x="124" y="942"/>
                </a:cubicBezTo>
                <a:cubicBezTo>
                  <a:pt x="141" y="950"/>
                  <a:pt x="166" y="958"/>
                  <a:pt x="190" y="970"/>
                </a:cubicBezTo>
                <a:cubicBezTo>
                  <a:pt x="214" y="982"/>
                  <a:pt x="253" y="986"/>
                  <a:pt x="268" y="1012"/>
                </a:cubicBezTo>
                <a:cubicBezTo>
                  <a:pt x="283" y="1038"/>
                  <a:pt x="296" y="1090"/>
                  <a:pt x="280" y="1128"/>
                </a:cubicBezTo>
                <a:cubicBezTo>
                  <a:pt x="264" y="1166"/>
                  <a:pt x="194" y="1202"/>
                  <a:pt x="174" y="1238"/>
                </a:cubicBezTo>
                <a:cubicBezTo>
                  <a:pt x="154" y="1274"/>
                  <a:pt x="157" y="1302"/>
                  <a:pt x="158" y="1344"/>
                </a:cubicBezTo>
                <a:cubicBezTo>
                  <a:pt x="159" y="1386"/>
                  <a:pt x="165" y="1430"/>
                  <a:pt x="180" y="1488"/>
                </a:cubicBezTo>
                <a:cubicBezTo>
                  <a:pt x="195" y="1546"/>
                  <a:pt x="230" y="1649"/>
                  <a:pt x="250" y="1692"/>
                </a:cubicBezTo>
                <a:cubicBezTo>
                  <a:pt x="270" y="1735"/>
                  <a:pt x="276" y="1726"/>
                  <a:pt x="298" y="1744"/>
                </a:cubicBezTo>
                <a:cubicBezTo>
                  <a:pt x="320" y="1762"/>
                  <a:pt x="362" y="1777"/>
                  <a:pt x="380" y="1800"/>
                </a:cubicBezTo>
                <a:cubicBezTo>
                  <a:pt x="398" y="1823"/>
                  <a:pt x="396" y="1863"/>
                  <a:pt x="408" y="1884"/>
                </a:cubicBezTo>
                <a:cubicBezTo>
                  <a:pt x="420" y="1905"/>
                  <a:pt x="433" y="1911"/>
                  <a:pt x="454" y="1924"/>
                </a:cubicBezTo>
                <a:cubicBezTo>
                  <a:pt x="475" y="1937"/>
                  <a:pt x="507" y="1943"/>
                  <a:pt x="534" y="1960"/>
                </a:cubicBezTo>
                <a:cubicBezTo>
                  <a:pt x="561" y="1977"/>
                  <a:pt x="576" y="1998"/>
                  <a:pt x="618" y="2026"/>
                </a:cubicBezTo>
                <a:cubicBezTo>
                  <a:pt x="660" y="2054"/>
                  <a:pt x="745" y="2106"/>
                  <a:pt x="788" y="2128"/>
                </a:cubicBezTo>
                <a:cubicBezTo>
                  <a:pt x="831" y="2150"/>
                  <a:pt x="840" y="2148"/>
                  <a:pt x="876" y="2160"/>
                </a:cubicBezTo>
                <a:cubicBezTo>
                  <a:pt x="912" y="2172"/>
                  <a:pt x="968" y="2187"/>
                  <a:pt x="1002" y="2202"/>
                </a:cubicBezTo>
                <a:cubicBezTo>
                  <a:pt x="1036" y="2217"/>
                  <a:pt x="1066" y="2241"/>
                  <a:pt x="1082" y="2252"/>
                </a:cubicBezTo>
                <a:cubicBezTo>
                  <a:pt x="1098" y="2263"/>
                  <a:pt x="1089" y="2260"/>
                  <a:pt x="1098" y="2266"/>
                </a:cubicBezTo>
                <a:cubicBezTo>
                  <a:pt x="1107" y="2272"/>
                  <a:pt x="1117" y="2280"/>
                  <a:pt x="1134" y="2290"/>
                </a:cubicBezTo>
                <a:cubicBezTo>
                  <a:pt x="1151" y="2300"/>
                  <a:pt x="1183" y="2318"/>
                  <a:pt x="1199" y="2326"/>
                </a:cubicBezTo>
                <a:cubicBezTo>
                  <a:pt x="1215" y="2334"/>
                  <a:pt x="1226" y="2332"/>
                  <a:pt x="1232" y="2340"/>
                </a:cubicBezTo>
                <a:cubicBezTo>
                  <a:pt x="1238" y="2348"/>
                  <a:pt x="1230" y="2368"/>
                  <a:pt x="1233" y="2377"/>
                </a:cubicBezTo>
                <a:cubicBezTo>
                  <a:pt x="1236" y="2386"/>
                  <a:pt x="1245" y="2390"/>
                  <a:pt x="1253" y="2395"/>
                </a:cubicBezTo>
                <a:cubicBezTo>
                  <a:pt x="1261" y="2400"/>
                  <a:pt x="1270" y="2405"/>
                  <a:pt x="1280" y="2407"/>
                </a:cubicBezTo>
                <a:cubicBezTo>
                  <a:pt x="1290" y="2409"/>
                  <a:pt x="1299" y="2401"/>
                  <a:pt x="1316" y="2407"/>
                </a:cubicBezTo>
                <a:cubicBezTo>
                  <a:pt x="1333" y="2413"/>
                  <a:pt x="1365" y="2438"/>
                  <a:pt x="1385" y="2446"/>
                </a:cubicBezTo>
                <a:cubicBezTo>
                  <a:pt x="1405" y="2454"/>
                  <a:pt x="1424" y="2458"/>
                  <a:pt x="1434" y="2458"/>
                </a:cubicBezTo>
                <a:cubicBezTo>
                  <a:pt x="1444" y="2458"/>
                  <a:pt x="1438" y="2447"/>
                  <a:pt x="1446" y="2448"/>
                </a:cubicBezTo>
                <a:cubicBezTo>
                  <a:pt x="1454" y="2449"/>
                  <a:pt x="1467" y="2462"/>
                  <a:pt x="1482" y="2466"/>
                </a:cubicBezTo>
                <a:cubicBezTo>
                  <a:pt x="1497" y="2470"/>
                  <a:pt x="1527" y="2471"/>
                  <a:pt x="1538" y="2469"/>
                </a:cubicBezTo>
                <a:cubicBezTo>
                  <a:pt x="1549" y="2467"/>
                  <a:pt x="1549" y="2461"/>
                  <a:pt x="1551" y="2454"/>
                </a:cubicBezTo>
                <a:cubicBezTo>
                  <a:pt x="1553" y="2447"/>
                  <a:pt x="1547" y="2435"/>
                  <a:pt x="1550" y="2428"/>
                </a:cubicBezTo>
                <a:cubicBezTo>
                  <a:pt x="1553" y="2421"/>
                  <a:pt x="1564" y="2423"/>
                  <a:pt x="1569" y="2412"/>
                </a:cubicBezTo>
                <a:cubicBezTo>
                  <a:pt x="1574" y="2401"/>
                  <a:pt x="1590" y="2365"/>
                  <a:pt x="1578" y="2362"/>
                </a:cubicBezTo>
                <a:cubicBezTo>
                  <a:pt x="1566" y="2359"/>
                  <a:pt x="1520" y="2387"/>
                  <a:pt x="1497" y="2392"/>
                </a:cubicBezTo>
                <a:cubicBezTo>
                  <a:pt x="1474" y="2397"/>
                  <a:pt x="1455" y="2393"/>
                  <a:pt x="1442" y="2391"/>
                </a:cubicBezTo>
                <a:cubicBezTo>
                  <a:pt x="1429" y="2389"/>
                  <a:pt x="1436" y="2389"/>
                  <a:pt x="1421" y="2379"/>
                </a:cubicBezTo>
                <a:cubicBezTo>
                  <a:pt x="1406" y="2369"/>
                  <a:pt x="1364" y="2343"/>
                  <a:pt x="1352" y="2329"/>
                </a:cubicBezTo>
                <a:cubicBezTo>
                  <a:pt x="1340" y="2315"/>
                  <a:pt x="1349" y="2302"/>
                  <a:pt x="1347" y="2292"/>
                </a:cubicBezTo>
                <a:cubicBezTo>
                  <a:pt x="1345" y="2282"/>
                  <a:pt x="1337" y="2275"/>
                  <a:pt x="1338" y="2266"/>
                </a:cubicBezTo>
                <a:cubicBezTo>
                  <a:pt x="1339" y="2257"/>
                  <a:pt x="1355" y="2259"/>
                  <a:pt x="1355" y="2235"/>
                </a:cubicBezTo>
                <a:cubicBezTo>
                  <a:pt x="1355" y="2211"/>
                  <a:pt x="1373" y="2140"/>
                  <a:pt x="1338" y="2122"/>
                </a:cubicBezTo>
                <a:cubicBezTo>
                  <a:pt x="1303" y="2104"/>
                  <a:pt x="1189" y="2126"/>
                  <a:pt x="1143" y="2128"/>
                </a:cubicBezTo>
                <a:cubicBezTo>
                  <a:pt x="1097" y="2130"/>
                  <a:pt x="1074" y="2140"/>
                  <a:pt x="1062" y="2137"/>
                </a:cubicBezTo>
                <a:cubicBezTo>
                  <a:pt x="1050" y="2134"/>
                  <a:pt x="1068" y="2120"/>
                  <a:pt x="1070" y="2107"/>
                </a:cubicBezTo>
                <a:cubicBezTo>
                  <a:pt x="1072" y="2094"/>
                  <a:pt x="1078" y="2070"/>
                  <a:pt x="1077" y="2056"/>
                </a:cubicBezTo>
                <a:cubicBezTo>
                  <a:pt x="1076" y="2042"/>
                  <a:pt x="1063" y="2027"/>
                  <a:pt x="1065" y="2022"/>
                </a:cubicBezTo>
                <a:cubicBezTo>
                  <a:pt x="1067" y="2017"/>
                  <a:pt x="1086" y="2032"/>
                  <a:pt x="1092" y="2023"/>
                </a:cubicBezTo>
                <a:cubicBezTo>
                  <a:pt x="1098" y="2014"/>
                  <a:pt x="1103" y="1979"/>
                  <a:pt x="1103" y="1968"/>
                </a:cubicBezTo>
                <a:cubicBezTo>
                  <a:pt x="1103" y="1957"/>
                  <a:pt x="1089" y="1966"/>
                  <a:pt x="1091" y="1957"/>
                </a:cubicBezTo>
                <a:cubicBezTo>
                  <a:pt x="1093" y="1948"/>
                  <a:pt x="1112" y="1927"/>
                  <a:pt x="1115" y="1914"/>
                </a:cubicBezTo>
                <a:cubicBezTo>
                  <a:pt x="1118" y="1901"/>
                  <a:pt x="1135" y="1877"/>
                  <a:pt x="1110" y="1876"/>
                </a:cubicBezTo>
                <a:cubicBezTo>
                  <a:pt x="1085" y="1875"/>
                  <a:pt x="994" y="1882"/>
                  <a:pt x="963" y="1906"/>
                </a:cubicBezTo>
                <a:cubicBezTo>
                  <a:pt x="932" y="1930"/>
                  <a:pt x="940" y="1998"/>
                  <a:pt x="924" y="2019"/>
                </a:cubicBezTo>
                <a:cubicBezTo>
                  <a:pt x="908" y="2040"/>
                  <a:pt x="888" y="2025"/>
                  <a:pt x="869" y="2029"/>
                </a:cubicBezTo>
                <a:cubicBezTo>
                  <a:pt x="850" y="2033"/>
                  <a:pt x="835" y="2041"/>
                  <a:pt x="809" y="2043"/>
                </a:cubicBezTo>
                <a:cubicBezTo>
                  <a:pt x="783" y="2045"/>
                  <a:pt x="735" y="2051"/>
                  <a:pt x="710" y="2041"/>
                </a:cubicBezTo>
                <a:cubicBezTo>
                  <a:pt x="685" y="2031"/>
                  <a:pt x="677" y="2002"/>
                  <a:pt x="660" y="1984"/>
                </a:cubicBezTo>
                <a:cubicBezTo>
                  <a:pt x="643" y="1966"/>
                  <a:pt x="620" y="1952"/>
                  <a:pt x="608" y="1933"/>
                </a:cubicBezTo>
                <a:cubicBezTo>
                  <a:pt x="596" y="1914"/>
                  <a:pt x="590" y="1891"/>
                  <a:pt x="587" y="1873"/>
                </a:cubicBezTo>
                <a:cubicBezTo>
                  <a:pt x="584" y="1855"/>
                  <a:pt x="588" y="1841"/>
                  <a:pt x="590" y="1822"/>
                </a:cubicBezTo>
                <a:cubicBezTo>
                  <a:pt x="592" y="1803"/>
                  <a:pt x="595" y="1779"/>
                  <a:pt x="597" y="1761"/>
                </a:cubicBezTo>
                <a:cubicBezTo>
                  <a:pt x="599" y="1743"/>
                  <a:pt x="606" y="1730"/>
                  <a:pt x="605" y="1714"/>
                </a:cubicBezTo>
                <a:cubicBezTo>
                  <a:pt x="604" y="1698"/>
                  <a:pt x="589" y="1678"/>
                  <a:pt x="591" y="1666"/>
                </a:cubicBezTo>
                <a:cubicBezTo>
                  <a:pt x="593" y="1654"/>
                  <a:pt x="609" y="1653"/>
                  <a:pt x="618" y="1642"/>
                </a:cubicBezTo>
                <a:cubicBezTo>
                  <a:pt x="627" y="1631"/>
                  <a:pt x="637" y="1606"/>
                  <a:pt x="645" y="1599"/>
                </a:cubicBezTo>
                <a:cubicBezTo>
                  <a:pt x="653" y="1592"/>
                  <a:pt x="660" y="1601"/>
                  <a:pt x="669" y="1597"/>
                </a:cubicBezTo>
                <a:cubicBezTo>
                  <a:pt x="678" y="1593"/>
                  <a:pt x="682" y="1585"/>
                  <a:pt x="699" y="1576"/>
                </a:cubicBezTo>
                <a:cubicBezTo>
                  <a:pt x="716" y="1567"/>
                  <a:pt x="749" y="1543"/>
                  <a:pt x="774" y="1540"/>
                </a:cubicBezTo>
                <a:cubicBezTo>
                  <a:pt x="799" y="1537"/>
                  <a:pt x="842" y="1556"/>
                  <a:pt x="852" y="1555"/>
                </a:cubicBezTo>
                <a:cubicBezTo>
                  <a:pt x="862" y="1554"/>
                  <a:pt x="831" y="1531"/>
                  <a:pt x="836" y="1531"/>
                </a:cubicBezTo>
                <a:cubicBezTo>
                  <a:pt x="841" y="1531"/>
                  <a:pt x="863" y="1550"/>
                  <a:pt x="885" y="1555"/>
                </a:cubicBezTo>
                <a:cubicBezTo>
                  <a:pt x="907" y="1560"/>
                  <a:pt x="952" y="1565"/>
                  <a:pt x="966" y="1561"/>
                </a:cubicBezTo>
                <a:cubicBezTo>
                  <a:pt x="980" y="1557"/>
                  <a:pt x="974" y="1540"/>
                  <a:pt x="972" y="1530"/>
                </a:cubicBezTo>
                <a:cubicBezTo>
                  <a:pt x="970" y="1520"/>
                  <a:pt x="942" y="1512"/>
                  <a:pt x="953" y="1503"/>
                </a:cubicBezTo>
                <a:cubicBezTo>
                  <a:pt x="964" y="1494"/>
                  <a:pt x="1017" y="1485"/>
                  <a:pt x="1041" y="1479"/>
                </a:cubicBezTo>
                <a:cubicBezTo>
                  <a:pt x="1065" y="1473"/>
                  <a:pt x="1078" y="1466"/>
                  <a:pt x="1095" y="1468"/>
                </a:cubicBezTo>
                <a:cubicBezTo>
                  <a:pt x="1112" y="1470"/>
                  <a:pt x="1130" y="1491"/>
                  <a:pt x="1142" y="1494"/>
                </a:cubicBezTo>
                <a:cubicBezTo>
                  <a:pt x="1154" y="1497"/>
                  <a:pt x="1160" y="1492"/>
                  <a:pt x="1169" y="1488"/>
                </a:cubicBezTo>
                <a:cubicBezTo>
                  <a:pt x="1178" y="1484"/>
                  <a:pt x="1189" y="1467"/>
                  <a:pt x="1199" y="1468"/>
                </a:cubicBezTo>
                <a:cubicBezTo>
                  <a:pt x="1209" y="1469"/>
                  <a:pt x="1221" y="1489"/>
                  <a:pt x="1230" y="1495"/>
                </a:cubicBezTo>
                <a:cubicBezTo>
                  <a:pt x="1239" y="1501"/>
                  <a:pt x="1248" y="1493"/>
                  <a:pt x="1254" y="1503"/>
                </a:cubicBezTo>
                <a:cubicBezTo>
                  <a:pt x="1260" y="1513"/>
                  <a:pt x="1261" y="1545"/>
                  <a:pt x="1265" y="1554"/>
                </a:cubicBezTo>
                <a:cubicBezTo>
                  <a:pt x="1269" y="1563"/>
                  <a:pt x="1275" y="1549"/>
                  <a:pt x="1280" y="1557"/>
                </a:cubicBezTo>
                <a:cubicBezTo>
                  <a:pt x="1285" y="1565"/>
                  <a:pt x="1290" y="1598"/>
                  <a:pt x="1295" y="1602"/>
                </a:cubicBezTo>
                <a:cubicBezTo>
                  <a:pt x="1300" y="1606"/>
                  <a:pt x="1302" y="1579"/>
                  <a:pt x="1308" y="1581"/>
                </a:cubicBezTo>
                <a:cubicBezTo>
                  <a:pt x="1314" y="1583"/>
                  <a:pt x="1321" y="1604"/>
                  <a:pt x="1334" y="1614"/>
                </a:cubicBezTo>
                <a:cubicBezTo>
                  <a:pt x="1347" y="1624"/>
                  <a:pt x="1376" y="1650"/>
                  <a:pt x="1386" y="1642"/>
                </a:cubicBezTo>
                <a:cubicBezTo>
                  <a:pt x="1396" y="1634"/>
                  <a:pt x="1399" y="1588"/>
                  <a:pt x="1394" y="1563"/>
                </a:cubicBezTo>
                <a:cubicBezTo>
                  <a:pt x="1389" y="1538"/>
                  <a:pt x="1370" y="1512"/>
                  <a:pt x="1358" y="1492"/>
                </a:cubicBezTo>
                <a:cubicBezTo>
                  <a:pt x="1346" y="1472"/>
                  <a:pt x="1332" y="1456"/>
                  <a:pt x="1322" y="1443"/>
                </a:cubicBezTo>
                <a:cubicBezTo>
                  <a:pt x="1312" y="1430"/>
                  <a:pt x="1293" y="1436"/>
                  <a:pt x="1296" y="1413"/>
                </a:cubicBezTo>
                <a:cubicBezTo>
                  <a:pt x="1299" y="1390"/>
                  <a:pt x="1323" y="1332"/>
                  <a:pt x="1338" y="1306"/>
                </a:cubicBezTo>
                <a:cubicBezTo>
                  <a:pt x="1353" y="1280"/>
                  <a:pt x="1366" y="1282"/>
                  <a:pt x="1386" y="1258"/>
                </a:cubicBezTo>
                <a:cubicBezTo>
                  <a:pt x="1406" y="1234"/>
                  <a:pt x="1447" y="1187"/>
                  <a:pt x="1461" y="1162"/>
                </a:cubicBezTo>
                <a:cubicBezTo>
                  <a:pt x="1475" y="1137"/>
                  <a:pt x="1478" y="1121"/>
                  <a:pt x="1473" y="1105"/>
                </a:cubicBezTo>
                <a:cubicBezTo>
                  <a:pt x="1468" y="1089"/>
                  <a:pt x="1437" y="1076"/>
                  <a:pt x="1434" y="1066"/>
                </a:cubicBezTo>
                <a:cubicBezTo>
                  <a:pt x="1431" y="1056"/>
                  <a:pt x="1451" y="1065"/>
                  <a:pt x="1457" y="1047"/>
                </a:cubicBezTo>
                <a:cubicBezTo>
                  <a:pt x="1463" y="1029"/>
                  <a:pt x="1467" y="982"/>
                  <a:pt x="1470" y="955"/>
                </a:cubicBezTo>
                <a:cubicBezTo>
                  <a:pt x="1473" y="928"/>
                  <a:pt x="1465" y="901"/>
                  <a:pt x="1475" y="883"/>
                </a:cubicBezTo>
                <a:cubicBezTo>
                  <a:pt x="1485" y="865"/>
                  <a:pt x="1513" y="867"/>
                  <a:pt x="1532" y="850"/>
                </a:cubicBezTo>
                <a:cubicBezTo>
                  <a:pt x="1551" y="833"/>
                  <a:pt x="1583" y="798"/>
                  <a:pt x="1587" y="783"/>
                </a:cubicBezTo>
                <a:cubicBezTo>
                  <a:pt x="1591" y="768"/>
                  <a:pt x="1562" y="779"/>
                  <a:pt x="1557" y="762"/>
                </a:cubicBezTo>
                <a:cubicBezTo>
                  <a:pt x="1552" y="745"/>
                  <a:pt x="1555" y="697"/>
                  <a:pt x="1559" y="681"/>
                </a:cubicBezTo>
                <a:cubicBezTo>
                  <a:pt x="1563" y="665"/>
                  <a:pt x="1567" y="680"/>
                  <a:pt x="1580" y="667"/>
                </a:cubicBezTo>
                <a:cubicBezTo>
                  <a:pt x="1593" y="654"/>
                  <a:pt x="1622" y="618"/>
                  <a:pt x="1637" y="600"/>
                </a:cubicBezTo>
                <a:cubicBezTo>
                  <a:pt x="1652" y="582"/>
                  <a:pt x="1663" y="571"/>
                  <a:pt x="1673" y="558"/>
                </a:cubicBezTo>
                <a:cubicBezTo>
                  <a:pt x="1683" y="545"/>
                  <a:pt x="1692" y="524"/>
                  <a:pt x="1695" y="522"/>
                </a:cubicBezTo>
                <a:cubicBezTo>
                  <a:pt x="1698" y="520"/>
                  <a:pt x="1689" y="542"/>
                  <a:pt x="1694" y="543"/>
                </a:cubicBezTo>
                <a:cubicBezTo>
                  <a:pt x="1699" y="544"/>
                  <a:pt x="1732" y="521"/>
                  <a:pt x="1727" y="531"/>
                </a:cubicBezTo>
                <a:cubicBezTo>
                  <a:pt x="1722" y="541"/>
                  <a:pt x="1670" y="584"/>
                  <a:pt x="1665" y="601"/>
                </a:cubicBezTo>
                <a:cubicBezTo>
                  <a:pt x="1660" y="618"/>
                  <a:pt x="1686" y="626"/>
                  <a:pt x="1695" y="631"/>
                </a:cubicBezTo>
                <a:cubicBezTo>
                  <a:pt x="1704" y="636"/>
                  <a:pt x="1715" y="642"/>
                  <a:pt x="1722" y="634"/>
                </a:cubicBezTo>
                <a:cubicBezTo>
                  <a:pt x="1729" y="626"/>
                  <a:pt x="1734" y="591"/>
                  <a:pt x="1740" y="580"/>
                </a:cubicBezTo>
                <a:cubicBezTo>
                  <a:pt x="1746" y="569"/>
                  <a:pt x="1752" y="577"/>
                  <a:pt x="1758" y="570"/>
                </a:cubicBezTo>
                <a:cubicBezTo>
                  <a:pt x="1764" y="563"/>
                  <a:pt x="1764" y="552"/>
                  <a:pt x="1775" y="540"/>
                </a:cubicBezTo>
                <a:cubicBezTo>
                  <a:pt x="1786" y="528"/>
                  <a:pt x="1823" y="504"/>
                  <a:pt x="1826" y="495"/>
                </a:cubicBezTo>
                <a:cubicBezTo>
                  <a:pt x="1829" y="486"/>
                  <a:pt x="1802" y="486"/>
                  <a:pt x="1793" y="484"/>
                </a:cubicBezTo>
                <a:cubicBezTo>
                  <a:pt x="1784" y="482"/>
                  <a:pt x="1779" y="480"/>
                  <a:pt x="1773" y="483"/>
                </a:cubicBezTo>
                <a:cubicBezTo>
                  <a:pt x="1767" y="486"/>
                  <a:pt x="1766" y="503"/>
                  <a:pt x="1755" y="505"/>
                </a:cubicBezTo>
                <a:cubicBezTo>
                  <a:pt x="1744" y="507"/>
                  <a:pt x="1719" y="497"/>
                  <a:pt x="1706" y="495"/>
                </a:cubicBezTo>
                <a:cubicBezTo>
                  <a:pt x="1693" y="493"/>
                  <a:pt x="1686" y="507"/>
                  <a:pt x="1674" y="490"/>
                </a:cubicBezTo>
                <a:cubicBezTo>
                  <a:pt x="1662" y="473"/>
                  <a:pt x="1642" y="409"/>
                  <a:pt x="1632" y="390"/>
                </a:cubicBezTo>
                <a:cubicBezTo>
                  <a:pt x="1622" y="371"/>
                  <a:pt x="1623" y="376"/>
                  <a:pt x="1613" y="377"/>
                </a:cubicBezTo>
                <a:cubicBezTo>
                  <a:pt x="1603" y="378"/>
                  <a:pt x="1582" y="389"/>
                  <a:pt x="1572" y="396"/>
                </a:cubicBezTo>
                <a:cubicBezTo>
                  <a:pt x="1562" y="403"/>
                  <a:pt x="1564" y="403"/>
                  <a:pt x="1551" y="418"/>
                </a:cubicBezTo>
                <a:cubicBezTo>
                  <a:pt x="1538" y="433"/>
                  <a:pt x="1495" y="497"/>
                  <a:pt x="1494" y="487"/>
                </a:cubicBezTo>
                <a:cubicBezTo>
                  <a:pt x="1493" y="477"/>
                  <a:pt x="1530" y="384"/>
                  <a:pt x="1545" y="360"/>
                </a:cubicBezTo>
                <a:cubicBezTo>
                  <a:pt x="1560" y="336"/>
                  <a:pt x="1562" y="352"/>
                  <a:pt x="1584" y="340"/>
                </a:cubicBezTo>
                <a:cubicBezTo>
                  <a:pt x="1606" y="328"/>
                  <a:pt x="1657" y="301"/>
                  <a:pt x="1677" y="289"/>
                </a:cubicBezTo>
                <a:cubicBezTo>
                  <a:pt x="1697" y="277"/>
                  <a:pt x="1698" y="275"/>
                  <a:pt x="1706" y="268"/>
                </a:cubicBezTo>
                <a:cubicBezTo>
                  <a:pt x="1714" y="261"/>
                  <a:pt x="1722" y="256"/>
                  <a:pt x="1728" y="246"/>
                </a:cubicBezTo>
                <a:cubicBezTo>
                  <a:pt x="1734" y="236"/>
                  <a:pt x="1733" y="218"/>
                  <a:pt x="1740" y="205"/>
                </a:cubicBezTo>
                <a:cubicBezTo>
                  <a:pt x="1747" y="192"/>
                  <a:pt x="1766" y="180"/>
                  <a:pt x="1773" y="168"/>
                </a:cubicBezTo>
                <a:cubicBezTo>
                  <a:pt x="1780" y="156"/>
                  <a:pt x="1783" y="144"/>
                  <a:pt x="1781" y="133"/>
                </a:cubicBezTo>
                <a:cubicBezTo>
                  <a:pt x="1779" y="122"/>
                  <a:pt x="1769" y="110"/>
                  <a:pt x="1761" y="99"/>
                </a:cubicBezTo>
                <a:cubicBezTo>
                  <a:pt x="1753" y="88"/>
                  <a:pt x="1751" y="75"/>
                  <a:pt x="1734" y="67"/>
                </a:cubicBezTo>
                <a:cubicBezTo>
                  <a:pt x="1717" y="59"/>
                  <a:pt x="1678" y="50"/>
                  <a:pt x="1658" y="48"/>
                </a:cubicBezTo>
                <a:cubicBezTo>
                  <a:pt x="1638" y="46"/>
                  <a:pt x="1622" y="53"/>
                  <a:pt x="1611" y="57"/>
                </a:cubicBezTo>
                <a:cubicBezTo>
                  <a:pt x="1600" y="61"/>
                  <a:pt x="1599" y="71"/>
                  <a:pt x="1590" y="70"/>
                </a:cubicBezTo>
                <a:cubicBezTo>
                  <a:pt x="1581" y="69"/>
                  <a:pt x="1568" y="55"/>
                  <a:pt x="1554" y="51"/>
                </a:cubicBezTo>
                <a:cubicBezTo>
                  <a:pt x="1540" y="47"/>
                  <a:pt x="1518" y="53"/>
                  <a:pt x="1509" y="45"/>
                </a:cubicBezTo>
                <a:cubicBezTo>
                  <a:pt x="1500" y="37"/>
                  <a:pt x="1504" y="12"/>
                  <a:pt x="1499" y="6"/>
                </a:cubicBezTo>
                <a:cubicBezTo>
                  <a:pt x="1494" y="0"/>
                  <a:pt x="1486" y="1"/>
                  <a:pt x="1482" y="10"/>
                </a:cubicBezTo>
                <a:close/>
              </a:path>
            </a:pathLst>
          </a:custGeom>
          <a:solidFill>
            <a:srgbClr val="CC0099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318" name="Freeform 6"/>
          <p:cNvSpPr>
            <a:spLocks/>
          </p:cNvSpPr>
          <p:nvPr/>
        </p:nvSpPr>
        <p:spPr bwMode="auto">
          <a:xfrm>
            <a:off x="1276350" y="982663"/>
            <a:ext cx="3405188" cy="2489200"/>
          </a:xfrm>
          <a:custGeom>
            <a:avLst/>
            <a:gdLst>
              <a:gd name="T0" fmla="*/ 3133725 w 2145"/>
              <a:gd name="T1" fmla="*/ 1084263 h 1568"/>
              <a:gd name="T2" fmla="*/ 3060700 w 2145"/>
              <a:gd name="T3" fmla="*/ 1228725 h 1568"/>
              <a:gd name="T4" fmla="*/ 2757488 w 2145"/>
              <a:gd name="T5" fmla="*/ 1074738 h 1568"/>
              <a:gd name="T6" fmla="*/ 2652713 w 2145"/>
              <a:gd name="T7" fmla="*/ 1379538 h 1568"/>
              <a:gd name="T8" fmla="*/ 2795588 w 2145"/>
              <a:gd name="T9" fmla="*/ 1544638 h 1568"/>
              <a:gd name="T10" fmla="*/ 2762250 w 2145"/>
              <a:gd name="T11" fmla="*/ 1746250 h 1568"/>
              <a:gd name="T12" fmla="*/ 2636838 w 2145"/>
              <a:gd name="T13" fmla="*/ 1849438 h 1568"/>
              <a:gd name="T14" fmla="*/ 2393950 w 2145"/>
              <a:gd name="T15" fmla="*/ 1674813 h 1568"/>
              <a:gd name="T16" fmla="*/ 2070100 w 2145"/>
              <a:gd name="T17" fmla="*/ 1541463 h 1568"/>
              <a:gd name="T18" fmla="*/ 1984375 w 2145"/>
              <a:gd name="T19" fmla="*/ 1444625 h 1568"/>
              <a:gd name="T20" fmla="*/ 2081213 w 2145"/>
              <a:gd name="T21" fmla="*/ 1184275 h 1568"/>
              <a:gd name="T22" fmla="*/ 2182813 w 2145"/>
              <a:gd name="T23" fmla="*/ 1081088 h 1568"/>
              <a:gd name="T24" fmla="*/ 2208213 w 2145"/>
              <a:gd name="T25" fmla="*/ 969963 h 1568"/>
              <a:gd name="T26" fmla="*/ 2355850 w 2145"/>
              <a:gd name="T27" fmla="*/ 808038 h 1568"/>
              <a:gd name="T28" fmla="*/ 2171700 w 2145"/>
              <a:gd name="T29" fmla="*/ 641350 h 1568"/>
              <a:gd name="T30" fmla="*/ 2155825 w 2145"/>
              <a:gd name="T31" fmla="*/ 822325 h 1568"/>
              <a:gd name="T32" fmla="*/ 2085975 w 2145"/>
              <a:gd name="T33" fmla="*/ 698500 h 1568"/>
              <a:gd name="T34" fmla="*/ 1973263 w 2145"/>
              <a:gd name="T35" fmla="*/ 611188 h 1568"/>
              <a:gd name="T36" fmla="*/ 1860550 w 2145"/>
              <a:gd name="T37" fmla="*/ 563563 h 1568"/>
              <a:gd name="T38" fmla="*/ 1936750 w 2145"/>
              <a:gd name="T39" fmla="*/ 709613 h 1568"/>
              <a:gd name="T40" fmla="*/ 1903413 w 2145"/>
              <a:gd name="T41" fmla="*/ 889000 h 1568"/>
              <a:gd name="T42" fmla="*/ 1763713 w 2145"/>
              <a:gd name="T43" fmla="*/ 809625 h 1568"/>
              <a:gd name="T44" fmla="*/ 1622425 w 2145"/>
              <a:gd name="T45" fmla="*/ 796925 h 1568"/>
              <a:gd name="T46" fmla="*/ 1489075 w 2145"/>
              <a:gd name="T47" fmla="*/ 788988 h 1568"/>
              <a:gd name="T48" fmla="*/ 1484313 w 2145"/>
              <a:gd name="T49" fmla="*/ 839788 h 1568"/>
              <a:gd name="T50" fmla="*/ 1290638 w 2145"/>
              <a:gd name="T51" fmla="*/ 715963 h 1568"/>
              <a:gd name="T52" fmla="*/ 1081088 w 2145"/>
              <a:gd name="T53" fmla="*/ 601663 h 1568"/>
              <a:gd name="T54" fmla="*/ 1014413 w 2145"/>
              <a:gd name="T55" fmla="*/ 596900 h 1568"/>
              <a:gd name="T56" fmla="*/ 823913 w 2145"/>
              <a:gd name="T57" fmla="*/ 512763 h 1568"/>
              <a:gd name="T58" fmla="*/ 676275 w 2145"/>
              <a:gd name="T59" fmla="*/ 425450 h 1568"/>
              <a:gd name="T60" fmla="*/ 404813 w 2145"/>
              <a:gd name="T61" fmla="*/ 68263 h 1568"/>
              <a:gd name="T62" fmla="*/ 112713 w 2145"/>
              <a:gd name="T63" fmla="*/ 1588 h 1568"/>
              <a:gd name="T64" fmla="*/ 17463 w 2145"/>
              <a:gd name="T65" fmla="*/ 153988 h 1568"/>
              <a:gd name="T66" fmla="*/ 260350 w 2145"/>
              <a:gd name="T67" fmla="*/ 325438 h 1568"/>
              <a:gd name="T68" fmla="*/ 515938 w 2145"/>
              <a:gd name="T69" fmla="*/ 536575 h 1568"/>
              <a:gd name="T70" fmla="*/ 708025 w 2145"/>
              <a:gd name="T71" fmla="*/ 788988 h 1568"/>
              <a:gd name="T72" fmla="*/ 800100 w 2145"/>
              <a:gd name="T73" fmla="*/ 1117600 h 1568"/>
              <a:gd name="T74" fmla="*/ 892175 w 2145"/>
              <a:gd name="T75" fmla="*/ 1325563 h 1568"/>
              <a:gd name="T76" fmla="*/ 993775 w 2145"/>
              <a:gd name="T77" fmla="*/ 1671638 h 1568"/>
              <a:gd name="T78" fmla="*/ 898525 w 2145"/>
              <a:gd name="T79" fmla="*/ 1846263 h 1568"/>
              <a:gd name="T80" fmla="*/ 1257300 w 2145"/>
              <a:gd name="T81" fmla="*/ 2106613 h 1568"/>
              <a:gd name="T82" fmla="*/ 1627188 w 2145"/>
              <a:gd name="T83" fmla="*/ 2316163 h 1568"/>
              <a:gd name="T84" fmla="*/ 1838325 w 2145"/>
              <a:gd name="T85" fmla="*/ 2427288 h 1568"/>
              <a:gd name="T86" fmla="*/ 2047875 w 2145"/>
              <a:gd name="T87" fmla="*/ 2390775 h 1568"/>
              <a:gd name="T88" fmla="*/ 2541588 w 2145"/>
              <a:gd name="T89" fmla="*/ 2279650 h 1568"/>
              <a:gd name="T90" fmla="*/ 3209925 w 2145"/>
              <a:gd name="T91" fmla="*/ 1995488 h 1568"/>
              <a:gd name="T92" fmla="*/ 3308350 w 2145"/>
              <a:gd name="T93" fmla="*/ 1674813 h 1568"/>
              <a:gd name="T94" fmla="*/ 3394075 w 2145"/>
              <a:gd name="T95" fmla="*/ 1316038 h 156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145" h="1568">
                <a:moveTo>
                  <a:pt x="2123" y="774"/>
                </a:moveTo>
                <a:cubicBezTo>
                  <a:pt x="2094" y="717"/>
                  <a:pt x="2067" y="722"/>
                  <a:pt x="2015" y="697"/>
                </a:cubicBezTo>
                <a:cubicBezTo>
                  <a:pt x="1999" y="699"/>
                  <a:pt x="1986" y="673"/>
                  <a:pt x="1974" y="683"/>
                </a:cubicBezTo>
                <a:cubicBezTo>
                  <a:pt x="1964" y="692"/>
                  <a:pt x="1979" y="742"/>
                  <a:pt x="1971" y="757"/>
                </a:cubicBezTo>
                <a:cubicBezTo>
                  <a:pt x="1966" y="774"/>
                  <a:pt x="1950" y="782"/>
                  <a:pt x="1943" y="785"/>
                </a:cubicBezTo>
                <a:cubicBezTo>
                  <a:pt x="1936" y="788"/>
                  <a:pt x="1938" y="781"/>
                  <a:pt x="1928" y="774"/>
                </a:cubicBezTo>
                <a:cubicBezTo>
                  <a:pt x="1898" y="767"/>
                  <a:pt x="1894" y="774"/>
                  <a:pt x="1881" y="743"/>
                </a:cubicBezTo>
                <a:cubicBezTo>
                  <a:pt x="1877" y="733"/>
                  <a:pt x="1865" y="703"/>
                  <a:pt x="1856" y="697"/>
                </a:cubicBezTo>
                <a:cubicBezTo>
                  <a:pt x="1852" y="694"/>
                  <a:pt x="1751" y="680"/>
                  <a:pt x="1737" y="677"/>
                </a:cubicBezTo>
                <a:cubicBezTo>
                  <a:pt x="1613" y="684"/>
                  <a:pt x="1599" y="681"/>
                  <a:pt x="1652" y="757"/>
                </a:cubicBezTo>
                <a:cubicBezTo>
                  <a:pt x="1662" y="790"/>
                  <a:pt x="1668" y="799"/>
                  <a:pt x="1682" y="830"/>
                </a:cubicBezTo>
                <a:cubicBezTo>
                  <a:pt x="1689" y="847"/>
                  <a:pt x="1665" y="859"/>
                  <a:pt x="1671" y="869"/>
                </a:cubicBezTo>
                <a:cubicBezTo>
                  <a:pt x="1677" y="879"/>
                  <a:pt x="1706" y="883"/>
                  <a:pt x="1718" y="891"/>
                </a:cubicBezTo>
                <a:cubicBezTo>
                  <a:pt x="1726" y="899"/>
                  <a:pt x="1741" y="914"/>
                  <a:pt x="1741" y="914"/>
                </a:cubicBezTo>
                <a:cubicBezTo>
                  <a:pt x="1745" y="926"/>
                  <a:pt x="1765" y="952"/>
                  <a:pt x="1761" y="973"/>
                </a:cubicBezTo>
                <a:cubicBezTo>
                  <a:pt x="1761" y="991"/>
                  <a:pt x="1750" y="1006"/>
                  <a:pt x="1743" y="1021"/>
                </a:cubicBezTo>
                <a:cubicBezTo>
                  <a:pt x="1736" y="1036"/>
                  <a:pt x="1718" y="1050"/>
                  <a:pt x="1718" y="1063"/>
                </a:cubicBezTo>
                <a:cubicBezTo>
                  <a:pt x="1716" y="1077"/>
                  <a:pt x="1734" y="1087"/>
                  <a:pt x="1740" y="1100"/>
                </a:cubicBezTo>
                <a:cubicBezTo>
                  <a:pt x="1746" y="1113"/>
                  <a:pt x="1754" y="1125"/>
                  <a:pt x="1757" y="1140"/>
                </a:cubicBezTo>
                <a:cubicBezTo>
                  <a:pt x="1762" y="1159"/>
                  <a:pt x="1778" y="1185"/>
                  <a:pt x="1761" y="1190"/>
                </a:cubicBezTo>
                <a:cubicBezTo>
                  <a:pt x="1745" y="1194"/>
                  <a:pt x="1681" y="1180"/>
                  <a:pt x="1661" y="1165"/>
                </a:cubicBezTo>
                <a:cubicBezTo>
                  <a:pt x="1660" y="1165"/>
                  <a:pt x="1644" y="1105"/>
                  <a:pt x="1640" y="1101"/>
                </a:cubicBezTo>
                <a:cubicBezTo>
                  <a:pt x="1633" y="1086"/>
                  <a:pt x="1648" y="1077"/>
                  <a:pt x="1626" y="1069"/>
                </a:cubicBezTo>
                <a:cubicBezTo>
                  <a:pt x="1604" y="1061"/>
                  <a:pt x="1542" y="1065"/>
                  <a:pt x="1508" y="1055"/>
                </a:cubicBezTo>
                <a:cubicBezTo>
                  <a:pt x="1469" y="1045"/>
                  <a:pt x="1457" y="1025"/>
                  <a:pt x="1422" y="1008"/>
                </a:cubicBezTo>
                <a:cubicBezTo>
                  <a:pt x="1381" y="988"/>
                  <a:pt x="1357" y="987"/>
                  <a:pt x="1311" y="982"/>
                </a:cubicBezTo>
                <a:cubicBezTo>
                  <a:pt x="1290" y="976"/>
                  <a:pt x="1306" y="975"/>
                  <a:pt x="1304" y="971"/>
                </a:cubicBezTo>
                <a:cubicBezTo>
                  <a:pt x="1302" y="967"/>
                  <a:pt x="1299" y="960"/>
                  <a:pt x="1296" y="955"/>
                </a:cubicBezTo>
                <a:cubicBezTo>
                  <a:pt x="1293" y="950"/>
                  <a:pt x="1292" y="948"/>
                  <a:pt x="1284" y="941"/>
                </a:cubicBezTo>
                <a:cubicBezTo>
                  <a:pt x="1276" y="934"/>
                  <a:pt x="1255" y="926"/>
                  <a:pt x="1250" y="910"/>
                </a:cubicBezTo>
                <a:cubicBezTo>
                  <a:pt x="1252" y="887"/>
                  <a:pt x="1247" y="867"/>
                  <a:pt x="1254" y="845"/>
                </a:cubicBezTo>
                <a:cubicBezTo>
                  <a:pt x="1260" y="827"/>
                  <a:pt x="1274" y="791"/>
                  <a:pt x="1274" y="791"/>
                </a:cubicBezTo>
                <a:cubicBezTo>
                  <a:pt x="1281" y="773"/>
                  <a:pt x="1294" y="764"/>
                  <a:pt x="1311" y="746"/>
                </a:cubicBezTo>
                <a:cubicBezTo>
                  <a:pt x="1320" y="734"/>
                  <a:pt x="1323" y="729"/>
                  <a:pt x="1328" y="718"/>
                </a:cubicBezTo>
                <a:cubicBezTo>
                  <a:pt x="1333" y="707"/>
                  <a:pt x="1336" y="686"/>
                  <a:pt x="1344" y="680"/>
                </a:cubicBezTo>
                <a:cubicBezTo>
                  <a:pt x="1352" y="674"/>
                  <a:pt x="1366" y="690"/>
                  <a:pt x="1375" y="681"/>
                </a:cubicBezTo>
                <a:cubicBezTo>
                  <a:pt x="1382" y="674"/>
                  <a:pt x="1404" y="636"/>
                  <a:pt x="1400" y="626"/>
                </a:cubicBezTo>
                <a:cubicBezTo>
                  <a:pt x="1396" y="616"/>
                  <a:pt x="1353" y="621"/>
                  <a:pt x="1352" y="619"/>
                </a:cubicBezTo>
                <a:cubicBezTo>
                  <a:pt x="1365" y="616"/>
                  <a:pt x="1382" y="620"/>
                  <a:pt x="1391" y="611"/>
                </a:cubicBezTo>
                <a:cubicBezTo>
                  <a:pt x="1461" y="541"/>
                  <a:pt x="1358" y="577"/>
                  <a:pt x="1438" y="556"/>
                </a:cubicBezTo>
                <a:cubicBezTo>
                  <a:pt x="1450" y="542"/>
                  <a:pt x="1453" y="559"/>
                  <a:pt x="1461" y="551"/>
                </a:cubicBezTo>
                <a:cubicBezTo>
                  <a:pt x="1469" y="543"/>
                  <a:pt x="1484" y="528"/>
                  <a:pt x="1484" y="509"/>
                </a:cubicBezTo>
                <a:cubicBezTo>
                  <a:pt x="1481" y="494"/>
                  <a:pt x="1474" y="444"/>
                  <a:pt x="1460" y="436"/>
                </a:cubicBezTo>
                <a:cubicBezTo>
                  <a:pt x="1451" y="422"/>
                  <a:pt x="1446" y="415"/>
                  <a:pt x="1431" y="410"/>
                </a:cubicBezTo>
                <a:cubicBezTo>
                  <a:pt x="1416" y="405"/>
                  <a:pt x="1378" y="401"/>
                  <a:pt x="1368" y="404"/>
                </a:cubicBezTo>
                <a:cubicBezTo>
                  <a:pt x="1358" y="407"/>
                  <a:pt x="1370" y="425"/>
                  <a:pt x="1373" y="431"/>
                </a:cubicBezTo>
                <a:cubicBezTo>
                  <a:pt x="1376" y="437"/>
                  <a:pt x="1387" y="429"/>
                  <a:pt x="1385" y="443"/>
                </a:cubicBezTo>
                <a:cubicBezTo>
                  <a:pt x="1383" y="457"/>
                  <a:pt x="1366" y="509"/>
                  <a:pt x="1358" y="518"/>
                </a:cubicBezTo>
                <a:cubicBezTo>
                  <a:pt x="1351" y="527"/>
                  <a:pt x="1341" y="509"/>
                  <a:pt x="1337" y="500"/>
                </a:cubicBezTo>
                <a:cubicBezTo>
                  <a:pt x="1333" y="491"/>
                  <a:pt x="1338" y="474"/>
                  <a:pt x="1334" y="464"/>
                </a:cubicBezTo>
                <a:cubicBezTo>
                  <a:pt x="1330" y="454"/>
                  <a:pt x="1321" y="438"/>
                  <a:pt x="1314" y="440"/>
                </a:cubicBezTo>
                <a:cubicBezTo>
                  <a:pt x="1307" y="442"/>
                  <a:pt x="1296" y="479"/>
                  <a:pt x="1290" y="478"/>
                </a:cubicBezTo>
                <a:cubicBezTo>
                  <a:pt x="1283" y="478"/>
                  <a:pt x="1283" y="451"/>
                  <a:pt x="1275" y="436"/>
                </a:cubicBezTo>
                <a:cubicBezTo>
                  <a:pt x="1267" y="421"/>
                  <a:pt x="1251" y="398"/>
                  <a:pt x="1243" y="385"/>
                </a:cubicBezTo>
                <a:cubicBezTo>
                  <a:pt x="1235" y="373"/>
                  <a:pt x="1236" y="368"/>
                  <a:pt x="1229" y="358"/>
                </a:cubicBezTo>
                <a:cubicBezTo>
                  <a:pt x="1222" y="348"/>
                  <a:pt x="1208" y="326"/>
                  <a:pt x="1199" y="326"/>
                </a:cubicBezTo>
                <a:cubicBezTo>
                  <a:pt x="1188" y="321"/>
                  <a:pt x="1179" y="345"/>
                  <a:pt x="1172" y="355"/>
                </a:cubicBezTo>
                <a:cubicBezTo>
                  <a:pt x="1165" y="365"/>
                  <a:pt x="1157" y="371"/>
                  <a:pt x="1158" y="383"/>
                </a:cubicBezTo>
                <a:cubicBezTo>
                  <a:pt x="1160" y="394"/>
                  <a:pt x="1169" y="418"/>
                  <a:pt x="1176" y="427"/>
                </a:cubicBezTo>
                <a:cubicBezTo>
                  <a:pt x="1194" y="448"/>
                  <a:pt x="1211" y="422"/>
                  <a:pt x="1220" y="447"/>
                </a:cubicBezTo>
                <a:cubicBezTo>
                  <a:pt x="1217" y="460"/>
                  <a:pt x="1219" y="475"/>
                  <a:pt x="1212" y="486"/>
                </a:cubicBezTo>
                <a:cubicBezTo>
                  <a:pt x="1210" y="499"/>
                  <a:pt x="1199" y="508"/>
                  <a:pt x="1197" y="520"/>
                </a:cubicBezTo>
                <a:cubicBezTo>
                  <a:pt x="1195" y="532"/>
                  <a:pt x="1201" y="561"/>
                  <a:pt x="1199" y="560"/>
                </a:cubicBezTo>
                <a:cubicBezTo>
                  <a:pt x="1197" y="559"/>
                  <a:pt x="1191" y="523"/>
                  <a:pt x="1182" y="512"/>
                </a:cubicBezTo>
                <a:cubicBezTo>
                  <a:pt x="1173" y="501"/>
                  <a:pt x="1155" y="496"/>
                  <a:pt x="1143" y="496"/>
                </a:cubicBezTo>
                <a:cubicBezTo>
                  <a:pt x="1131" y="496"/>
                  <a:pt x="1119" y="504"/>
                  <a:pt x="1111" y="510"/>
                </a:cubicBezTo>
                <a:cubicBezTo>
                  <a:pt x="1102" y="516"/>
                  <a:pt x="1102" y="526"/>
                  <a:pt x="1092" y="530"/>
                </a:cubicBezTo>
                <a:cubicBezTo>
                  <a:pt x="1082" y="534"/>
                  <a:pt x="1065" y="537"/>
                  <a:pt x="1053" y="532"/>
                </a:cubicBezTo>
                <a:cubicBezTo>
                  <a:pt x="1043" y="525"/>
                  <a:pt x="1038" y="507"/>
                  <a:pt x="1022" y="502"/>
                </a:cubicBezTo>
                <a:cubicBezTo>
                  <a:pt x="1012" y="493"/>
                  <a:pt x="1001" y="478"/>
                  <a:pt x="990" y="475"/>
                </a:cubicBezTo>
                <a:cubicBezTo>
                  <a:pt x="979" y="472"/>
                  <a:pt x="966" y="480"/>
                  <a:pt x="957" y="484"/>
                </a:cubicBezTo>
                <a:cubicBezTo>
                  <a:pt x="948" y="488"/>
                  <a:pt x="938" y="494"/>
                  <a:pt x="938" y="497"/>
                </a:cubicBezTo>
                <a:cubicBezTo>
                  <a:pt x="938" y="500"/>
                  <a:pt x="953" y="493"/>
                  <a:pt x="955" y="502"/>
                </a:cubicBezTo>
                <a:cubicBezTo>
                  <a:pt x="939" y="509"/>
                  <a:pt x="957" y="551"/>
                  <a:pt x="948" y="553"/>
                </a:cubicBezTo>
                <a:cubicBezTo>
                  <a:pt x="945" y="557"/>
                  <a:pt x="943" y="535"/>
                  <a:pt x="935" y="529"/>
                </a:cubicBezTo>
                <a:cubicBezTo>
                  <a:pt x="927" y="523"/>
                  <a:pt x="922" y="518"/>
                  <a:pt x="902" y="514"/>
                </a:cubicBezTo>
                <a:cubicBezTo>
                  <a:pt x="875" y="502"/>
                  <a:pt x="843" y="512"/>
                  <a:pt x="815" y="502"/>
                </a:cubicBezTo>
                <a:cubicBezTo>
                  <a:pt x="857" y="487"/>
                  <a:pt x="859" y="471"/>
                  <a:pt x="813" y="451"/>
                </a:cubicBezTo>
                <a:cubicBezTo>
                  <a:pt x="804" y="447"/>
                  <a:pt x="790" y="447"/>
                  <a:pt x="782" y="442"/>
                </a:cubicBezTo>
                <a:cubicBezTo>
                  <a:pt x="765" y="434"/>
                  <a:pt x="739" y="390"/>
                  <a:pt x="722" y="380"/>
                </a:cubicBezTo>
                <a:cubicBezTo>
                  <a:pt x="705" y="370"/>
                  <a:pt x="690" y="382"/>
                  <a:pt x="681" y="379"/>
                </a:cubicBezTo>
                <a:cubicBezTo>
                  <a:pt x="672" y="376"/>
                  <a:pt x="674" y="362"/>
                  <a:pt x="669" y="359"/>
                </a:cubicBezTo>
                <a:cubicBezTo>
                  <a:pt x="664" y="356"/>
                  <a:pt x="656" y="359"/>
                  <a:pt x="651" y="362"/>
                </a:cubicBezTo>
                <a:cubicBezTo>
                  <a:pt x="646" y="365"/>
                  <a:pt x="644" y="379"/>
                  <a:pt x="639" y="376"/>
                </a:cubicBezTo>
                <a:cubicBezTo>
                  <a:pt x="634" y="373"/>
                  <a:pt x="632" y="352"/>
                  <a:pt x="620" y="343"/>
                </a:cubicBezTo>
                <a:cubicBezTo>
                  <a:pt x="608" y="334"/>
                  <a:pt x="586" y="328"/>
                  <a:pt x="569" y="325"/>
                </a:cubicBezTo>
                <a:cubicBezTo>
                  <a:pt x="561" y="320"/>
                  <a:pt x="528" y="327"/>
                  <a:pt x="519" y="323"/>
                </a:cubicBezTo>
                <a:cubicBezTo>
                  <a:pt x="508" y="322"/>
                  <a:pt x="514" y="311"/>
                  <a:pt x="504" y="311"/>
                </a:cubicBezTo>
                <a:cubicBezTo>
                  <a:pt x="494" y="311"/>
                  <a:pt x="474" y="330"/>
                  <a:pt x="461" y="323"/>
                </a:cubicBezTo>
                <a:cubicBezTo>
                  <a:pt x="446" y="309"/>
                  <a:pt x="439" y="283"/>
                  <a:pt x="426" y="268"/>
                </a:cubicBezTo>
                <a:cubicBezTo>
                  <a:pt x="414" y="254"/>
                  <a:pt x="410" y="232"/>
                  <a:pt x="395" y="222"/>
                </a:cubicBezTo>
                <a:cubicBezTo>
                  <a:pt x="369" y="205"/>
                  <a:pt x="342" y="193"/>
                  <a:pt x="317" y="175"/>
                </a:cubicBezTo>
                <a:cubicBezTo>
                  <a:pt x="303" y="135"/>
                  <a:pt x="302" y="64"/>
                  <a:pt x="255" y="43"/>
                </a:cubicBezTo>
                <a:cubicBezTo>
                  <a:pt x="234" y="19"/>
                  <a:pt x="214" y="26"/>
                  <a:pt x="188" y="22"/>
                </a:cubicBezTo>
                <a:cubicBezTo>
                  <a:pt x="162" y="18"/>
                  <a:pt x="117" y="19"/>
                  <a:pt x="98" y="16"/>
                </a:cubicBezTo>
                <a:cubicBezTo>
                  <a:pt x="67" y="10"/>
                  <a:pt x="82" y="2"/>
                  <a:pt x="71" y="1"/>
                </a:cubicBezTo>
                <a:cubicBezTo>
                  <a:pt x="60" y="0"/>
                  <a:pt x="41" y="3"/>
                  <a:pt x="33" y="10"/>
                </a:cubicBezTo>
                <a:cubicBezTo>
                  <a:pt x="26" y="14"/>
                  <a:pt x="23" y="38"/>
                  <a:pt x="23" y="46"/>
                </a:cubicBezTo>
                <a:cubicBezTo>
                  <a:pt x="21" y="60"/>
                  <a:pt x="0" y="70"/>
                  <a:pt x="11" y="97"/>
                </a:cubicBezTo>
                <a:cubicBezTo>
                  <a:pt x="14" y="116"/>
                  <a:pt x="30" y="149"/>
                  <a:pt x="44" y="163"/>
                </a:cubicBezTo>
                <a:cubicBezTo>
                  <a:pt x="58" y="177"/>
                  <a:pt x="76" y="176"/>
                  <a:pt x="96" y="183"/>
                </a:cubicBezTo>
                <a:cubicBezTo>
                  <a:pt x="121" y="204"/>
                  <a:pt x="142" y="195"/>
                  <a:pt x="164" y="205"/>
                </a:cubicBezTo>
                <a:cubicBezTo>
                  <a:pt x="186" y="215"/>
                  <a:pt x="211" y="232"/>
                  <a:pt x="231" y="245"/>
                </a:cubicBezTo>
                <a:cubicBezTo>
                  <a:pt x="263" y="261"/>
                  <a:pt x="268" y="268"/>
                  <a:pt x="284" y="283"/>
                </a:cubicBezTo>
                <a:cubicBezTo>
                  <a:pt x="300" y="298"/>
                  <a:pt x="309" y="317"/>
                  <a:pt x="325" y="338"/>
                </a:cubicBezTo>
                <a:cubicBezTo>
                  <a:pt x="336" y="374"/>
                  <a:pt x="356" y="380"/>
                  <a:pt x="382" y="407"/>
                </a:cubicBezTo>
                <a:cubicBezTo>
                  <a:pt x="397" y="426"/>
                  <a:pt x="403" y="440"/>
                  <a:pt x="414" y="455"/>
                </a:cubicBezTo>
                <a:cubicBezTo>
                  <a:pt x="425" y="470"/>
                  <a:pt x="437" y="477"/>
                  <a:pt x="446" y="497"/>
                </a:cubicBezTo>
                <a:cubicBezTo>
                  <a:pt x="458" y="520"/>
                  <a:pt x="464" y="550"/>
                  <a:pt x="468" y="573"/>
                </a:cubicBezTo>
                <a:cubicBezTo>
                  <a:pt x="472" y="596"/>
                  <a:pt x="467" y="612"/>
                  <a:pt x="473" y="634"/>
                </a:cubicBezTo>
                <a:cubicBezTo>
                  <a:pt x="481" y="661"/>
                  <a:pt x="488" y="680"/>
                  <a:pt x="504" y="704"/>
                </a:cubicBezTo>
                <a:cubicBezTo>
                  <a:pt x="506" y="712"/>
                  <a:pt x="507" y="721"/>
                  <a:pt x="511" y="728"/>
                </a:cubicBezTo>
                <a:cubicBezTo>
                  <a:pt x="515" y="736"/>
                  <a:pt x="524" y="742"/>
                  <a:pt x="527" y="751"/>
                </a:cubicBezTo>
                <a:cubicBezTo>
                  <a:pt x="537" y="777"/>
                  <a:pt x="548" y="810"/>
                  <a:pt x="562" y="835"/>
                </a:cubicBezTo>
                <a:cubicBezTo>
                  <a:pt x="571" y="851"/>
                  <a:pt x="582" y="883"/>
                  <a:pt x="582" y="883"/>
                </a:cubicBezTo>
                <a:cubicBezTo>
                  <a:pt x="590" y="907"/>
                  <a:pt x="601" y="945"/>
                  <a:pt x="608" y="973"/>
                </a:cubicBezTo>
                <a:cubicBezTo>
                  <a:pt x="615" y="1001"/>
                  <a:pt x="616" y="1033"/>
                  <a:pt x="626" y="1053"/>
                </a:cubicBezTo>
                <a:cubicBezTo>
                  <a:pt x="640" y="1064"/>
                  <a:pt x="652" y="1083"/>
                  <a:pt x="667" y="1093"/>
                </a:cubicBezTo>
                <a:cubicBezTo>
                  <a:pt x="664" y="1109"/>
                  <a:pt x="679" y="1136"/>
                  <a:pt x="668" y="1147"/>
                </a:cubicBezTo>
                <a:cubicBezTo>
                  <a:pt x="659" y="1156"/>
                  <a:pt x="583" y="1160"/>
                  <a:pt x="566" y="1163"/>
                </a:cubicBezTo>
                <a:cubicBezTo>
                  <a:pt x="580" y="1219"/>
                  <a:pt x="562" y="1175"/>
                  <a:pt x="605" y="1218"/>
                </a:cubicBezTo>
                <a:cubicBezTo>
                  <a:pt x="611" y="1224"/>
                  <a:pt x="614" y="1235"/>
                  <a:pt x="620" y="1241"/>
                </a:cubicBezTo>
                <a:cubicBezTo>
                  <a:pt x="671" y="1292"/>
                  <a:pt x="721" y="1317"/>
                  <a:pt x="792" y="1327"/>
                </a:cubicBezTo>
                <a:cubicBezTo>
                  <a:pt x="827" y="1339"/>
                  <a:pt x="851" y="1370"/>
                  <a:pt x="886" y="1383"/>
                </a:cubicBezTo>
                <a:cubicBezTo>
                  <a:pt x="906" y="1390"/>
                  <a:pt x="908" y="1413"/>
                  <a:pt x="908" y="1413"/>
                </a:cubicBezTo>
                <a:cubicBezTo>
                  <a:pt x="935" y="1433"/>
                  <a:pt x="999" y="1439"/>
                  <a:pt x="1025" y="1459"/>
                </a:cubicBezTo>
                <a:cubicBezTo>
                  <a:pt x="1040" y="1470"/>
                  <a:pt x="1059" y="1476"/>
                  <a:pt x="1072" y="1490"/>
                </a:cubicBezTo>
                <a:cubicBezTo>
                  <a:pt x="1080" y="1498"/>
                  <a:pt x="1085" y="1509"/>
                  <a:pt x="1095" y="1514"/>
                </a:cubicBezTo>
                <a:cubicBezTo>
                  <a:pt x="1114" y="1524"/>
                  <a:pt x="1137" y="1523"/>
                  <a:pt x="1158" y="1529"/>
                </a:cubicBezTo>
                <a:cubicBezTo>
                  <a:pt x="1182" y="1545"/>
                  <a:pt x="1201" y="1552"/>
                  <a:pt x="1228" y="1560"/>
                </a:cubicBezTo>
                <a:cubicBezTo>
                  <a:pt x="1251" y="1558"/>
                  <a:pt x="1280" y="1568"/>
                  <a:pt x="1298" y="1553"/>
                </a:cubicBezTo>
                <a:cubicBezTo>
                  <a:pt x="1310" y="1543"/>
                  <a:pt x="1290" y="1522"/>
                  <a:pt x="1290" y="1506"/>
                </a:cubicBezTo>
                <a:cubicBezTo>
                  <a:pt x="1290" y="1464"/>
                  <a:pt x="1291" y="1433"/>
                  <a:pt x="1329" y="1420"/>
                </a:cubicBezTo>
                <a:cubicBezTo>
                  <a:pt x="1412" y="1423"/>
                  <a:pt x="1495" y="1423"/>
                  <a:pt x="1578" y="1428"/>
                </a:cubicBezTo>
                <a:cubicBezTo>
                  <a:pt x="1586" y="1428"/>
                  <a:pt x="1593" y="1436"/>
                  <a:pt x="1601" y="1436"/>
                </a:cubicBezTo>
                <a:cubicBezTo>
                  <a:pt x="1640" y="1436"/>
                  <a:pt x="1685" y="1385"/>
                  <a:pt x="1718" y="1374"/>
                </a:cubicBezTo>
                <a:cubicBezTo>
                  <a:pt x="1803" y="1345"/>
                  <a:pt x="1888" y="1318"/>
                  <a:pt x="1975" y="1296"/>
                </a:cubicBezTo>
                <a:cubicBezTo>
                  <a:pt x="1990" y="1286"/>
                  <a:pt x="2012" y="1272"/>
                  <a:pt x="2022" y="1257"/>
                </a:cubicBezTo>
                <a:cubicBezTo>
                  <a:pt x="2033" y="1241"/>
                  <a:pt x="2029" y="1219"/>
                  <a:pt x="2037" y="1202"/>
                </a:cubicBezTo>
                <a:cubicBezTo>
                  <a:pt x="2091" y="1094"/>
                  <a:pt x="2054" y="1199"/>
                  <a:pt x="2076" y="1132"/>
                </a:cubicBezTo>
                <a:cubicBezTo>
                  <a:pt x="2079" y="1106"/>
                  <a:pt x="2079" y="1080"/>
                  <a:pt x="2084" y="1055"/>
                </a:cubicBezTo>
                <a:cubicBezTo>
                  <a:pt x="2087" y="1039"/>
                  <a:pt x="2094" y="1024"/>
                  <a:pt x="2099" y="1008"/>
                </a:cubicBezTo>
                <a:cubicBezTo>
                  <a:pt x="2102" y="1000"/>
                  <a:pt x="2107" y="984"/>
                  <a:pt x="2107" y="984"/>
                </a:cubicBezTo>
                <a:cubicBezTo>
                  <a:pt x="2117" y="915"/>
                  <a:pt x="2118" y="886"/>
                  <a:pt x="2138" y="829"/>
                </a:cubicBezTo>
                <a:cubicBezTo>
                  <a:pt x="2130" y="764"/>
                  <a:pt x="2145" y="752"/>
                  <a:pt x="2123" y="774"/>
                </a:cubicBezTo>
                <a:close/>
              </a:path>
            </a:pathLst>
          </a:custGeom>
          <a:solidFill>
            <a:srgbClr val="FF6600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319" name="Freeform 7"/>
          <p:cNvSpPr>
            <a:spLocks/>
          </p:cNvSpPr>
          <p:nvPr/>
        </p:nvSpPr>
        <p:spPr bwMode="auto">
          <a:xfrm>
            <a:off x="465138" y="1069975"/>
            <a:ext cx="3594100" cy="4743450"/>
          </a:xfrm>
          <a:custGeom>
            <a:avLst/>
            <a:gdLst>
              <a:gd name="T0" fmla="*/ 742950 w 2264"/>
              <a:gd name="T1" fmla="*/ 47625 h 2988"/>
              <a:gd name="T2" fmla="*/ 622300 w 2264"/>
              <a:gd name="T3" fmla="*/ 53975 h 2988"/>
              <a:gd name="T4" fmla="*/ 585788 w 2264"/>
              <a:gd name="T5" fmla="*/ 252413 h 2988"/>
              <a:gd name="T6" fmla="*/ 374650 w 2264"/>
              <a:gd name="T7" fmla="*/ 265113 h 2988"/>
              <a:gd name="T8" fmla="*/ 334963 w 2264"/>
              <a:gd name="T9" fmla="*/ 425450 h 2988"/>
              <a:gd name="T10" fmla="*/ 328613 w 2264"/>
              <a:gd name="T11" fmla="*/ 544513 h 2988"/>
              <a:gd name="T12" fmla="*/ 282575 w 2264"/>
              <a:gd name="T13" fmla="*/ 663575 h 2988"/>
              <a:gd name="T14" fmla="*/ 498475 w 2264"/>
              <a:gd name="T15" fmla="*/ 722313 h 2988"/>
              <a:gd name="T16" fmla="*/ 671513 w 2264"/>
              <a:gd name="T17" fmla="*/ 684213 h 2988"/>
              <a:gd name="T18" fmla="*/ 708025 w 2264"/>
              <a:gd name="T19" fmla="*/ 771525 h 2988"/>
              <a:gd name="T20" fmla="*/ 844550 w 2264"/>
              <a:gd name="T21" fmla="*/ 795338 h 2988"/>
              <a:gd name="T22" fmla="*/ 1049338 w 2264"/>
              <a:gd name="T23" fmla="*/ 1120775 h 2988"/>
              <a:gd name="T24" fmla="*/ 1177925 w 2264"/>
              <a:gd name="T25" fmla="*/ 1574800 h 2988"/>
              <a:gd name="T26" fmla="*/ 1192213 w 2264"/>
              <a:gd name="T27" fmla="*/ 1735138 h 2988"/>
              <a:gd name="T28" fmla="*/ 1323975 w 2264"/>
              <a:gd name="T29" fmla="*/ 1944688 h 2988"/>
              <a:gd name="T30" fmla="*/ 1254125 w 2264"/>
              <a:gd name="T31" fmla="*/ 2016125 h 2988"/>
              <a:gd name="T32" fmla="*/ 1149350 w 2264"/>
              <a:gd name="T33" fmla="*/ 2362200 h 2988"/>
              <a:gd name="T34" fmla="*/ 1104900 w 2264"/>
              <a:gd name="T35" fmla="*/ 2700338 h 2988"/>
              <a:gd name="T36" fmla="*/ 1162050 w 2264"/>
              <a:gd name="T37" fmla="*/ 2805113 h 2988"/>
              <a:gd name="T38" fmla="*/ 1239838 w 2264"/>
              <a:gd name="T39" fmla="*/ 3081338 h 2988"/>
              <a:gd name="T40" fmla="*/ 1395413 w 2264"/>
              <a:gd name="T41" fmla="*/ 3152775 h 2988"/>
              <a:gd name="T42" fmla="*/ 1447800 w 2264"/>
              <a:gd name="T43" fmla="*/ 3409950 h 2988"/>
              <a:gd name="T44" fmla="*/ 1514475 w 2264"/>
              <a:gd name="T45" fmla="*/ 3543300 h 2988"/>
              <a:gd name="T46" fmla="*/ 1509713 w 2264"/>
              <a:gd name="T47" fmla="*/ 3673475 h 2988"/>
              <a:gd name="T48" fmla="*/ 1690688 w 2264"/>
              <a:gd name="T49" fmla="*/ 3824288 h 2988"/>
              <a:gd name="T50" fmla="*/ 1895475 w 2264"/>
              <a:gd name="T51" fmla="*/ 4033838 h 2988"/>
              <a:gd name="T52" fmla="*/ 1654175 w 2264"/>
              <a:gd name="T53" fmla="*/ 3625850 h 2988"/>
              <a:gd name="T54" fmla="*/ 1571625 w 2264"/>
              <a:gd name="T55" fmla="*/ 3490913 h 2988"/>
              <a:gd name="T56" fmla="*/ 1697038 w 2264"/>
              <a:gd name="T57" fmla="*/ 3544888 h 2988"/>
              <a:gd name="T58" fmla="*/ 1892300 w 2264"/>
              <a:gd name="T59" fmla="*/ 3838575 h 2988"/>
              <a:gd name="T60" fmla="*/ 2133600 w 2264"/>
              <a:gd name="T61" fmla="*/ 4064000 h 2988"/>
              <a:gd name="T62" fmla="*/ 2263775 w 2264"/>
              <a:gd name="T63" fmla="*/ 4367213 h 2988"/>
              <a:gd name="T64" fmla="*/ 2519363 w 2264"/>
              <a:gd name="T65" fmla="*/ 4478338 h 2988"/>
              <a:gd name="T66" fmla="*/ 2900363 w 2264"/>
              <a:gd name="T67" fmla="*/ 4600575 h 2988"/>
              <a:gd name="T68" fmla="*/ 3452813 w 2264"/>
              <a:gd name="T69" fmla="*/ 4714875 h 2988"/>
              <a:gd name="T70" fmla="*/ 3205163 w 2264"/>
              <a:gd name="T71" fmla="*/ 4552950 h 2988"/>
              <a:gd name="T72" fmla="*/ 2873375 w 2264"/>
              <a:gd name="T73" fmla="*/ 4376738 h 2988"/>
              <a:gd name="T74" fmla="*/ 2487613 w 2264"/>
              <a:gd name="T75" fmla="*/ 4119563 h 2988"/>
              <a:gd name="T76" fmla="*/ 2228850 w 2264"/>
              <a:gd name="T77" fmla="*/ 3811588 h 2988"/>
              <a:gd name="T78" fmla="*/ 2265363 w 2264"/>
              <a:gd name="T79" fmla="*/ 2959100 h 2988"/>
              <a:gd name="T80" fmla="*/ 2117725 w 2264"/>
              <a:gd name="T81" fmla="*/ 2662238 h 2988"/>
              <a:gd name="T82" fmla="*/ 1993900 w 2264"/>
              <a:gd name="T83" fmla="*/ 2489200 h 2988"/>
              <a:gd name="T84" fmla="*/ 1906588 w 2264"/>
              <a:gd name="T85" fmla="*/ 2192338 h 2988"/>
              <a:gd name="T86" fmla="*/ 1976438 w 2264"/>
              <a:gd name="T87" fmla="*/ 1984375 h 2988"/>
              <a:gd name="T88" fmla="*/ 1882775 w 2264"/>
              <a:gd name="T89" fmla="*/ 1747838 h 2988"/>
              <a:gd name="T90" fmla="*/ 1620838 w 2264"/>
              <a:gd name="T91" fmla="*/ 1058863 h 2988"/>
              <a:gd name="T92" fmla="*/ 1458913 w 2264"/>
              <a:gd name="T93" fmla="*/ 622300 h 2988"/>
              <a:gd name="T94" fmla="*/ 968375 w 2264"/>
              <a:gd name="T95" fmla="*/ 203200 h 298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264" h="2988">
                <a:moveTo>
                  <a:pt x="540" y="73"/>
                </a:moveTo>
                <a:cubicBezTo>
                  <a:pt x="531" y="64"/>
                  <a:pt x="510" y="89"/>
                  <a:pt x="498" y="82"/>
                </a:cubicBezTo>
                <a:cubicBezTo>
                  <a:pt x="486" y="75"/>
                  <a:pt x="475" y="39"/>
                  <a:pt x="468" y="30"/>
                </a:cubicBezTo>
                <a:cubicBezTo>
                  <a:pt x="461" y="21"/>
                  <a:pt x="463" y="32"/>
                  <a:pt x="454" y="27"/>
                </a:cubicBezTo>
                <a:cubicBezTo>
                  <a:pt x="434" y="19"/>
                  <a:pt x="425" y="0"/>
                  <a:pt x="415" y="1"/>
                </a:cubicBezTo>
                <a:cubicBezTo>
                  <a:pt x="405" y="2"/>
                  <a:pt x="398" y="18"/>
                  <a:pt x="392" y="34"/>
                </a:cubicBezTo>
                <a:cubicBezTo>
                  <a:pt x="391" y="47"/>
                  <a:pt x="371" y="85"/>
                  <a:pt x="379" y="99"/>
                </a:cubicBezTo>
                <a:cubicBezTo>
                  <a:pt x="386" y="115"/>
                  <a:pt x="434" y="123"/>
                  <a:pt x="432" y="133"/>
                </a:cubicBezTo>
                <a:cubicBezTo>
                  <a:pt x="413" y="180"/>
                  <a:pt x="417" y="171"/>
                  <a:pt x="369" y="159"/>
                </a:cubicBezTo>
                <a:cubicBezTo>
                  <a:pt x="351" y="163"/>
                  <a:pt x="346" y="132"/>
                  <a:pt x="324" y="133"/>
                </a:cubicBezTo>
                <a:cubicBezTo>
                  <a:pt x="304" y="132"/>
                  <a:pt x="262" y="144"/>
                  <a:pt x="247" y="150"/>
                </a:cubicBezTo>
                <a:cubicBezTo>
                  <a:pt x="232" y="156"/>
                  <a:pt x="243" y="159"/>
                  <a:pt x="236" y="167"/>
                </a:cubicBezTo>
                <a:cubicBezTo>
                  <a:pt x="228" y="169"/>
                  <a:pt x="205" y="191"/>
                  <a:pt x="202" y="198"/>
                </a:cubicBezTo>
                <a:cubicBezTo>
                  <a:pt x="186" y="236"/>
                  <a:pt x="216" y="219"/>
                  <a:pt x="182" y="244"/>
                </a:cubicBezTo>
                <a:cubicBezTo>
                  <a:pt x="177" y="257"/>
                  <a:pt x="211" y="250"/>
                  <a:pt x="211" y="268"/>
                </a:cubicBezTo>
                <a:cubicBezTo>
                  <a:pt x="209" y="279"/>
                  <a:pt x="178" y="300"/>
                  <a:pt x="171" y="310"/>
                </a:cubicBezTo>
                <a:cubicBezTo>
                  <a:pt x="164" y="320"/>
                  <a:pt x="163" y="325"/>
                  <a:pt x="169" y="330"/>
                </a:cubicBezTo>
                <a:cubicBezTo>
                  <a:pt x="175" y="335"/>
                  <a:pt x="200" y="334"/>
                  <a:pt x="207" y="343"/>
                </a:cubicBezTo>
                <a:cubicBezTo>
                  <a:pt x="216" y="348"/>
                  <a:pt x="203" y="378"/>
                  <a:pt x="211" y="387"/>
                </a:cubicBezTo>
                <a:cubicBezTo>
                  <a:pt x="219" y="396"/>
                  <a:pt x="257" y="395"/>
                  <a:pt x="252" y="400"/>
                </a:cubicBezTo>
                <a:cubicBezTo>
                  <a:pt x="247" y="403"/>
                  <a:pt x="220" y="416"/>
                  <a:pt x="178" y="418"/>
                </a:cubicBezTo>
                <a:cubicBezTo>
                  <a:pt x="136" y="420"/>
                  <a:pt x="10" y="403"/>
                  <a:pt x="0" y="412"/>
                </a:cubicBezTo>
                <a:cubicBezTo>
                  <a:pt x="14" y="466"/>
                  <a:pt x="61" y="462"/>
                  <a:pt x="120" y="470"/>
                </a:cubicBezTo>
                <a:cubicBezTo>
                  <a:pt x="185" y="467"/>
                  <a:pt x="258" y="487"/>
                  <a:pt x="314" y="455"/>
                </a:cubicBezTo>
                <a:cubicBezTo>
                  <a:pt x="348" y="451"/>
                  <a:pt x="328" y="457"/>
                  <a:pt x="336" y="453"/>
                </a:cubicBezTo>
                <a:cubicBezTo>
                  <a:pt x="344" y="449"/>
                  <a:pt x="347" y="433"/>
                  <a:pt x="361" y="429"/>
                </a:cubicBezTo>
                <a:cubicBezTo>
                  <a:pt x="382" y="431"/>
                  <a:pt x="412" y="414"/>
                  <a:pt x="423" y="431"/>
                </a:cubicBezTo>
                <a:cubicBezTo>
                  <a:pt x="432" y="445"/>
                  <a:pt x="376" y="447"/>
                  <a:pt x="376" y="447"/>
                </a:cubicBezTo>
                <a:cubicBezTo>
                  <a:pt x="370" y="452"/>
                  <a:pt x="369" y="469"/>
                  <a:pt x="381" y="475"/>
                </a:cubicBezTo>
                <a:cubicBezTo>
                  <a:pt x="393" y="481"/>
                  <a:pt x="429" y="486"/>
                  <a:pt x="446" y="486"/>
                </a:cubicBezTo>
                <a:cubicBezTo>
                  <a:pt x="462" y="485"/>
                  <a:pt x="472" y="478"/>
                  <a:pt x="483" y="475"/>
                </a:cubicBezTo>
                <a:cubicBezTo>
                  <a:pt x="494" y="472"/>
                  <a:pt x="506" y="464"/>
                  <a:pt x="514" y="468"/>
                </a:cubicBezTo>
                <a:cubicBezTo>
                  <a:pt x="523" y="471"/>
                  <a:pt x="508" y="461"/>
                  <a:pt x="532" y="501"/>
                </a:cubicBezTo>
                <a:cubicBezTo>
                  <a:pt x="540" y="515"/>
                  <a:pt x="551" y="534"/>
                  <a:pt x="565" y="552"/>
                </a:cubicBezTo>
                <a:cubicBezTo>
                  <a:pt x="579" y="570"/>
                  <a:pt x="603" y="584"/>
                  <a:pt x="619" y="610"/>
                </a:cubicBezTo>
                <a:cubicBezTo>
                  <a:pt x="635" y="636"/>
                  <a:pt x="645" y="686"/>
                  <a:pt x="661" y="706"/>
                </a:cubicBezTo>
                <a:cubicBezTo>
                  <a:pt x="673" y="731"/>
                  <a:pt x="705" y="715"/>
                  <a:pt x="715" y="730"/>
                </a:cubicBezTo>
                <a:cubicBezTo>
                  <a:pt x="725" y="745"/>
                  <a:pt x="715" y="753"/>
                  <a:pt x="719" y="797"/>
                </a:cubicBezTo>
                <a:cubicBezTo>
                  <a:pt x="735" y="861"/>
                  <a:pt x="723" y="929"/>
                  <a:pt x="742" y="992"/>
                </a:cubicBezTo>
                <a:cubicBezTo>
                  <a:pt x="745" y="1001"/>
                  <a:pt x="753" y="1007"/>
                  <a:pt x="758" y="1015"/>
                </a:cubicBezTo>
                <a:cubicBezTo>
                  <a:pt x="761" y="1024"/>
                  <a:pt x="757" y="1032"/>
                  <a:pt x="756" y="1045"/>
                </a:cubicBezTo>
                <a:cubicBezTo>
                  <a:pt x="755" y="1058"/>
                  <a:pt x="751" y="1079"/>
                  <a:pt x="751" y="1093"/>
                </a:cubicBezTo>
                <a:cubicBezTo>
                  <a:pt x="751" y="1112"/>
                  <a:pt x="746" y="1111"/>
                  <a:pt x="754" y="1129"/>
                </a:cubicBezTo>
                <a:cubicBezTo>
                  <a:pt x="762" y="1147"/>
                  <a:pt x="784" y="1186"/>
                  <a:pt x="797" y="1202"/>
                </a:cubicBezTo>
                <a:cubicBezTo>
                  <a:pt x="800" y="1215"/>
                  <a:pt x="828" y="1213"/>
                  <a:pt x="834" y="1225"/>
                </a:cubicBezTo>
                <a:cubicBezTo>
                  <a:pt x="841" y="1240"/>
                  <a:pt x="856" y="1282"/>
                  <a:pt x="856" y="1282"/>
                </a:cubicBezTo>
                <a:cubicBezTo>
                  <a:pt x="853" y="1290"/>
                  <a:pt x="834" y="1287"/>
                  <a:pt x="828" y="1293"/>
                </a:cubicBezTo>
                <a:cubicBezTo>
                  <a:pt x="822" y="1299"/>
                  <a:pt x="792" y="1262"/>
                  <a:pt x="790" y="1270"/>
                </a:cubicBezTo>
                <a:cubicBezTo>
                  <a:pt x="785" y="1293"/>
                  <a:pt x="774" y="1385"/>
                  <a:pt x="766" y="1419"/>
                </a:cubicBezTo>
                <a:cubicBezTo>
                  <a:pt x="758" y="1453"/>
                  <a:pt x="749" y="1462"/>
                  <a:pt x="742" y="1474"/>
                </a:cubicBezTo>
                <a:cubicBezTo>
                  <a:pt x="736" y="1487"/>
                  <a:pt x="731" y="1473"/>
                  <a:pt x="724" y="1488"/>
                </a:cubicBezTo>
                <a:cubicBezTo>
                  <a:pt x="717" y="1503"/>
                  <a:pt x="709" y="1540"/>
                  <a:pt x="703" y="1563"/>
                </a:cubicBezTo>
                <a:cubicBezTo>
                  <a:pt x="697" y="1586"/>
                  <a:pt x="686" y="1606"/>
                  <a:pt x="685" y="1629"/>
                </a:cubicBezTo>
                <a:cubicBezTo>
                  <a:pt x="684" y="1652"/>
                  <a:pt x="692" y="1678"/>
                  <a:pt x="696" y="1701"/>
                </a:cubicBezTo>
                <a:cubicBezTo>
                  <a:pt x="702" y="1720"/>
                  <a:pt x="706" y="1757"/>
                  <a:pt x="712" y="1768"/>
                </a:cubicBezTo>
                <a:cubicBezTo>
                  <a:pt x="716" y="1779"/>
                  <a:pt x="718" y="1770"/>
                  <a:pt x="721" y="1770"/>
                </a:cubicBezTo>
                <a:cubicBezTo>
                  <a:pt x="724" y="1770"/>
                  <a:pt x="732" y="1761"/>
                  <a:pt x="732" y="1767"/>
                </a:cubicBezTo>
                <a:cubicBezTo>
                  <a:pt x="732" y="1773"/>
                  <a:pt x="725" y="1795"/>
                  <a:pt x="724" y="1807"/>
                </a:cubicBezTo>
                <a:cubicBezTo>
                  <a:pt x="723" y="1819"/>
                  <a:pt x="715" y="1815"/>
                  <a:pt x="724" y="1837"/>
                </a:cubicBezTo>
                <a:cubicBezTo>
                  <a:pt x="733" y="1859"/>
                  <a:pt x="765" y="1918"/>
                  <a:pt x="781" y="1941"/>
                </a:cubicBezTo>
                <a:cubicBezTo>
                  <a:pt x="798" y="1962"/>
                  <a:pt x="807" y="1970"/>
                  <a:pt x="823" y="1977"/>
                </a:cubicBezTo>
                <a:cubicBezTo>
                  <a:pt x="835" y="1984"/>
                  <a:pt x="846" y="1982"/>
                  <a:pt x="855" y="1984"/>
                </a:cubicBezTo>
                <a:cubicBezTo>
                  <a:pt x="864" y="1986"/>
                  <a:pt x="875" y="1980"/>
                  <a:pt x="879" y="1986"/>
                </a:cubicBezTo>
                <a:cubicBezTo>
                  <a:pt x="884" y="1992"/>
                  <a:pt x="879" y="2003"/>
                  <a:pt x="882" y="2020"/>
                </a:cubicBezTo>
                <a:cubicBezTo>
                  <a:pt x="885" y="2037"/>
                  <a:pt x="893" y="2068"/>
                  <a:pt x="898" y="2089"/>
                </a:cubicBezTo>
                <a:cubicBezTo>
                  <a:pt x="907" y="2107"/>
                  <a:pt x="902" y="2131"/>
                  <a:pt x="912" y="2148"/>
                </a:cubicBezTo>
                <a:cubicBezTo>
                  <a:pt x="917" y="2163"/>
                  <a:pt x="916" y="2168"/>
                  <a:pt x="919" y="2178"/>
                </a:cubicBezTo>
                <a:cubicBezTo>
                  <a:pt x="922" y="2188"/>
                  <a:pt x="925" y="2200"/>
                  <a:pt x="931" y="2209"/>
                </a:cubicBezTo>
                <a:cubicBezTo>
                  <a:pt x="934" y="2220"/>
                  <a:pt x="949" y="2222"/>
                  <a:pt x="954" y="2232"/>
                </a:cubicBezTo>
                <a:cubicBezTo>
                  <a:pt x="960" y="2244"/>
                  <a:pt x="974" y="2243"/>
                  <a:pt x="976" y="2256"/>
                </a:cubicBezTo>
                <a:cubicBezTo>
                  <a:pt x="977" y="2265"/>
                  <a:pt x="986" y="2291"/>
                  <a:pt x="982" y="2301"/>
                </a:cubicBezTo>
                <a:cubicBezTo>
                  <a:pt x="978" y="2311"/>
                  <a:pt x="950" y="2307"/>
                  <a:pt x="951" y="2314"/>
                </a:cubicBezTo>
                <a:cubicBezTo>
                  <a:pt x="952" y="2321"/>
                  <a:pt x="974" y="2337"/>
                  <a:pt x="987" y="2346"/>
                </a:cubicBezTo>
                <a:cubicBezTo>
                  <a:pt x="1000" y="2355"/>
                  <a:pt x="1014" y="2357"/>
                  <a:pt x="1027" y="2367"/>
                </a:cubicBezTo>
                <a:cubicBezTo>
                  <a:pt x="1037" y="2379"/>
                  <a:pt x="1049" y="2385"/>
                  <a:pt x="1065" y="2409"/>
                </a:cubicBezTo>
                <a:cubicBezTo>
                  <a:pt x="1073" y="2423"/>
                  <a:pt x="1064" y="2437"/>
                  <a:pt x="1074" y="2454"/>
                </a:cubicBezTo>
                <a:cubicBezTo>
                  <a:pt x="1084" y="2471"/>
                  <a:pt x="1105" y="2495"/>
                  <a:pt x="1125" y="2509"/>
                </a:cubicBezTo>
                <a:cubicBezTo>
                  <a:pt x="1157" y="2541"/>
                  <a:pt x="1162" y="2588"/>
                  <a:pt x="1194" y="2541"/>
                </a:cubicBezTo>
                <a:cubicBezTo>
                  <a:pt x="1169" y="2503"/>
                  <a:pt x="1162" y="2466"/>
                  <a:pt x="1122" y="2440"/>
                </a:cubicBezTo>
                <a:cubicBezTo>
                  <a:pt x="1105" y="2416"/>
                  <a:pt x="1112" y="2403"/>
                  <a:pt x="1099" y="2377"/>
                </a:cubicBezTo>
                <a:cubicBezTo>
                  <a:pt x="1086" y="2351"/>
                  <a:pt x="1053" y="2304"/>
                  <a:pt x="1042" y="2284"/>
                </a:cubicBezTo>
                <a:cubicBezTo>
                  <a:pt x="1030" y="2264"/>
                  <a:pt x="1042" y="2271"/>
                  <a:pt x="1033" y="2257"/>
                </a:cubicBezTo>
                <a:cubicBezTo>
                  <a:pt x="1028" y="2251"/>
                  <a:pt x="1019" y="2257"/>
                  <a:pt x="1012" y="2247"/>
                </a:cubicBezTo>
                <a:cubicBezTo>
                  <a:pt x="1005" y="2237"/>
                  <a:pt x="994" y="2219"/>
                  <a:pt x="990" y="2199"/>
                </a:cubicBezTo>
                <a:cubicBezTo>
                  <a:pt x="986" y="2179"/>
                  <a:pt x="982" y="2132"/>
                  <a:pt x="991" y="2125"/>
                </a:cubicBezTo>
                <a:cubicBezTo>
                  <a:pt x="996" y="2118"/>
                  <a:pt x="1037" y="2155"/>
                  <a:pt x="1045" y="2158"/>
                </a:cubicBezTo>
                <a:cubicBezTo>
                  <a:pt x="1059" y="2175"/>
                  <a:pt x="1045" y="2196"/>
                  <a:pt x="1069" y="2233"/>
                </a:cubicBezTo>
                <a:cubicBezTo>
                  <a:pt x="1078" y="2254"/>
                  <a:pt x="1079" y="2263"/>
                  <a:pt x="1098" y="2287"/>
                </a:cubicBezTo>
                <a:cubicBezTo>
                  <a:pt x="1117" y="2311"/>
                  <a:pt x="1170" y="2355"/>
                  <a:pt x="1186" y="2377"/>
                </a:cubicBezTo>
                <a:cubicBezTo>
                  <a:pt x="1203" y="2397"/>
                  <a:pt x="1187" y="2409"/>
                  <a:pt x="1192" y="2418"/>
                </a:cubicBezTo>
                <a:cubicBezTo>
                  <a:pt x="1197" y="2427"/>
                  <a:pt x="1199" y="2419"/>
                  <a:pt x="1216" y="2434"/>
                </a:cubicBezTo>
                <a:cubicBezTo>
                  <a:pt x="1233" y="2449"/>
                  <a:pt x="1272" y="2487"/>
                  <a:pt x="1293" y="2508"/>
                </a:cubicBezTo>
                <a:cubicBezTo>
                  <a:pt x="1303" y="2527"/>
                  <a:pt x="1329" y="2544"/>
                  <a:pt x="1344" y="2560"/>
                </a:cubicBezTo>
                <a:cubicBezTo>
                  <a:pt x="1366" y="2583"/>
                  <a:pt x="1354" y="2622"/>
                  <a:pt x="1368" y="2650"/>
                </a:cubicBezTo>
                <a:cubicBezTo>
                  <a:pt x="1374" y="2671"/>
                  <a:pt x="1351" y="2671"/>
                  <a:pt x="1359" y="2689"/>
                </a:cubicBezTo>
                <a:cubicBezTo>
                  <a:pt x="1369" y="2706"/>
                  <a:pt x="1406" y="2736"/>
                  <a:pt x="1426" y="2751"/>
                </a:cubicBezTo>
                <a:cubicBezTo>
                  <a:pt x="1446" y="2760"/>
                  <a:pt x="1458" y="2773"/>
                  <a:pt x="1479" y="2779"/>
                </a:cubicBezTo>
                <a:cubicBezTo>
                  <a:pt x="1494" y="2785"/>
                  <a:pt x="1496" y="2790"/>
                  <a:pt x="1515" y="2796"/>
                </a:cubicBezTo>
                <a:cubicBezTo>
                  <a:pt x="1533" y="2803"/>
                  <a:pt x="1569" y="2814"/>
                  <a:pt x="1587" y="2821"/>
                </a:cubicBezTo>
                <a:cubicBezTo>
                  <a:pt x="1605" y="2827"/>
                  <a:pt x="1613" y="2837"/>
                  <a:pt x="1623" y="2841"/>
                </a:cubicBezTo>
                <a:cubicBezTo>
                  <a:pt x="1633" y="2845"/>
                  <a:pt x="1611" y="2835"/>
                  <a:pt x="1645" y="2844"/>
                </a:cubicBezTo>
                <a:cubicBezTo>
                  <a:pt x="1701" y="2872"/>
                  <a:pt x="1769" y="2874"/>
                  <a:pt x="1827" y="2898"/>
                </a:cubicBezTo>
                <a:cubicBezTo>
                  <a:pt x="1872" y="2907"/>
                  <a:pt x="1867" y="2863"/>
                  <a:pt x="1899" y="2866"/>
                </a:cubicBezTo>
                <a:cubicBezTo>
                  <a:pt x="1931" y="2869"/>
                  <a:pt x="1973" y="2897"/>
                  <a:pt x="2019" y="2914"/>
                </a:cubicBezTo>
                <a:cubicBezTo>
                  <a:pt x="2068" y="2965"/>
                  <a:pt x="2107" y="2958"/>
                  <a:pt x="2175" y="2970"/>
                </a:cubicBezTo>
                <a:cubicBezTo>
                  <a:pt x="2188" y="2967"/>
                  <a:pt x="2249" y="2988"/>
                  <a:pt x="2256" y="2977"/>
                </a:cubicBezTo>
                <a:cubicBezTo>
                  <a:pt x="2264" y="2964"/>
                  <a:pt x="2216" y="2942"/>
                  <a:pt x="2211" y="2938"/>
                </a:cubicBezTo>
                <a:cubicBezTo>
                  <a:pt x="2161" y="2902"/>
                  <a:pt x="2078" y="2882"/>
                  <a:pt x="2019" y="2868"/>
                </a:cubicBezTo>
                <a:cubicBezTo>
                  <a:pt x="1986" y="2851"/>
                  <a:pt x="1957" y="2840"/>
                  <a:pt x="1924" y="2824"/>
                </a:cubicBezTo>
                <a:cubicBezTo>
                  <a:pt x="1892" y="2808"/>
                  <a:pt x="1850" y="2781"/>
                  <a:pt x="1831" y="2770"/>
                </a:cubicBezTo>
                <a:cubicBezTo>
                  <a:pt x="1812" y="2759"/>
                  <a:pt x="1820" y="2764"/>
                  <a:pt x="1810" y="2757"/>
                </a:cubicBezTo>
                <a:cubicBezTo>
                  <a:pt x="1800" y="2750"/>
                  <a:pt x="1793" y="2745"/>
                  <a:pt x="1770" y="2728"/>
                </a:cubicBezTo>
                <a:cubicBezTo>
                  <a:pt x="1732" y="2690"/>
                  <a:pt x="1721" y="2681"/>
                  <a:pt x="1669" y="2657"/>
                </a:cubicBezTo>
                <a:cubicBezTo>
                  <a:pt x="1636" y="2632"/>
                  <a:pt x="1587" y="2633"/>
                  <a:pt x="1567" y="2595"/>
                </a:cubicBezTo>
                <a:cubicBezTo>
                  <a:pt x="1562" y="2574"/>
                  <a:pt x="1559" y="2553"/>
                  <a:pt x="1552" y="2533"/>
                </a:cubicBezTo>
                <a:cubicBezTo>
                  <a:pt x="1536" y="2488"/>
                  <a:pt x="1490" y="2481"/>
                  <a:pt x="1458" y="2455"/>
                </a:cubicBezTo>
                <a:cubicBezTo>
                  <a:pt x="1438" y="2439"/>
                  <a:pt x="1404" y="2401"/>
                  <a:pt x="1404" y="2401"/>
                </a:cubicBezTo>
                <a:cubicBezTo>
                  <a:pt x="1371" y="2305"/>
                  <a:pt x="1343" y="2210"/>
                  <a:pt x="1318" y="2113"/>
                </a:cubicBezTo>
                <a:cubicBezTo>
                  <a:pt x="1324" y="1986"/>
                  <a:pt x="1303" y="1960"/>
                  <a:pt x="1381" y="1895"/>
                </a:cubicBezTo>
                <a:cubicBezTo>
                  <a:pt x="1421" y="1862"/>
                  <a:pt x="1385" y="1877"/>
                  <a:pt x="1427" y="1864"/>
                </a:cubicBezTo>
                <a:cubicBezTo>
                  <a:pt x="1457" y="1819"/>
                  <a:pt x="1454" y="1809"/>
                  <a:pt x="1443" y="1747"/>
                </a:cubicBezTo>
                <a:cubicBezTo>
                  <a:pt x="1442" y="1739"/>
                  <a:pt x="1441" y="1729"/>
                  <a:pt x="1435" y="1723"/>
                </a:cubicBezTo>
                <a:cubicBezTo>
                  <a:pt x="1402" y="1690"/>
                  <a:pt x="1377" y="1689"/>
                  <a:pt x="1334" y="1677"/>
                </a:cubicBezTo>
                <a:cubicBezTo>
                  <a:pt x="1324" y="1669"/>
                  <a:pt x="1315" y="1658"/>
                  <a:pt x="1303" y="1653"/>
                </a:cubicBezTo>
                <a:cubicBezTo>
                  <a:pt x="1291" y="1648"/>
                  <a:pt x="1270" y="1658"/>
                  <a:pt x="1264" y="1646"/>
                </a:cubicBezTo>
                <a:cubicBezTo>
                  <a:pt x="1251" y="1623"/>
                  <a:pt x="1263" y="1593"/>
                  <a:pt x="1256" y="1568"/>
                </a:cubicBezTo>
                <a:cubicBezTo>
                  <a:pt x="1245" y="1529"/>
                  <a:pt x="1194" y="1501"/>
                  <a:pt x="1170" y="1467"/>
                </a:cubicBezTo>
                <a:cubicBezTo>
                  <a:pt x="1173" y="1443"/>
                  <a:pt x="1170" y="1418"/>
                  <a:pt x="1178" y="1396"/>
                </a:cubicBezTo>
                <a:cubicBezTo>
                  <a:pt x="1181" y="1387"/>
                  <a:pt x="1193" y="1385"/>
                  <a:pt x="1201" y="1381"/>
                </a:cubicBezTo>
                <a:cubicBezTo>
                  <a:pt x="1247" y="1361"/>
                  <a:pt x="1260" y="1363"/>
                  <a:pt x="1295" y="1326"/>
                </a:cubicBezTo>
                <a:cubicBezTo>
                  <a:pt x="1310" y="1308"/>
                  <a:pt x="1331" y="1291"/>
                  <a:pt x="1323" y="1278"/>
                </a:cubicBezTo>
                <a:cubicBezTo>
                  <a:pt x="1315" y="1265"/>
                  <a:pt x="1271" y="1262"/>
                  <a:pt x="1245" y="1250"/>
                </a:cubicBezTo>
                <a:cubicBezTo>
                  <a:pt x="1219" y="1238"/>
                  <a:pt x="1195" y="1229"/>
                  <a:pt x="1169" y="1208"/>
                </a:cubicBezTo>
                <a:cubicBezTo>
                  <a:pt x="1165" y="1202"/>
                  <a:pt x="1084" y="1133"/>
                  <a:pt x="1087" y="1122"/>
                </a:cubicBezTo>
                <a:cubicBezTo>
                  <a:pt x="1093" y="1104"/>
                  <a:pt x="1186" y="1101"/>
                  <a:pt x="1186" y="1101"/>
                </a:cubicBezTo>
                <a:cubicBezTo>
                  <a:pt x="1202" y="1052"/>
                  <a:pt x="1173" y="1037"/>
                  <a:pt x="1147" y="1000"/>
                </a:cubicBezTo>
                <a:cubicBezTo>
                  <a:pt x="1131" y="953"/>
                  <a:pt x="1136" y="909"/>
                  <a:pt x="1108" y="867"/>
                </a:cubicBezTo>
                <a:cubicBezTo>
                  <a:pt x="1089" y="795"/>
                  <a:pt x="1061" y="729"/>
                  <a:pt x="1021" y="667"/>
                </a:cubicBezTo>
                <a:cubicBezTo>
                  <a:pt x="1016" y="646"/>
                  <a:pt x="1004" y="631"/>
                  <a:pt x="999" y="610"/>
                </a:cubicBezTo>
                <a:cubicBezTo>
                  <a:pt x="996" y="600"/>
                  <a:pt x="991" y="579"/>
                  <a:pt x="991" y="579"/>
                </a:cubicBezTo>
                <a:cubicBezTo>
                  <a:pt x="983" y="510"/>
                  <a:pt x="981" y="433"/>
                  <a:pt x="919" y="392"/>
                </a:cubicBezTo>
                <a:cubicBezTo>
                  <a:pt x="905" y="352"/>
                  <a:pt x="862" y="309"/>
                  <a:pt x="831" y="277"/>
                </a:cubicBezTo>
                <a:cubicBezTo>
                  <a:pt x="806" y="205"/>
                  <a:pt x="726" y="167"/>
                  <a:pt x="657" y="143"/>
                </a:cubicBezTo>
                <a:cubicBezTo>
                  <a:pt x="641" y="138"/>
                  <a:pt x="626" y="132"/>
                  <a:pt x="610" y="128"/>
                </a:cubicBezTo>
                <a:cubicBezTo>
                  <a:pt x="589" y="122"/>
                  <a:pt x="553" y="100"/>
                  <a:pt x="553" y="100"/>
                </a:cubicBezTo>
                <a:cubicBezTo>
                  <a:pt x="543" y="72"/>
                  <a:pt x="540" y="97"/>
                  <a:pt x="540" y="73"/>
                </a:cubicBezTo>
                <a:close/>
              </a:path>
            </a:pathLst>
          </a:custGeom>
          <a:solidFill>
            <a:srgbClr val="00CC00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320" name="WordArt 8"/>
          <p:cNvSpPr>
            <a:spLocks noChangeArrowheads="1" noChangeShapeType="1"/>
          </p:cNvSpPr>
          <p:nvPr/>
        </p:nvSpPr>
        <p:spPr bwMode="auto">
          <a:xfrm>
            <a:off x="468313" y="115888"/>
            <a:ext cx="8207375" cy="596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ru-RU" sz="3600" b="1" kern="10">
                <a:ln w="317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Comic Sans MS"/>
              </a:rPr>
              <a:t>Басейни  річок  Північної Америки</a:t>
            </a:r>
          </a:p>
        </p:txBody>
      </p:sp>
      <p:grpSp>
        <p:nvGrpSpPr>
          <p:cNvPr id="13339" name="Group 27"/>
          <p:cNvGrpSpPr>
            <a:grpSpLocks/>
          </p:cNvGrpSpPr>
          <p:nvPr/>
        </p:nvGrpSpPr>
        <p:grpSpPr bwMode="auto">
          <a:xfrm>
            <a:off x="5791200" y="2819400"/>
            <a:ext cx="3048000" cy="1552575"/>
            <a:chOff x="3648" y="1776"/>
            <a:chExt cx="1920" cy="978"/>
          </a:xfrm>
        </p:grpSpPr>
        <p:sp>
          <p:nvSpPr>
            <p:cNvPr id="3107" name="Rectangle 10"/>
            <p:cNvSpPr>
              <a:spLocks noChangeArrowheads="1"/>
            </p:cNvSpPr>
            <p:nvPr/>
          </p:nvSpPr>
          <p:spPr bwMode="auto">
            <a:xfrm>
              <a:off x="3648" y="1824"/>
              <a:ext cx="432" cy="240"/>
            </a:xfrm>
            <a:prstGeom prst="rect">
              <a:avLst/>
            </a:prstGeom>
            <a:solidFill>
              <a:srgbClr val="FF99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3108" name="Text Box 11"/>
            <p:cNvSpPr txBox="1">
              <a:spLocks noChangeArrowheads="1"/>
            </p:cNvSpPr>
            <p:nvPr/>
          </p:nvSpPr>
          <p:spPr bwMode="auto">
            <a:xfrm>
              <a:off x="4080" y="1776"/>
              <a:ext cx="1488" cy="9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l"/>
              <a:r>
                <a:rPr lang="uk-UA" sz="2000" b="1" i="1" dirty="0"/>
                <a:t>– </a:t>
              </a:r>
              <a:r>
                <a:rPr lang="uk-UA" b="1" i="1" dirty="0"/>
                <a:t>басейн Північного Льодовитого   океану;</a:t>
              </a:r>
              <a:endParaRPr lang="ru-RU" b="1" i="1" dirty="0"/>
            </a:p>
          </p:txBody>
        </p:sp>
      </p:grpSp>
      <p:grpSp>
        <p:nvGrpSpPr>
          <p:cNvPr id="13324" name="Group 12"/>
          <p:cNvGrpSpPr>
            <a:grpSpLocks/>
          </p:cNvGrpSpPr>
          <p:nvPr/>
        </p:nvGrpSpPr>
        <p:grpSpPr bwMode="auto">
          <a:xfrm>
            <a:off x="5791200" y="1219205"/>
            <a:ext cx="2971800" cy="1200152"/>
            <a:chOff x="3408" y="1920"/>
            <a:chExt cx="1872" cy="756"/>
          </a:xfrm>
        </p:grpSpPr>
        <p:sp>
          <p:nvSpPr>
            <p:cNvPr id="3105" name="Rectangle 13"/>
            <p:cNvSpPr>
              <a:spLocks noChangeArrowheads="1"/>
            </p:cNvSpPr>
            <p:nvPr/>
          </p:nvSpPr>
          <p:spPr bwMode="auto">
            <a:xfrm>
              <a:off x="3408" y="1968"/>
              <a:ext cx="432" cy="240"/>
            </a:xfrm>
            <a:prstGeom prst="rect">
              <a:avLst/>
            </a:prstGeom>
            <a:solidFill>
              <a:srgbClr val="FF0000">
                <a:alpha val="50195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3106" name="Rectangle 14"/>
            <p:cNvSpPr>
              <a:spLocks noChangeArrowheads="1"/>
            </p:cNvSpPr>
            <p:nvPr/>
          </p:nvSpPr>
          <p:spPr bwMode="auto">
            <a:xfrm>
              <a:off x="3840" y="1920"/>
              <a:ext cx="1440" cy="7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/>
              <a:r>
                <a:rPr lang="uk-UA" sz="2400" b="1" i="1" dirty="0">
                  <a:latin typeface="Times New Roman" pitchFamily="18" charset="0"/>
                  <a:cs typeface="Times New Roman" pitchFamily="18" charset="0"/>
                </a:rPr>
                <a:t>– басейн Атлантичного  океану;</a:t>
              </a:r>
              <a:endParaRPr lang="ru-RU" sz="2400" b="1" i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3340" name="Group 28"/>
          <p:cNvGrpSpPr>
            <a:grpSpLocks/>
          </p:cNvGrpSpPr>
          <p:nvPr/>
        </p:nvGrpSpPr>
        <p:grpSpPr bwMode="auto">
          <a:xfrm>
            <a:off x="5791200" y="4572003"/>
            <a:ext cx="2895600" cy="830263"/>
            <a:chOff x="3648" y="2880"/>
            <a:chExt cx="1824" cy="523"/>
          </a:xfrm>
        </p:grpSpPr>
        <p:sp>
          <p:nvSpPr>
            <p:cNvPr id="3103" name="Rectangle 16"/>
            <p:cNvSpPr>
              <a:spLocks noChangeArrowheads="1"/>
            </p:cNvSpPr>
            <p:nvPr/>
          </p:nvSpPr>
          <p:spPr bwMode="auto">
            <a:xfrm>
              <a:off x="3648" y="2928"/>
              <a:ext cx="432" cy="2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3104" name="Rectangle 17"/>
            <p:cNvSpPr>
              <a:spLocks noChangeArrowheads="1"/>
            </p:cNvSpPr>
            <p:nvPr/>
          </p:nvSpPr>
          <p:spPr bwMode="auto">
            <a:xfrm>
              <a:off x="4080" y="2880"/>
              <a:ext cx="1392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/>
              <a:r>
                <a:rPr lang="uk-UA" sz="2400" b="1" i="1" dirty="0">
                  <a:latin typeface="Times New Roman" pitchFamily="18" charset="0"/>
                  <a:cs typeface="Times New Roman" pitchFamily="18" charset="0"/>
                </a:rPr>
                <a:t>– басейн Тихого океану.</a:t>
              </a:r>
              <a:endParaRPr lang="ru-RU" sz="2400" b="1" i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3330" name="Freeform 18"/>
          <p:cNvSpPr>
            <a:spLocks/>
          </p:cNvSpPr>
          <p:nvPr/>
        </p:nvSpPr>
        <p:spPr bwMode="auto">
          <a:xfrm>
            <a:off x="3311525" y="3330575"/>
            <a:ext cx="536575" cy="1339850"/>
          </a:xfrm>
          <a:custGeom>
            <a:avLst/>
            <a:gdLst>
              <a:gd name="T0" fmla="*/ 0 w 338"/>
              <a:gd name="T1" fmla="*/ 17463 h 844"/>
              <a:gd name="T2" fmla="*/ 87313 w 338"/>
              <a:gd name="T3" fmla="*/ 153988 h 844"/>
              <a:gd name="T4" fmla="*/ 160338 w 338"/>
              <a:gd name="T5" fmla="*/ 203200 h 844"/>
              <a:gd name="T6" fmla="*/ 234950 w 338"/>
              <a:gd name="T7" fmla="*/ 252413 h 844"/>
              <a:gd name="T8" fmla="*/ 296863 w 338"/>
              <a:gd name="T9" fmla="*/ 363538 h 844"/>
              <a:gd name="T10" fmla="*/ 284163 w 338"/>
              <a:gd name="T11" fmla="*/ 487363 h 844"/>
              <a:gd name="T12" fmla="*/ 431800 w 338"/>
              <a:gd name="T13" fmla="*/ 709613 h 844"/>
              <a:gd name="T14" fmla="*/ 320675 w 338"/>
              <a:gd name="T15" fmla="*/ 957263 h 844"/>
              <a:gd name="T16" fmla="*/ 333375 w 338"/>
              <a:gd name="T17" fmla="*/ 1019175 h 844"/>
              <a:gd name="T18" fmla="*/ 358775 w 338"/>
              <a:gd name="T19" fmla="*/ 1093788 h 844"/>
              <a:gd name="T20" fmla="*/ 431800 w 338"/>
              <a:gd name="T21" fmla="*/ 1254125 h 844"/>
              <a:gd name="T22" fmla="*/ 493713 w 338"/>
              <a:gd name="T23" fmla="*/ 1316038 h 844"/>
              <a:gd name="T24" fmla="*/ 531813 w 338"/>
              <a:gd name="T25" fmla="*/ 1339850 h 844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338" h="844">
                <a:moveTo>
                  <a:pt x="0" y="11"/>
                </a:moveTo>
                <a:cubicBezTo>
                  <a:pt x="85" y="25"/>
                  <a:pt x="25" y="0"/>
                  <a:pt x="55" y="97"/>
                </a:cubicBezTo>
                <a:cubicBezTo>
                  <a:pt x="63" y="124"/>
                  <a:pt x="83" y="118"/>
                  <a:pt x="101" y="128"/>
                </a:cubicBezTo>
                <a:cubicBezTo>
                  <a:pt x="117" y="137"/>
                  <a:pt x="148" y="159"/>
                  <a:pt x="148" y="159"/>
                </a:cubicBezTo>
                <a:cubicBezTo>
                  <a:pt x="160" y="195"/>
                  <a:pt x="153" y="207"/>
                  <a:pt x="187" y="229"/>
                </a:cubicBezTo>
                <a:cubicBezTo>
                  <a:pt x="211" y="267"/>
                  <a:pt x="190" y="264"/>
                  <a:pt x="179" y="307"/>
                </a:cubicBezTo>
                <a:cubicBezTo>
                  <a:pt x="196" y="358"/>
                  <a:pt x="234" y="409"/>
                  <a:pt x="272" y="447"/>
                </a:cubicBezTo>
                <a:cubicBezTo>
                  <a:pt x="266" y="505"/>
                  <a:pt x="253" y="569"/>
                  <a:pt x="202" y="603"/>
                </a:cubicBezTo>
                <a:cubicBezTo>
                  <a:pt x="205" y="616"/>
                  <a:pt x="206" y="629"/>
                  <a:pt x="210" y="642"/>
                </a:cubicBezTo>
                <a:cubicBezTo>
                  <a:pt x="214" y="658"/>
                  <a:pt x="226" y="689"/>
                  <a:pt x="226" y="689"/>
                </a:cubicBezTo>
                <a:cubicBezTo>
                  <a:pt x="207" y="743"/>
                  <a:pt x="222" y="772"/>
                  <a:pt x="272" y="790"/>
                </a:cubicBezTo>
                <a:cubicBezTo>
                  <a:pt x="287" y="811"/>
                  <a:pt x="287" y="817"/>
                  <a:pt x="311" y="829"/>
                </a:cubicBezTo>
                <a:cubicBezTo>
                  <a:pt x="338" y="842"/>
                  <a:pt x="335" y="826"/>
                  <a:pt x="335" y="844"/>
                </a:cubicBezTo>
              </a:path>
            </a:pathLst>
          </a:custGeom>
          <a:noFill/>
          <a:ln w="38100" cmpd="sng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331" name="Freeform 19"/>
          <p:cNvSpPr>
            <a:spLocks/>
          </p:cNvSpPr>
          <p:nvPr/>
        </p:nvSpPr>
        <p:spPr bwMode="auto">
          <a:xfrm>
            <a:off x="2397125" y="3275013"/>
            <a:ext cx="1260475" cy="690562"/>
          </a:xfrm>
          <a:custGeom>
            <a:avLst/>
            <a:gdLst>
              <a:gd name="T0" fmla="*/ 0 w 794"/>
              <a:gd name="T1" fmla="*/ 173037 h 435"/>
              <a:gd name="T2" fmla="*/ 49213 w 794"/>
              <a:gd name="T3" fmla="*/ 23812 h 435"/>
              <a:gd name="T4" fmla="*/ 136525 w 794"/>
              <a:gd name="T5" fmla="*/ 0 h 435"/>
              <a:gd name="T6" fmla="*/ 444500 w 794"/>
              <a:gd name="T7" fmla="*/ 11112 h 435"/>
              <a:gd name="T8" fmla="*/ 555625 w 794"/>
              <a:gd name="T9" fmla="*/ 61912 h 435"/>
              <a:gd name="T10" fmla="*/ 568325 w 794"/>
              <a:gd name="T11" fmla="*/ 134937 h 435"/>
              <a:gd name="T12" fmla="*/ 604838 w 794"/>
              <a:gd name="T13" fmla="*/ 147637 h 435"/>
              <a:gd name="T14" fmla="*/ 630238 w 794"/>
              <a:gd name="T15" fmla="*/ 184150 h 435"/>
              <a:gd name="T16" fmla="*/ 717550 w 794"/>
              <a:gd name="T17" fmla="*/ 320675 h 435"/>
              <a:gd name="T18" fmla="*/ 852488 w 794"/>
              <a:gd name="T19" fmla="*/ 419100 h 435"/>
              <a:gd name="T20" fmla="*/ 939800 w 794"/>
              <a:gd name="T21" fmla="*/ 568325 h 435"/>
              <a:gd name="T22" fmla="*/ 1123950 w 794"/>
              <a:gd name="T23" fmla="*/ 666750 h 435"/>
              <a:gd name="T24" fmla="*/ 1260475 w 794"/>
              <a:gd name="T25" fmla="*/ 679450 h 435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4" h="435">
                <a:moveTo>
                  <a:pt x="0" y="109"/>
                </a:moveTo>
                <a:cubicBezTo>
                  <a:pt x="3" y="93"/>
                  <a:pt x="16" y="30"/>
                  <a:pt x="31" y="15"/>
                </a:cubicBezTo>
                <a:cubicBezTo>
                  <a:pt x="36" y="10"/>
                  <a:pt x="84" y="1"/>
                  <a:pt x="86" y="0"/>
                </a:cubicBezTo>
                <a:cubicBezTo>
                  <a:pt x="152" y="9"/>
                  <a:pt x="213" y="1"/>
                  <a:pt x="280" y="7"/>
                </a:cubicBezTo>
                <a:cubicBezTo>
                  <a:pt x="306" y="16"/>
                  <a:pt x="325" y="30"/>
                  <a:pt x="350" y="39"/>
                </a:cubicBezTo>
                <a:cubicBezTo>
                  <a:pt x="353" y="54"/>
                  <a:pt x="350" y="72"/>
                  <a:pt x="358" y="85"/>
                </a:cubicBezTo>
                <a:cubicBezTo>
                  <a:pt x="362" y="92"/>
                  <a:pt x="375" y="88"/>
                  <a:pt x="381" y="93"/>
                </a:cubicBezTo>
                <a:cubicBezTo>
                  <a:pt x="388" y="99"/>
                  <a:pt x="392" y="108"/>
                  <a:pt x="397" y="116"/>
                </a:cubicBezTo>
                <a:cubicBezTo>
                  <a:pt x="383" y="182"/>
                  <a:pt x="391" y="182"/>
                  <a:pt x="452" y="202"/>
                </a:cubicBezTo>
                <a:cubicBezTo>
                  <a:pt x="473" y="235"/>
                  <a:pt x="501" y="253"/>
                  <a:pt x="537" y="264"/>
                </a:cubicBezTo>
                <a:cubicBezTo>
                  <a:pt x="563" y="303"/>
                  <a:pt x="551" y="331"/>
                  <a:pt x="592" y="358"/>
                </a:cubicBezTo>
                <a:cubicBezTo>
                  <a:pt x="611" y="419"/>
                  <a:pt x="648" y="412"/>
                  <a:pt x="708" y="420"/>
                </a:cubicBezTo>
                <a:cubicBezTo>
                  <a:pt x="752" y="435"/>
                  <a:pt x="724" y="428"/>
                  <a:pt x="794" y="428"/>
                </a:cubicBezTo>
              </a:path>
            </a:pathLst>
          </a:custGeom>
          <a:noFill/>
          <a:ln w="38100" cmpd="sng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332" name="Freeform 20"/>
          <p:cNvSpPr>
            <a:spLocks/>
          </p:cNvSpPr>
          <p:nvPr/>
        </p:nvSpPr>
        <p:spPr bwMode="auto">
          <a:xfrm>
            <a:off x="3743325" y="3533775"/>
            <a:ext cx="581025" cy="531813"/>
          </a:xfrm>
          <a:custGeom>
            <a:avLst/>
            <a:gdLst>
              <a:gd name="T0" fmla="*/ 581025 w 366"/>
              <a:gd name="T1" fmla="*/ 0 h 335"/>
              <a:gd name="T2" fmla="*/ 531813 w 366"/>
              <a:gd name="T3" fmla="*/ 74613 h 335"/>
              <a:gd name="T4" fmla="*/ 457200 w 366"/>
              <a:gd name="T5" fmla="*/ 271463 h 335"/>
              <a:gd name="T6" fmla="*/ 446088 w 366"/>
              <a:gd name="T7" fmla="*/ 309563 h 335"/>
              <a:gd name="T8" fmla="*/ 234950 w 366"/>
              <a:gd name="T9" fmla="*/ 358775 h 335"/>
              <a:gd name="T10" fmla="*/ 100013 w 366"/>
              <a:gd name="T11" fmla="*/ 457200 h 335"/>
              <a:gd name="T12" fmla="*/ 0 w 366"/>
              <a:gd name="T13" fmla="*/ 531813 h 33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66" h="335">
                <a:moveTo>
                  <a:pt x="366" y="0"/>
                </a:moveTo>
                <a:cubicBezTo>
                  <a:pt x="356" y="16"/>
                  <a:pt x="339" y="29"/>
                  <a:pt x="335" y="47"/>
                </a:cubicBezTo>
                <a:cubicBezTo>
                  <a:pt x="316" y="125"/>
                  <a:pt x="338" y="123"/>
                  <a:pt x="288" y="171"/>
                </a:cubicBezTo>
                <a:cubicBezTo>
                  <a:pt x="286" y="179"/>
                  <a:pt x="288" y="190"/>
                  <a:pt x="281" y="195"/>
                </a:cubicBezTo>
                <a:cubicBezTo>
                  <a:pt x="254" y="215"/>
                  <a:pt x="174" y="223"/>
                  <a:pt x="148" y="226"/>
                </a:cubicBezTo>
                <a:cubicBezTo>
                  <a:pt x="135" y="268"/>
                  <a:pt x="101" y="278"/>
                  <a:pt x="63" y="288"/>
                </a:cubicBezTo>
                <a:cubicBezTo>
                  <a:pt x="41" y="303"/>
                  <a:pt x="24" y="323"/>
                  <a:pt x="0" y="335"/>
                </a:cubicBezTo>
              </a:path>
            </a:pathLst>
          </a:custGeom>
          <a:noFill/>
          <a:ln w="38100" cmpd="sng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333" name="Freeform 21"/>
          <p:cNvSpPr>
            <a:spLocks/>
          </p:cNvSpPr>
          <p:nvPr/>
        </p:nvSpPr>
        <p:spPr bwMode="auto">
          <a:xfrm>
            <a:off x="4419600" y="2971800"/>
            <a:ext cx="247650" cy="382588"/>
          </a:xfrm>
          <a:custGeom>
            <a:avLst/>
            <a:gdLst>
              <a:gd name="T0" fmla="*/ 247650 w 156"/>
              <a:gd name="T1" fmla="*/ 0 h 241"/>
              <a:gd name="T2" fmla="*/ 212725 w 156"/>
              <a:gd name="T3" fmla="*/ 103188 h 241"/>
              <a:gd name="T4" fmla="*/ 147638 w 156"/>
              <a:gd name="T5" fmla="*/ 169863 h 241"/>
              <a:gd name="T6" fmla="*/ 119063 w 156"/>
              <a:gd name="T7" fmla="*/ 207963 h 241"/>
              <a:gd name="T8" fmla="*/ 98425 w 156"/>
              <a:gd name="T9" fmla="*/ 258763 h 241"/>
              <a:gd name="T10" fmla="*/ 19050 w 156"/>
              <a:gd name="T11" fmla="*/ 323850 h 241"/>
              <a:gd name="T12" fmla="*/ 0 w 156"/>
              <a:gd name="T13" fmla="*/ 382588 h 24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56" h="241">
                <a:moveTo>
                  <a:pt x="156" y="0"/>
                </a:moveTo>
                <a:cubicBezTo>
                  <a:pt x="150" y="10"/>
                  <a:pt x="145" y="47"/>
                  <a:pt x="134" y="65"/>
                </a:cubicBezTo>
                <a:cubicBezTo>
                  <a:pt x="123" y="83"/>
                  <a:pt x="103" y="96"/>
                  <a:pt x="93" y="107"/>
                </a:cubicBezTo>
                <a:cubicBezTo>
                  <a:pt x="90" y="116"/>
                  <a:pt x="82" y="125"/>
                  <a:pt x="75" y="131"/>
                </a:cubicBezTo>
                <a:cubicBezTo>
                  <a:pt x="66" y="138"/>
                  <a:pt x="70" y="155"/>
                  <a:pt x="62" y="163"/>
                </a:cubicBezTo>
                <a:cubicBezTo>
                  <a:pt x="53" y="175"/>
                  <a:pt x="22" y="191"/>
                  <a:pt x="12" y="204"/>
                </a:cubicBezTo>
                <a:cubicBezTo>
                  <a:pt x="2" y="217"/>
                  <a:pt x="3" y="233"/>
                  <a:pt x="0" y="241"/>
                </a:cubicBezTo>
              </a:path>
            </a:pathLst>
          </a:custGeom>
          <a:noFill/>
          <a:ln w="38100" cmpd="sng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334" name="Freeform 22"/>
          <p:cNvSpPr>
            <a:spLocks/>
          </p:cNvSpPr>
          <p:nvPr/>
        </p:nvSpPr>
        <p:spPr bwMode="auto">
          <a:xfrm>
            <a:off x="1978025" y="1495425"/>
            <a:ext cx="382588" cy="765175"/>
          </a:xfrm>
          <a:custGeom>
            <a:avLst/>
            <a:gdLst>
              <a:gd name="T0" fmla="*/ 382588 w 241"/>
              <a:gd name="T1" fmla="*/ 765175 h 482"/>
              <a:gd name="T2" fmla="*/ 282575 w 241"/>
              <a:gd name="T3" fmla="*/ 692150 h 482"/>
              <a:gd name="T4" fmla="*/ 258763 w 241"/>
              <a:gd name="T5" fmla="*/ 654050 h 482"/>
              <a:gd name="T6" fmla="*/ 184150 w 241"/>
              <a:gd name="T7" fmla="*/ 604838 h 482"/>
              <a:gd name="T8" fmla="*/ 184150 w 241"/>
              <a:gd name="T9" fmla="*/ 395288 h 482"/>
              <a:gd name="T10" fmla="*/ 109538 w 241"/>
              <a:gd name="T11" fmla="*/ 382588 h 482"/>
              <a:gd name="T12" fmla="*/ 49213 w 241"/>
              <a:gd name="T13" fmla="*/ 160338 h 482"/>
              <a:gd name="T14" fmla="*/ 73025 w 241"/>
              <a:gd name="T15" fmla="*/ 0 h 48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41" h="482">
                <a:moveTo>
                  <a:pt x="241" y="482"/>
                </a:moveTo>
                <a:cubicBezTo>
                  <a:pt x="222" y="455"/>
                  <a:pt x="206" y="453"/>
                  <a:pt x="178" y="436"/>
                </a:cubicBezTo>
                <a:cubicBezTo>
                  <a:pt x="173" y="428"/>
                  <a:pt x="170" y="418"/>
                  <a:pt x="163" y="412"/>
                </a:cubicBezTo>
                <a:cubicBezTo>
                  <a:pt x="149" y="400"/>
                  <a:pt x="116" y="381"/>
                  <a:pt x="116" y="381"/>
                </a:cubicBezTo>
                <a:cubicBezTo>
                  <a:pt x="123" y="343"/>
                  <a:pt x="148" y="285"/>
                  <a:pt x="116" y="249"/>
                </a:cubicBezTo>
                <a:cubicBezTo>
                  <a:pt x="105" y="237"/>
                  <a:pt x="85" y="244"/>
                  <a:pt x="69" y="241"/>
                </a:cubicBezTo>
                <a:cubicBezTo>
                  <a:pt x="60" y="192"/>
                  <a:pt x="85" y="120"/>
                  <a:pt x="31" y="101"/>
                </a:cubicBezTo>
                <a:cubicBezTo>
                  <a:pt x="0" y="57"/>
                  <a:pt x="25" y="40"/>
                  <a:pt x="46" y="0"/>
                </a:cubicBezTo>
              </a:path>
            </a:pathLst>
          </a:custGeom>
          <a:noFill/>
          <a:ln w="38100" cmpd="sng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335" name="Freeform 23"/>
          <p:cNvSpPr>
            <a:spLocks/>
          </p:cNvSpPr>
          <p:nvPr/>
        </p:nvSpPr>
        <p:spPr bwMode="auto">
          <a:xfrm>
            <a:off x="1704975" y="2903538"/>
            <a:ext cx="506413" cy="420687"/>
          </a:xfrm>
          <a:custGeom>
            <a:avLst/>
            <a:gdLst>
              <a:gd name="T0" fmla="*/ 506413 w 319"/>
              <a:gd name="T1" fmla="*/ 136525 h 265"/>
              <a:gd name="T2" fmla="*/ 395288 w 319"/>
              <a:gd name="T3" fmla="*/ 0 h 265"/>
              <a:gd name="T4" fmla="*/ 333375 w 319"/>
              <a:gd name="T5" fmla="*/ 284162 h 265"/>
              <a:gd name="T6" fmla="*/ 234950 w 319"/>
              <a:gd name="T7" fmla="*/ 322262 h 265"/>
              <a:gd name="T8" fmla="*/ 222250 w 319"/>
              <a:gd name="T9" fmla="*/ 420687 h 265"/>
              <a:gd name="T10" fmla="*/ 0 w 319"/>
              <a:gd name="T11" fmla="*/ 371475 h 26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19" h="265">
                <a:moveTo>
                  <a:pt x="319" y="86"/>
                </a:moveTo>
                <a:cubicBezTo>
                  <a:pt x="310" y="36"/>
                  <a:pt x="297" y="16"/>
                  <a:pt x="249" y="0"/>
                </a:cubicBezTo>
                <a:cubicBezTo>
                  <a:pt x="230" y="58"/>
                  <a:pt x="274" y="139"/>
                  <a:pt x="210" y="179"/>
                </a:cubicBezTo>
                <a:cubicBezTo>
                  <a:pt x="173" y="166"/>
                  <a:pt x="161" y="163"/>
                  <a:pt x="148" y="203"/>
                </a:cubicBezTo>
                <a:cubicBezTo>
                  <a:pt x="158" y="242"/>
                  <a:pt x="181" y="251"/>
                  <a:pt x="140" y="265"/>
                </a:cubicBezTo>
                <a:cubicBezTo>
                  <a:pt x="99" y="259"/>
                  <a:pt x="39" y="234"/>
                  <a:pt x="0" y="234"/>
                </a:cubicBezTo>
              </a:path>
            </a:pathLst>
          </a:custGeom>
          <a:noFill/>
          <a:ln w="38100" cmpd="sng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336" name="Freeform 24"/>
          <p:cNvSpPr>
            <a:spLocks/>
          </p:cNvSpPr>
          <p:nvPr/>
        </p:nvSpPr>
        <p:spPr bwMode="auto">
          <a:xfrm>
            <a:off x="1993900" y="3843338"/>
            <a:ext cx="700088" cy="592137"/>
          </a:xfrm>
          <a:custGeom>
            <a:avLst/>
            <a:gdLst>
              <a:gd name="T0" fmla="*/ 700088 w 441"/>
              <a:gd name="T1" fmla="*/ 0 h 373"/>
              <a:gd name="T2" fmla="*/ 490538 w 441"/>
              <a:gd name="T3" fmla="*/ 98425 h 373"/>
              <a:gd name="T4" fmla="*/ 415925 w 441"/>
              <a:gd name="T5" fmla="*/ 123825 h 373"/>
              <a:gd name="T6" fmla="*/ 93663 w 441"/>
              <a:gd name="T7" fmla="*/ 271462 h 373"/>
              <a:gd name="T8" fmla="*/ 20638 w 441"/>
              <a:gd name="T9" fmla="*/ 493712 h 373"/>
              <a:gd name="T10" fmla="*/ 33338 w 441"/>
              <a:gd name="T11" fmla="*/ 592137 h 37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441" h="373">
                <a:moveTo>
                  <a:pt x="441" y="0"/>
                </a:moveTo>
                <a:cubicBezTo>
                  <a:pt x="395" y="46"/>
                  <a:pt x="378" y="48"/>
                  <a:pt x="309" y="62"/>
                </a:cubicBezTo>
                <a:cubicBezTo>
                  <a:pt x="293" y="65"/>
                  <a:pt x="262" y="78"/>
                  <a:pt x="262" y="78"/>
                </a:cubicBezTo>
                <a:cubicBezTo>
                  <a:pt x="192" y="145"/>
                  <a:pt x="154" y="161"/>
                  <a:pt x="59" y="171"/>
                </a:cubicBezTo>
                <a:cubicBezTo>
                  <a:pt x="53" y="217"/>
                  <a:pt x="54" y="284"/>
                  <a:pt x="13" y="311"/>
                </a:cubicBezTo>
                <a:cubicBezTo>
                  <a:pt x="5" y="334"/>
                  <a:pt x="0" y="354"/>
                  <a:pt x="21" y="373"/>
                </a:cubicBezTo>
              </a:path>
            </a:pathLst>
          </a:custGeom>
          <a:noFill/>
          <a:ln w="38100" cmpd="sng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338" name="Text Box 26"/>
          <p:cNvSpPr txBox="1">
            <a:spLocks noChangeArrowheads="1"/>
          </p:cNvSpPr>
          <p:nvPr/>
        </p:nvSpPr>
        <p:spPr bwMode="auto">
          <a:xfrm rot="4828576">
            <a:off x="2827338" y="4030662"/>
            <a:ext cx="1447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uk-UA" sz="2000" b="1" i="1">
                <a:solidFill>
                  <a:schemeClr val="accent2"/>
                </a:solidFill>
              </a:rPr>
              <a:t>Міссісіпі</a:t>
            </a:r>
            <a:endParaRPr lang="ru-RU" sz="2000" b="1" i="1">
              <a:solidFill>
                <a:schemeClr val="accent2"/>
              </a:solidFill>
            </a:endParaRPr>
          </a:p>
        </p:txBody>
      </p:sp>
      <p:sp>
        <p:nvSpPr>
          <p:cNvPr id="13341" name="Text Box 29"/>
          <p:cNvSpPr txBox="1">
            <a:spLocks noChangeArrowheads="1"/>
          </p:cNvSpPr>
          <p:nvPr/>
        </p:nvSpPr>
        <p:spPr bwMode="auto">
          <a:xfrm rot="2388543">
            <a:off x="2438400" y="3429000"/>
            <a:ext cx="1066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uk-UA" sz="2000" b="1" i="1">
                <a:solidFill>
                  <a:schemeClr val="accent2"/>
                </a:solidFill>
              </a:rPr>
              <a:t>Міссурі</a:t>
            </a:r>
            <a:endParaRPr lang="ru-RU" sz="2000" b="1" i="1">
              <a:solidFill>
                <a:schemeClr val="accent2"/>
              </a:solidFill>
            </a:endParaRPr>
          </a:p>
        </p:txBody>
      </p:sp>
      <p:sp>
        <p:nvSpPr>
          <p:cNvPr id="13342" name="Text Box 30"/>
          <p:cNvSpPr txBox="1">
            <a:spLocks noChangeArrowheads="1"/>
          </p:cNvSpPr>
          <p:nvPr/>
        </p:nvSpPr>
        <p:spPr bwMode="auto">
          <a:xfrm rot="-2403481">
            <a:off x="3505200" y="3505200"/>
            <a:ext cx="914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uk-UA" sz="2000" b="1" i="1">
                <a:solidFill>
                  <a:schemeClr val="accent2"/>
                </a:solidFill>
              </a:rPr>
              <a:t>Огайо</a:t>
            </a:r>
            <a:endParaRPr lang="ru-RU" sz="2000" b="1" i="1">
              <a:solidFill>
                <a:schemeClr val="accent2"/>
              </a:solidFill>
            </a:endParaRPr>
          </a:p>
        </p:txBody>
      </p:sp>
      <p:sp>
        <p:nvSpPr>
          <p:cNvPr id="13343" name="Text Box 31"/>
          <p:cNvSpPr txBox="1">
            <a:spLocks noChangeArrowheads="1"/>
          </p:cNvSpPr>
          <p:nvPr/>
        </p:nvSpPr>
        <p:spPr bwMode="auto">
          <a:xfrm>
            <a:off x="3276600" y="2590800"/>
            <a:ext cx="2438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uk-UA" sz="2000" b="1" i="1">
                <a:solidFill>
                  <a:schemeClr val="accent2"/>
                </a:solidFill>
              </a:rPr>
              <a:t>Святого Лаврентія</a:t>
            </a:r>
            <a:endParaRPr lang="ru-RU" sz="2000" b="1" i="1">
              <a:solidFill>
                <a:schemeClr val="accent2"/>
              </a:solidFill>
            </a:endParaRPr>
          </a:p>
        </p:txBody>
      </p:sp>
      <p:sp>
        <p:nvSpPr>
          <p:cNvPr id="13344" name="Line 32"/>
          <p:cNvSpPr>
            <a:spLocks noChangeShapeType="1"/>
          </p:cNvSpPr>
          <p:nvPr/>
        </p:nvSpPr>
        <p:spPr bwMode="auto">
          <a:xfrm>
            <a:off x="4114800" y="2895600"/>
            <a:ext cx="457200" cy="2286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345" name="Text Box 33"/>
          <p:cNvSpPr txBox="1">
            <a:spLocks noChangeArrowheads="1"/>
          </p:cNvSpPr>
          <p:nvPr/>
        </p:nvSpPr>
        <p:spPr bwMode="auto">
          <a:xfrm rot="3478825">
            <a:off x="1836738" y="1820862"/>
            <a:ext cx="1295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uk-UA" sz="2000" b="1" i="1">
                <a:solidFill>
                  <a:schemeClr val="accent2"/>
                </a:solidFill>
              </a:rPr>
              <a:t>Маккензі</a:t>
            </a:r>
            <a:endParaRPr lang="ru-RU" sz="2000" b="1" i="1">
              <a:solidFill>
                <a:schemeClr val="accent2"/>
              </a:solidFill>
            </a:endParaRPr>
          </a:p>
        </p:txBody>
      </p:sp>
      <p:sp>
        <p:nvSpPr>
          <p:cNvPr id="13346" name="Text Box 34"/>
          <p:cNvSpPr txBox="1">
            <a:spLocks noChangeArrowheads="1"/>
          </p:cNvSpPr>
          <p:nvPr/>
        </p:nvSpPr>
        <p:spPr bwMode="auto">
          <a:xfrm rot="-2816544">
            <a:off x="1379538" y="2659062"/>
            <a:ext cx="1295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uk-UA" sz="2000" b="1" i="1">
                <a:solidFill>
                  <a:schemeClr val="accent2"/>
                </a:solidFill>
              </a:rPr>
              <a:t>Колумбія</a:t>
            </a:r>
            <a:endParaRPr lang="ru-RU" sz="2000" b="1" i="1">
              <a:solidFill>
                <a:schemeClr val="accent2"/>
              </a:solidFill>
            </a:endParaRPr>
          </a:p>
        </p:txBody>
      </p:sp>
      <p:sp>
        <p:nvSpPr>
          <p:cNvPr id="13347" name="Text Box 35"/>
          <p:cNvSpPr txBox="1">
            <a:spLocks noChangeArrowheads="1"/>
          </p:cNvSpPr>
          <p:nvPr/>
        </p:nvSpPr>
        <p:spPr bwMode="auto">
          <a:xfrm rot="-1774691">
            <a:off x="1676400" y="3657600"/>
            <a:ext cx="1295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uk-UA" sz="2000" b="1" i="1">
                <a:solidFill>
                  <a:schemeClr val="accent2"/>
                </a:solidFill>
              </a:rPr>
              <a:t>Колорадо</a:t>
            </a:r>
            <a:endParaRPr lang="ru-RU" sz="2000" b="1" i="1">
              <a:solidFill>
                <a:schemeClr val="accent2"/>
              </a:solidFill>
            </a:endParaRPr>
          </a:p>
        </p:txBody>
      </p:sp>
      <p:sp>
        <p:nvSpPr>
          <p:cNvPr id="13353" name="Freeform 41"/>
          <p:cNvSpPr>
            <a:spLocks/>
          </p:cNvSpPr>
          <p:nvPr/>
        </p:nvSpPr>
        <p:spPr bwMode="auto">
          <a:xfrm>
            <a:off x="920750" y="1295400"/>
            <a:ext cx="830263" cy="923925"/>
          </a:xfrm>
          <a:custGeom>
            <a:avLst/>
            <a:gdLst>
              <a:gd name="T0" fmla="*/ 800100 w 523"/>
              <a:gd name="T1" fmla="*/ 923925 h 582"/>
              <a:gd name="T2" fmla="*/ 812800 w 523"/>
              <a:gd name="T3" fmla="*/ 898525 h 582"/>
              <a:gd name="T4" fmla="*/ 828675 w 523"/>
              <a:gd name="T5" fmla="*/ 850900 h 582"/>
              <a:gd name="T6" fmla="*/ 803275 w 523"/>
              <a:gd name="T7" fmla="*/ 777875 h 582"/>
              <a:gd name="T8" fmla="*/ 793750 w 523"/>
              <a:gd name="T9" fmla="*/ 701675 h 582"/>
              <a:gd name="T10" fmla="*/ 774700 w 523"/>
              <a:gd name="T11" fmla="*/ 612775 h 582"/>
              <a:gd name="T12" fmla="*/ 739775 w 523"/>
              <a:gd name="T13" fmla="*/ 539750 h 582"/>
              <a:gd name="T14" fmla="*/ 762000 w 523"/>
              <a:gd name="T15" fmla="*/ 457200 h 582"/>
              <a:gd name="T16" fmla="*/ 762000 w 523"/>
              <a:gd name="T17" fmla="*/ 377825 h 582"/>
              <a:gd name="T18" fmla="*/ 727075 w 523"/>
              <a:gd name="T19" fmla="*/ 320675 h 582"/>
              <a:gd name="T20" fmla="*/ 723900 w 523"/>
              <a:gd name="T21" fmla="*/ 219075 h 582"/>
              <a:gd name="T22" fmla="*/ 654050 w 523"/>
              <a:gd name="T23" fmla="*/ 193675 h 582"/>
              <a:gd name="T24" fmla="*/ 581025 w 523"/>
              <a:gd name="T25" fmla="*/ 180975 h 582"/>
              <a:gd name="T26" fmla="*/ 517525 w 523"/>
              <a:gd name="T27" fmla="*/ 225425 h 582"/>
              <a:gd name="T28" fmla="*/ 454025 w 523"/>
              <a:gd name="T29" fmla="*/ 165100 h 582"/>
              <a:gd name="T30" fmla="*/ 355600 w 523"/>
              <a:gd name="T31" fmla="*/ 107950 h 582"/>
              <a:gd name="T32" fmla="*/ 323850 w 523"/>
              <a:gd name="T33" fmla="*/ 85725 h 582"/>
              <a:gd name="T34" fmla="*/ 174625 w 523"/>
              <a:gd name="T35" fmla="*/ 114300 h 582"/>
              <a:gd name="T36" fmla="*/ 85725 w 523"/>
              <a:gd name="T37" fmla="*/ 158750 h 582"/>
              <a:gd name="T38" fmla="*/ 41275 w 523"/>
              <a:gd name="T39" fmla="*/ 142875 h 582"/>
              <a:gd name="T40" fmla="*/ 3175 w 523"/>
              <a:gd name="T41" fmla="*/ 79375 h 582"/>
              <a:gd name="T42" fmla="*/ 22225 w 523"/>
              <a:gd name="T43" fmla="*/ 38100 h 582"/>
              <a:gd name="T44" fmla="*/ 34925 w 523"/>
              <a:gd name="T45" fmla="*/ 0 h 58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523" h="582">
                <a:moveTo>
                  <a:pt x="504" y="582"/>
                </a:moveTo>
                <a:cubicBezTo>
                  <a:pt x="505" y="579"/>
                  <a:pt x="509" y="574"/>
                  <a:pt x="512" y="566"/>
                </a:cubicBezTo>
                <a:cubicBezTo>
                  <a:pt x="515" y="558"/>
                  <a:pt x="523" y="549"/>
                  <a:pt x="522" y="536"/>
                </a:cubicBezTo>
                <a:cubicBezTo>
                  <a:pt x="521" y="523"/>
                  <a:pt x="510" y="506"/>
                  <a:pt x="506" y="490"/>
                </a:cubicBezTo>
                <a:cubicBezTo>
                  <a:pt x="502" y="474"/>
                  <a:pt x="503" y="459"/>
                  <a:pt x="500" y="442"/>
                </a:cubicBezTo>
                <a:cubicBezTo>
                  <a:pt x="497" y="425"/>
                  <a:pt x="494" y="403"/>
                  <a:pt x="488" y="386"/>
                </a:cubicBezTo>
                <a:cubicBezTo>
                  <a:pt x="482" y="369"/>
                  <a:pt x="467" y="356"/>
                  <a:pt x="466" y="340"/>
                </a:cubicBezTo>
                <a:cubicBezTo>
                  <a:pt x="465" y="324"/>
                  <a:pt x="478" y="305"/>
                  <a:pt x="480" y="288"/>
                </a:cubicBezTo>
                <a:cubicBezTo>
                  <a:pt x="482" y="271"/>
                  <a:pt x="484" y="252"/>
                  <a:pt x="480" y="238"/>
                </a:cubicBezTo>
                <a:cubicBezTo>
                  <a:pt x="476" y="224"/>
                  <a:pt x="462" y="219"/>
                  <a:pt x="458" y="202"/>
                </a:cubicBezTo>
                <a:cubicBezTo>
                  <a:pt x="454" y="185"/>
                  <a:pt x="464" y="151"/>
                  <a:pt x="456" y="138"/>
                </a:cubicBezTo>
                <a:cubicBezTo>
                  <a:pt x="461" y="112"/>
                  <a:pt x="427" y="126"/>
                  <a:pt x="412" y="122"/>
                </a:cubicBezTo>
                <a:cubicBezTo>
                  <a:pt x="397" y="118"/>
                  <a:pt x="380" y="111"/>
                  <a:pt x="366" y="114"/>
                </a:cubicBezTo>
                <a:cubicBezTo>
                  <a:pt x="352" y="117"/>
                  <a:pt x="339" y="144"/>
                  <a:pt x="326" y="142"/>
                </a:cubicBezTo>
                <a:cubicBezTo>
                  <a:pt x="313" y="140"/>
                  <a:pt x="303" y="116"/>
                  <a:pt x="286" y="104"/>
                </a:cubicBezTo>
                <a:cubicBezTo>
                  <a:pt x="269" y="92"/>
                  <a:pt x="238" y="76"/>
                  <a:pt x="224" y="68"/>
                </a:cubicBezTo>
                <a:cubicBezTo>
                  <a:pt x="210" y="60"/>
                  <a:pt x="223" y="53"/>
                  <a:pt x="204" y="54"/>
                </a:cubicBezTo>
                <a:cubicBezTo>
                  <a:pt x="185" y="55"/>
                  <a:pt x="135" y="64"/>
                  <a:pt x="110" y="72"/>
                </a:cubicBezTo>
                <a:cubicBezTo>
                  <a:pt x="85" y="80"/>
                  <a:pt x="68" y="97"/>
                  <a:pt x="54" y="100"/>
                </a:cubicBezTo>
                <a:cubicBezTo>
                  <a:pt x="40" y="103"/>
                  <a:pt x="35" y="98"/>
                  <a:pt x="26" y="90"/>
                </a:cubicBezTo>
                <a:cubicBezTo>
                  <a:pt x="17" y="82"/>
                  <a:pt x="4" y="61"/>
                  <a:pt x="2" y="50"/>
                </a:cubicBezTo>
                <a:cubicBezTo>
                  <a:pt x="0" y="39"/>
                  <a:pt x="11" y="32"/>
                  <a:pt x="14" y="24"/>
                </a:cubicBezTo>
                <a:cubicBezTo>
                  <a:pt x="17" y="16"/>
                  <a:pt x="20" y="5"/>
                  <a:pt x="22" y="0"/>
                </a:cubicBezTo>
              </a:path>
            </a:pathLst>
          </a:custGeom>
          <a:noFill/>
          <a:ln w="38100" cmpd="sng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354" name="Text Box 42"/>
          <p:cNvSpPr txBox="1">
            <a:spLocks noChangeArrowheads="1"/>
          </p:cNvSpPr>
          <p:nvPr/>
        </p:nvSpPr>
        <p:spPr bwMode="auto">
          <a:xfrm rot="4857780">
            <a:off x="1398588" y="1681162"/>
            <a:ext cx="889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uk-UA" sz="2000" b="1" i="1">
                <a:solidFill>
                  <a:schemeClr val="accent2"/>
                </a:solidFill>
              </a:rPr>
              <a:t>Юкон</a:t>
            </a:r>
            <a:endParaRPr lang="ru-RU" sz="2000" b="1" i="1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00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3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75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7" dur="75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7" dur="75"/>
                                        <p:tgtEl>
                                          <p:spTgt spid="13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7" dur="75"/>
                                        <p:tgtEl>
                                          <p:spTgt spid="13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7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3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1" dur="75"/>
                                        <p:tgtEl>
                                          <p:spTgt spid="13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13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1" dur="75"/>
                                        <p:tgtEl>
                                          <p:spTgt spid="13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1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1" dur="75"/>
                                        <p:tgtEl>
                                          <p:spTgt spid="13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13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1" dur="75"/>
                                        <p:tgtEl>
                                          <p:spTgt spid="13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animBg="1"/>
      <p:bldP spid="13318" grpId="0" animBg="1"/>
      <p:bldP spid="13319" grpId="0" animBg="1"/>
      <p:bldP spid="13320" grpId="0" animBg="1"/>
      <p:bldP spid="13330" grpId="0" animBg="1"/>
      <p:bldP spid="13331" grpId="0" animBg="1"/>
      <p:bldP spid="13332" grpId="0" animBg="1"/>
      <p:bldP spid="13333" grpId="0" animBg="1"/>
      <p:bldP spid="13334" grpId="0" animBg="1"/>
      <p:bldP spid="13335" grpId="0" animBg="1"/>
      <p:bldP spid="13336" grpId="0" animBg="1"/>
      <p:bldP spid="13338" grpId="0" autoUpdateAnimBg="0"/>
      <p:bldP spid="13341" grpId="0" autoUpdateAnimBg="0"/>
      <p:bldP spid="13342" grpId="0" autoUpdateAnimBg="0"/>
      <p:bldP spid="13343" grpId="0" autoUpdateAnimBg="0"/>
      <p:bldP spid="13344" grpId="0" animBg="1"/>
      <p:bldP spid="13345" grpId="0" autoUpdateAnimBg="0"/>
      <p:bldP spid="13346" grpId="0" autoUpdateAnimBg="0"/>
      <p:bldP spid="13347" grpId="0" autoUpdateAnimBg="0"/>
      <p:bldP spid="13353" grpId="0" animBg="1"/>
      <p:bldP spid="13354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5758" y="-152524"/>
            <a:ext cx="8229600" cy="1143000"/>
          </a:xfrm>
        </p:spPr>
        <p:txBody>
          <a:bodyPr/>
          <a:lstStyle/>
          <a:p>
            <a:r>
              <a:rPr lang="uk-UA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Міссісіпі- </a:t>
            </a:r>
            <a:r>
              <a:rPr lang="uk-UA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«батько вод». </a:t>
            </a:r>
            <a:endParaRPr lang="ru-RU" b="1" i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6676" y="1417638"/>
            <a:ext cx="3541228" cy="4708525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uk-UA" sz="2600" b="1" i="1" dirty="0" smtClean="0">
                <a:solidFill>
                  <a:srgbClr val="0070C0"/>
                </a:solidFill>
              </a:rPr>
              <a:t>Протяжність -3734 км</a:t>
            </a:r>
          </a:p>
          <a:p>
            <a:pPr>
              <a:buNone/>
            </a:pPr>
            <a:r>
              <a:rPr lang="uk-UA" sz="2600" b="1" i="1" dirty="0" smtClean="0">
                <a:solidFill>
                  <a:srgbClr val="0070C0"/>
                </a:solidFill>
              </a:rPr>
              <a:t>     (з Міссурі -6 275 км)</a:t>
            </a:r>
          </a:p>
          <a:p>
            <a:pPr>
              <a:buNone/>
            </a:pPr>
            <a:r>
              <a:rPr lang="uk-UA" sz="2600" b="1" i="1" dirty="0" smtClean="0">
                <a:solidFill>
                  <a:srgbClr val="0070C0"/>
                </a:solidFill>
              </a:rPr>
              <a:t>Найбільшими  притоки - Міссурі та Огайо.</a:t>
            </a:r>
          </a:p>
          <a:p>
            <a:pPr>
              <a:buNone/>
            </a:pPr>
            <a:r>
              <a:rPr lang="uk-UA" sz="2600" b="1" i="1" dirty="0" smtClean="0">
                <a:solidFill>
                  <a:srgbClr val="0070C0"/>
                </a:solidFill>
              </a:rPr>
              <a:t>     Живлення Міссісіпі мішане з переважанням снігового та дощового.</a:t>
            </a:r>
          </a:p>
          <a:p>
            <a:pPr>
              <a:buNone/>
            </a:pPr>
            <a:r>
              <a:rPr lang="uk-UA" sz="2600" b="1" i="1" dirty="0" smtClean="0">
                <a:solidFill>
                  <a:srgbClr val="0070C0"/>
                </a:solidFill>
              </a:rPr>
              <a:t>     Судноплавна.</a:t>
            </a:r>
          </a:p>
          <a:p>
            <a:pPr>
              <a:buNone/>
            </a:pPr>
            <a:r>
              <a:rPr lang="ru-RU" sz="2600" b="1" i="1" dirty="0" smtClean="0">
                <a:solidFill>
                  <a:srgbClr val="0070C0"/>
                </a:solidFill>
              </a:rPr>
              <a:t>     Найбільший  порт — Новий Орлеан</a:t>
            </a:r>
            <a:endParaRPr lang="uk-UA" sz="2600" b="1" i="1" dirty="0" smtClean="0">
              <a:solidFill>
                <a:srgbClr val="0070C0"/>
              </a:solidFill>
            </a:endParaRPr>
          </a:p>
          <a:p>
            <a:endParaRPr lang="ru-RU" sz="2600" dirty="0" smtClean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7" name="AutoShape 2" descr="Міссісіпі (річка)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Міссісіпі (річка) — Вікіпедія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6" descr="Міссісіпі (річка) — Вікіпедія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8" descr="Міссісіпі (річка) — Вікіпеді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LordAlex\Downloads\Mississippirivermapn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412776"/>
            <a:ext cx="5473912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8061"/>
            <a:ext cx="8229600" cy="1143000"/>
          </a:xfrm>
        </p:spPr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Міссурі – “ каламутна річка”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261" y="1218100"/>
            <a:ext cx="3500964" cy="34442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3600" b="1" i="1" dirty="0" smtClean="0">
                <a:solidFill>
                  <a:schemeClr val="bg1"/>
                </a:solidFill>
              </a:rPr>
              <a:t>      </a:t>
            </a:r>
            <a:r>
              <a:rPr lang="uk-UA" sz="3600" b="1" i="1" dirty="0" smtClean="0">
                <a:solidFill>
                  <a:srgbClr val="00B0F0"/>
                </a:solidFill>
              </a:rPr>
              <a:t>Притока річки Міссісіпі - 3970 км.</a:t>
            </a:r>
          </a:p>
          <a:p>
            <a:pPr>
              <a:buNone/>
            </a:pPr>
            <a:r>
              <a:rPr lang="uk-UA" sz="3600" b="1" i="1" dirty="0" smtClean="0">
                <a:solidFill>
                  <a:srgbClr val="00B0F0"/>
                </a:solidFill>
              </a:rPr>
              <a:t>     Найдовша річка США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907704" y="4889562"/>
            <a:ext cx="2934564" cy="1907928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</p:pic>
      <p:pic>
        <p:nvPicPr>
          <p:cNvPr id="5" name="Picture 4" descr="Картинка 28 из 20760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25703" y="4873210"/>
            <a:ext cx="2855463" cy="192428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2050" name="Picture 2" descr="C:\Users\LordAlex\Downloads\images (1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6225" y="939237"/>
            <a:ext cx="4680520" cy="3723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915953"/>
          </a:xfrm>
        </p:spPr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Маккензі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7174" y="1484784"/>
            <a:ext cx="4186238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400" b="1" i="1" dirty="0" smtClean="0">
                <a:solidFill>
                  <a:srgbClr val="00B0F0"/>
                </a:solidFill>
              </a:rPr>
              <a:t>      Одна з найбільших річок материка (1709 км)</a:t>
            </a:r>
          </a:p>
          <a:p>
            <a:pPr>
              <a:buNone/>
            </a:pPr>
            <a:r>
              <a:rPr lang="ru-RU" sz="2400" b="1" i="1" dirty="0" smtClean="0">
                <a:solidFill>
                  <a:srgbClr val="00B0F0"/>
                </a:solidFill>
              </a:rPr>
              <a:t>     </a:t>
            </a:r>
            <a:r>
              <a:rPr lang="ru-RU" sz="2400" b="1" i="1" dirty="0" err="1" smtClean="0">
                <a:solidFill>
                  <a:srgbClr val="00B0F0"/>
                </a:solidFill>
              </a:rPr>
              <a:t>Протягом</a:t>
            </a:r>
            <a:r>
              <a:rPr lang="ru-RU" sz="2400" b="1" i="1" dirty="0" smtClean="0">
                <a:solidFill>
                  <a:srgbClr val="00B0F0"/>
                </a:solidFill>
              </a:rPr>
              <a:t> 7-8 місяців вкрита кригою.</a:t>
            </a:r>
          </a:p>
          <a:p>
            <a:pPr>
              <a:buNone/>
            </a:pPr>
            <a:r>
              <a:rPr lang="uk-UA" sz="2400" b="1" i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         </a:t>
            </a:r>
            <a:endParaRPr lang="ru-RU" sz="2400" dirty="0" smtClean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5" name="Picture 7" descr="Маккензи"/>
          <p:cNvPicPr>
            <a:picLocks noChangeAspect="1" noChangeArrowheads="1"/>
          </p:cNvPicPr>
          <p:nvPr/>
        </p:nvPicPr>
        <p:blipFill>
          <a:blip r:embed="rId2">
            <a:lum contrast="12000"/>
          </a:blip>
          <a:srcRect r="3421"/>
          <a:stretch>
            <a:fillRect/>
          </a:stretch>
        </p:blipFill>
        <p:spPr bwMode="auto">
          <a:xfrm>
            <a:off x="307974" y="3529691"/>
            <a:ext cx="4192017" cy="3148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AutoShape 2" descr="Маккензі (річка)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5" name="Picture 3" descr="C:\Users\LordAlex\Downloads\300px-Mackenzierivermap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04"/>
          <a:stretch/>
        </p:blipFill>
        <p:spPr bwMode="auto">
          <a:xfrm>
            <a:off x="4499991" y="969768"/>
            <a:ext cx="4638783" cy="4907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812"/>
            <a:ext cx="8229600" cy="1143000"/>
          </a:xfrm>
        </p:spPr>
        <p:txBody>
          <a:bodyPr/>
          <a:lstStyle/>
          <a:p>
            <a:pPr algn="l"/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Юкон – найпівнічніша річка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196752"/>
            <a:ext cx="3419873" cy="4525963"/>
          </a:xfrm>
        </p:spPr>
        <p:txBody>
          <a:bodyPr/>
          <a:lstStyle/>
          <a:p>
            <a:pPr>
              <a:buNone/>
            </a:pPr>
            <a:r>
              <a:rPr lang="uk-UA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Довжина 3700 км. Бере початок в Кордильєрах. Рівнинна, утворює меандри.</a:t>
            </a:r>
            <a:endParaRPr lang="ru-RU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098" name="Picture 2" descr="C:\Users\LordAlex\Downloads\640px-Dawson_Yukon_June_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73016"/>
            <a:ext cx="4555540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LordAlex\Downloads\300px-Mackenzierivermap (1)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77"/>
          <a:stretch/>
        </p:blipFill>
        <p:spPr bwMode="auto">
          <a:xfrm>
            <a:off x="4663044" y="1484784"/>
            <a:ext cx="4332090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0"/>
            <a:ext cx="8229600" cy="1143000"/>
          </a:xfrm>
        </p:spPr>
        <p:txBody>
          <a:bodyPr/>
          <a:lstStyle/>
          <a:p>
            <a:pPr algn="l"/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Колорадо – річка каньйонів 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124745"/>
            <a:ext cx="4176464" cy="252028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uk-UA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    </a:t>
            </a:r>
            <a:r>
              <a:rPr lang="uk-UA" sz="2400" b="1" i="1" dirty="0" smtClean="0">
                <a:solidFill>
                  <a:srgbClr val="002060"/>
                </a:solidFill>
              </a:rPr>
              <a:t>Бере початок в Скелястих горах, впадає в Каліфорнійську затоку. Довжина 2740 км, площа 635  тис. </a:t>
            </a:r>
            <a:r>
              <a:rPr lang="ru-RU" sz="2400" b="1" i="1" dirty="0" smtClean="0">
                <a:solidFill>
                  <a:srgbClr val="002060"/>
                </a:solidFill>
              </a:rPr>
              <a:t>км² </a:t>
            </a:r>
          </a:p>
          <a:p>
            <a:pPr>
              <a:buNone/>
            </a:pPr>
            <a:r>
              <a:rPr lang="uk-UA" sz="2400" b="1" i="1" dirty="0" smtClean="0">
                <a:solidFill>
                  <a:srgbClr val="002060"/>
                </a:solidFill>
              </a:rPr>
              <a:t>     Утворює каньйон довжиною близько 800 км.</a:t>
            </a:r>
            <a:endParaRPr lang="ru-RU" sz="2400" b="1" i="1" baseline="30000" dirty="0" smtClean="0">
              <a:solidFill>
                <a:srgbClr val="002060"/>
              </a:solidFill>
            </a:endParaRPr>
          </a:p>
          <a:p>
            <a:endParaRPr lang="ru-RU" sz="24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5122" name="Picture 2" descr="C:\Users\LordAlex\Downloads\images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2213" y="1412776"/>
            <a:ext cx="4094128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4" descr="Колорадо (річка)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5" name="Picture 5" descr="C:\Users\LordAlex\Downloads\Canyon_midda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33" y="3789039"/>
            <a:ext cx="4530883" cy="3122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1250" y="0"/>
            <a:ext cx="8229600" cy="778098"/>
          </a:xfrm>
        </p:spPr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Великий каньйон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7" name="Picture 3" descr="C:\Users\LordAlex\Downloads\unnam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8280920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37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Назвати річки Північної Америки.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C:\Users\LordAlex\Downloads\03002u0a-d51c-324x35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052736"/>
            <a:ext cx="5253926" cy="580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338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Презентація «Географічна номенклатура Північної Америки». 7 клас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38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C:\Users\LordAlex\Downloads\-7-32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151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C:\Users\LordAlex\Downloads\-7-32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C:\Users\LordAlex\Downloads\-7-320.webp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506928" y="7937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Озера Північної Америки</a:t>
            </a:r>
            <a:endParaRPr lang="ru-RU" dirty="0"/>
          </a:p>
        </p:txBody>
      </p:sp>
      <p:sp>
        <p:nvSpPr>
          <p:cNvPr id="6" name="AutoShape 6" descr="C:\Users\LordAlex\Downloads\-7-320.webp"/>
          <p:cNvSpPr>
            <a:spLocks noGrp="1" noChangeAspect="1" noChangeArrowheads="1"/>
          </p:cNvSpPr>
          <p:nvPr>
            <p:ph idx="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8199" name="Picture 7" descr="C:\Users\LordAlex\Downloads\Картосхема-озера-Пн.-Америки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824186"/>
            <a:ext cx="9144000" cy="6025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569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8061"/>
            <a:ext cx="8229600" cy="1143000"/>
          </a:xfrm>
        </p:spPr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Великі Американські озера</a:t>
            </a:r>
            <a:endParaRPr lang="ru-RU" dirty="0"/>
          </a:p>
        </p:txBody>
      </p:sp>
      <p:pic>
        <p:nvPicPr>
          <p:cNvPr id="4" name="Picture 2" descr="ВОДИ СУХОДОЛУ Північна Америка - презентація з географії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6" t="18087" r="3276"/>
          <a:stretch/>
        </p:blipFill>
        <p:spPr bwMode="auto">
          <a:xfrm>
            <a:off x="127429" y="1071881"/>
            <a:ext cx="8981757" cy="580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358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Великі Американські озера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 descr="C:\Users\LordAlex\Downloads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4938"/>
            <a:ext cx="9134201" cy="5454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25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362" name="Picture 2" descr="C:\Users\LordAlex\Downloads\1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78" r="5786" b="54350"/>
          <a:stretch/>
        </p:blipFill>
        <p:spPr bwMode="auto">
          <a:xfrm>
            <a:off x="107504" y="1124744"/>
            <a:ext cx="4729399" cy="2617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07704" y="188640"/>
            <a:ext cx="585839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Ніагарський водоспад</a:t>
            </a:r>
            <a:endParaRPr lang="ru-RU" sz="4400" dirty="0"/>
          </a:p>
        </p:txBody>
      </p:sp>
      <p:pic>
        <p:nvPicPr>
          <p:cNvPr id="15363" name="Picture 3" descr="C:\Users\LordAlex\Downloads\1397153705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6903" y="1099564"/>
            <a:ext cx="3839553" cy="2642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C:\Users\LordAlex\Downloads\339039_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2913"/>
            <a:ext cx="8820472" cy="3115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31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6386" name="Picture 2" descr="C:\Users\LordAlex\Downloads\slide-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0678"/>
            <a:ext cx="9171569" cy="6878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7222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uk-UA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Ніагарський водоспад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 descr="C:\Users\LordAlex\Downloads\niaga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42552"/>
            <a:ext cx="864096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7675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386" y="0"/>
            <a:ext cx="8229600" cy="1143000"/>
          </a:xfrm>
        </p:spPr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Великі Американські озера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 descr="C:\Users\LordAlex\Downloads\Великі_Озер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331847"/>
            <a:ext cx="9086375" cy="551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775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Чаргоггагоггманчауггагоггчаубуна</a:t>
            </a:r>
            <a:r>
              <a:rPr lang="ru-RU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гунгамаугг</a:t>
            </a:r>
            <a:r>
              <a:rPr lang="en-US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 smtClean="0">
                <a:solidFill>
                  <a:schemeClr val="tx2"/>
                </a:solidFill>
              </a:rPr>
              <a:t>Вебстерське</a:t>
            </a:r>
            <a:r>
              <a:rPr lang="ru-RU" dirty="0" smtClean="0">
                <a:solidFill>
                  <a:schemeClr val="tx2"/>
                </a:solidFill>
              </a:rPr>
              <a:t> озеро)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dirty="0"/>
              <a:t>“</a:t>
            </a:r>
            <a:r>
              <a:rPr lang="ru-RU" sz="2700" dirty="0" err="1"/>
              <a:t>ти</a:t>
            </a:r>
            <a:r>
              <a:rPr lang="ru-RU" sz="2700" dirty="0"/>
              <a:t> </a:t>
            </a:r>
            <a:r>
              <a:rPr lang="ru-RU" sz="2700" dirty="0" err="1"/>
              <a:t>ловиш</a:t>
            </a:r>
            <a:r>
              <a:rPr lang="ru-RU" sz="2700" dirty="0"/>
              <a:t> </a:t>
            </a:r>
            <a:r>
              <a:rPr lang="ru-RU" sz="2700" dirty="0" err="1"/>
              <a:t>рибу</a:t>
            </a:r>
            <a:r>
              <a:rPr lang="ru-RU" sz="2700" dirty="0"/>
              <a:t> на </a:t>
            </a:r>
            <a:r>
              <a:rPr lang="ru-RU" sz="2700" dirty="0" err="1"/>
              <a:t>своєму</a:t>
            </a:r>
            <a:r>
              <a:rPr lang="ru-RU" sz="2700" dirty="0"/>
              <a:t> </a:t>
            </a:r>
            <a:r>
              <a:rPr lang="ru-RU" sz="2700" dirty="0" err="1"/>
              <a:t>боці</a:t>
            </a:r>
            <a:r>
              <a:rPr lang="ru-RU" sz="2700" dirty="0"/>
              <a:t>, я ловлю </a:t>
            </a:r>
            <a:r>
              <a:rPr lang="ru-RU" sz="2700" dirty="0" err="1"/>
              <a:t>рибу</a:t>
            </a:r>
            <a:r>
              <a:rPr lang="ru-RU" sz="2700" dirty="0"/>
              <a:t> на </a:t>
            </a:r>
            <a:r>
              <a:rPr lang="ru-RU" sz="2700" dirty="0" err="1"/>
              <a:t>своєму</a:t>
            </a:r>
            <a:r>
              <a:rPr lang="ru-RU" sz="2700" dirty="0"/>
              <a:t>, і </a:t>
            </a:r>
            <a:r>
              <a:rPr lang="ru-RU" sz="2700" dirty="0" err="1"/>
              <a:t>ніхто</a:t>
            </a:r>
            <a:r>
              <a:rPr lang="ru-RU" sz="2700" dirty="0"/>
              <a:t> не ловить </a:t>
            </a:r>
            <a:r>
              <a:rPr lang="ru-RU" sz="2700" dirty="0" err="1"/>
              <a:t>рибу</a:t>
            </a:r>
            <a:r>
              <a:rPr lang="ru-RU" sz="2700" dirty="0"/>
              <a:t> </a:t>
            </a:r>
            <a:r>
              <a:rPr lang="ru-RU" sz="2700" dirty="0" err="1"/>
              <a:t>посередині</a:t>
            </a:r>
            <a:r>
              <a:rPr lang="ru-RU" sz="2700" dirty="0"/>
              <a:t>”.</a:t>
            </a:r>
            <a:endParaRPr lang="ru-RU" sz="27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C:\Users\LordAlex\Downloads\озеро-1-790x4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88840"/>
            <a:ext cx="8352928" cy="4705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476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/>
          <a:lstStyle/>
          <a:p>
            <a:r>
              <a:rPr lang="uk-UA" sz="4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Велике Солоне озеро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Ð ÐµÐ·ÑÐ»ÑÑÐ°Ñ Ð¿Ð¾ÑÑÐºÑ Ð·Ð¾Ð±ÑÐ°Ð¶ÐµÐ½Ñ Ð·Ð° Ð·Ð°Ð¿Ð¸ÑÐ¾Ð¼ &quot;Ð²ÐµÐ»Ð¸ÐºÐµ ÑÐ¾Ð»Ð¾Ð½Ðµ Ð¾Ð·ÐµÑÐ¾ Ð½Ð° ÐºÐ°ÑÑÑ&quot;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5" y="1340768"/>
            <a:ext cx="5491153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-12180" y="1340768"/>
            <a:ext cx="352839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Безстічне озеро на заході США. Являє собою залишок давнього океану. Середня глибина невелика – 4,5-7,5 м. </a:t>
            </a:r>
          </a:p>
          <a:p>
            <a:pPr>
              <a:buNone/>
            </a:pPr>
            <a:r>
              <a:rPr lang="uk-UA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uk-UA" sz="2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Солоність-</a:t>
            </a:r>
            <a:r>
              <a:rPr lang="uk-UA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від 137 до 300‰.</a:t>
            </a:r>
          </a:p>
          <a:p>
            <a:pPr>
              <a:buNone/>
            </a:pPr>
            <a:r>
              <a:rPr lang="uk-UA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З дна озера ведеться видобуток  глауберової солі.</a:t>
            </a:r>
            <a:endParaRPr lang="ru-RU" sz="2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6790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 descr="Презентація «Географічна номенклатура Північної Америки». 7 клас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5756"/>
            <a:ext cx="9178341" cy="6883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012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314" name="Picture 2" descr="C:\Users\LordAlex\Downloads\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59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15953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+mn-lt"/>
              </a:rPr>
              <a:t>Прийом </a:t>
            </a:r>
            <a:r>
              <a:rPr lang="uk-UA" b="1" dirty="0" smtClean="0">
                <a:solidFill>
                  <a:srgbClr val="0070C0"/>
                </a:solidFill>
                <a:latin typeface="+mn-lt"/>
              </a:rPr>
              <a:t>«Знайди помилку»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/>
            </a:r>
            <a:br>
              <a:rPr lang="ru-RU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</a:br>
            <a:endParaRPr lang="ru-RU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2336" y="1052736"/>
            <a:ext cx="8229600" cy="54726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3200" dirty="0" smtClean="0">
                <a:solidFill>
                  <a:srgbClr val="002060"/>
                </a:solidFill>
              </a:rPr>
              <a:t>1. Північна Америка бідна  на внутрішні води. </a:t>
            </a:r>
          </a:p>
          <a:p>
            <a:pPr>
              <a:buNone/>
            </a:pPr>
            <a:r>
              <a:rPr lang="uk-UA" sz="3200" dirty="0" smtClean="0">
                <a:solidFill>
                  <a:srgbClr val="002060"/>
                </a:solidFill>
              </a:rPr>
              <a:t>2. Її найбільша річка - Колорадо.  </a:t>
            </a:r>
          </a:p>
          <a:p>
            <a:pPr>
              <a:buNone/>
            </a:pPr>
            <a:r>
              <a:rPr lang="uk-UA" sz="3200" dirty="0" smtClean="0">
                <a:solidFill>
                  <a:srgbClr val="002060"/>
                </a:solidFill>
              </a:rPr>
              <a:t>3. Притока річки Міссісіпі - Юкон.  </a:t>
            </a:r>
          </a:p>
          <a:p>
            <a:pPr>
              <a:buNone/>
            </a:pPr>
            <a:r>
              <a:rPr lang="uk-UA" sz="3200" dirty="0" smtClean="0">
                <a:solidFill>
                  <a:srgbClr val="002060"/>
                </a:solidFill>
              </a:rPr>
              <a:t>3. Маккензі - найбільша річка басейну Атлантичного океану . </a:t>
            </a:r>
          </a:p>
          <a:p>
            <a:pPr>
              <a:buNone/>
            </a:pPr>
            <a:r>
              <a:rPr lang="uk-UA" sz="3200" dirty="0" smtClean="0">
                <a:solidFill>
                  <a:srgbClr val="002060"/>
                </a:solidFill>
              </a:rPr>
              <a:t>4. Найбільше скупчення озер в південній частині  материка.  </a:t>
            </a:r>
          </a:p>
          <a:p>
            <a:pPr>
              <a:buNone/>
            </a:pPr>
            <a:r>
              <a:rPr lang="uk-UA" dirty="0" smtClean="0">
                <a:solidFill>
                  <a:srgbClr val="002060"/>
                </a:solidFill>
              </a:rPr>
              <a:t>5. </a:t>
            </a:r>
            <a:r>
              <a:rPr lang="uk-UA" sz="3200" dirty="0" smtClean="0">
                <a:solidFill>
                  <a:srgbClr val="002060"/>
                </a:solidFill>
              </a:rPr>
              <a:t>Великі озера – це водна система, що складається із 4 окремих озер.</a:t>
            </a:r>
            <a:endParaRPr lang="ru-RU" sz="3200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Перевір себе! Яка річка: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3287" y="897364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творює великий каньйон? 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440078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бирає воду Великих озер і впадає в Атлантичний океан?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3287" y="4148371"/>
            <a:ext cx="7958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ере початок з Великого Невільничого озера?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3287" y="3007716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’єднує озера Ері та Онтаріо?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3287" y="3530936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довжиною перевищує ту, в яку впадає? 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92776" y="2432748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Найбільша в Північній Америці?  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03287" y="4771327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7.  Найбільший у світі прісноводний басейн?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924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10" grpId="0"/>
      <p:bldP spid="13" grpId="0"/>
      <p:bldP spid="15" grpId="0"/>
      <p:bldP spid="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Перевір себе! Яка річка: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3287" y="897364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творює великий каньйон? 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52120" y="970275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i="1" dirty="0" smtClean="0">
                <a:solidFill>
                  <a:srgbClr val="FF0000"/>
                </a:solidFill>
              </a:rPr>
              <a:t>Колорадо</a:t>
            </a:r>
            <a:endParaRPr lang="ru-RU" sz="2400" i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440078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бирає воду Великих озер і впадає в Атлантичний океан?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3287" y="4420652"/>
            <a:ext cx="7958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ере початок з Великого Невільничого озера?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89205" y="1859862"/>
            <a:ext cx="33581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i="1" dirty="0" smtClean="0">
                <a:solidFill>
                  <a:srgbClr val="FF0000"/>
                </a:solidFill>
              </a:rPr>
              <a:t>Святого Лаврентія</a:t>
            </a:r>
            <a:endParaRPr lang="ru-RU" sz="2800" i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3287" y="3007716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’єднує озера Ері та Онтаріо?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660232" y="2448568"/>
            <a:ext cx="1801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i="1" dirty="0" smtClean="0">
                <a:solidFill>
                  <a:srgbClr val="FF0000"/>
                </a:solidFill>
              </a:rPr>
              <a:t>Міссісіпі</a:t>
            </a:r>
            <a:endParaRPr lang="ru-RU" sz="2800" i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26468" y="3007716"/>
            <a:ext cx="1486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i="1" dirty="0" smtClean="0">
                <a:solidFill>
                  <a:srgbClr val="FF0000"/>
                </a:solidFill>
              </a:rPr>
              <a:t>Ніагара</a:t>
            </a:r>
            <a:r>
              <a:rPr lang="uk-UA" sz="2800" dirty="0" smtClean="0">
                <a:solidFill>
                  <a:schemeClr val="bg1"/>
                </a:solidFill>
              </a:rPr>
              <a:t> 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3287" y="3530936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довжиною перевищує ту, в яку впадає? 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250731" y="3897432"/>
            <a:ext cx="1604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i="1" dirty="0" smtClean="0">
                <a:solidFill>
                  <a:srgbClr val="FF0000"/>
                </a:solidFill>
              </a:rPr>
              <a:t>Міссурі</a:t>
            </a:r>
            <a:endParaRPr lang="ru-RU" sz="2800" i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92776" y="2432748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Найбільша в Північній Америці?  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732733" y="4953751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i="1" dirty="0" smtClean="0">
                <a:solidFill>
                  <a:srgbClr val="FF0000"/>
                </a:solidFill>
              </a:rPr>
              <a:t>Маккензі</a:t>
            </a:r>
            <a:endParaRPr lang="ru-RU" sz="2800" i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92776" y="5470859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7. Найбільший у світі прісноводний басейн?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50731" y="5966876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i="1" dirty="0" smtClean="0">
                <a:solidFill>
                  <a:srgbClr val="FF0000"/>
                </a:solidFill>
              </a:rPr>
              <a:t>Великі озера</a:t>
            </a:r>
            <a:endParaRPr lang="ru-RU" sz="28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06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5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641</TotalTime>
  <Words>462</Words>
  <Application>Microsoft Office PowerPoint</Application>
  <PresentationFormat>Экран (4:3)</PresentationFormat>
  <Paragraphs>88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Презентация PowerPoint</vt:lpstr>
      <vt:lpstr>Внутрішні води Північної Америки</vt:lpstr>
      <vt:lpstr>Презентация PowerPoint</vt:lpstr>
      <vt:lpstr>Презентация PowerPoint</vt:lpstr>
      <vt:lpstr>Річки Північної Америки</vt:lpstr>
      <vt:lpstr>Презентация PowerPoint</vt:lpstr>
      <vt:lpstr>Міссісіпі- «батько вод». </vt:lpstr>
      <vt:lpstr>Міссурі – “ каламутна річка”</vt:lpstr>
      <vt:lpstr>Маккензі</vt:lpstr>
      <vt:lpstr>Юкон – найпівнічніша річка</vt:lpstr>
      <vt:lpstr>Колорадо – річка каньйонів </vt:lpstr>
      <vt:lpstr>Великий каньйон</vt:lpstr>
      <vt:lpstr>Назвати річки Північної Америки.</vt:lpstr>
      <vt:lpstr>Презентация PowerPoint</vt:lpstr>
      <vt:lpstr>Озера Північної Америки</vt:lpstr>
      <vt:lpstr>Великі Американські озера</vt:lpstr>
      <vt:lpstr>Великі Американські озера</vt:lpstr>
      <vt:lpstr>Презентация PowerPoint</vt:lpstr>
      <vt:lpstr>Презентация PowerPoint</vt:lpstr>
      <vt:lpstr>Ніагарський водоспад</vt:lpstr>
      <vt:lpstr>Великі Американські озера</vt:lpstr>
      <vt:lpstr>Чаргоггагоггманчауггагоггчаубуна гунгамаугг (Вебстерське озеро) “ти ловиш рибу на своєму боці, я ловлю рибу на своєму, і ніхто не ловить рибу посередині”.</vt:lpstr>
      <vt:lpstr>Велике Солоне озеро</vt:lpstr>
      <vt:lpstr>Презентация PowerPoint</vt:lpstr>
      <vt:lpstr>Презентация PowerPoint</vt:lpstr>
      <vt:lpstr>Прийом «Знайди помилку» </vt:lpstr>
      <vt:lpstr>Перевір себе! Яка річка:</vt:lpstr>
      <vt:lpstr>Перевір себе! Яка річка: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LordAlex</cp:lastModifiedBy>
  <cp:revision>52</cp:revision>
  <dcterms:created xsi:type="dcterms:W3CDTF">2014-03-30T12:30:56Z</dcterms:created>
  <dcterms:modified xsi:type="dcterms:W3CDTF">2024-03-17T15:05:10Z</dcterms:modified>
</cp:coreProperties>
</file>