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48"/>
    <p:sldId id="257" r:id="rId49"/>
    <p:sldId id="258" r:id="rId50"/>
    <p:sldId id="259" r:id="rId51"/>
    <p:sldId id="260" r:id="rId52"/>
    <p:sldId id="261" r:id="rId53"/>
    <p:sldId id="262" r:id="rId54"/>
    <p:sldId id="263" r:id="rId55"/>
    <p:sldId id="264" r:id="rId56"/>
    <p:sldId id="265" r:id="rId57"/>
    <p:sldId id="266" r:id="rId58"/>
    <p:sldId id="267" r:id="rId59"/>
    <p:sldId id="268" r:id="rId60"/>
    <p:sldId id="269" r:id="rId61"/>
    <p:sldId id="270" r:id="rId62"/>
    <p:sldId id="271" r:id="rId63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PT Serif" charset="1" panose="020A0603040505020204"/>
      <p:regular r:id="rId10"/>
    </p:embeddedFont>
    <p:embeddedFont>
      <p:font typeface="PT Serif Bold" charset="1" panose="020A0703040505020204"/>
      <p:regular r:id="rId11"/>
    </p:embeddedFont>
    <p:embeddedFont>
      <p:font typeface="PT Serif Italics" charset="1" panose="020A0603040505090204"/>
      <p:regular r:id="rId12"/>
    </p:embeddedFont>
    <p:embeddedFont>
      <p:font typeface="PT Serif Bold Italics" charset="1" panose="020A0703040505090204"/>
      <p:regular r:id="rId13"/>
    </p:embeddedFont>
    <p:embeddedFont>
      <p:font typeface="Waldemar" charset="1" panose="00000000000000000000"/>
      <p:regular r:id="rId14"/>
    </p:embeddedFont>
    <p:embeddedFont>
      <p:font typeface="Waldemar Italics" charset="1" panose="00000000000000000000"/>
      <p:regular r:id="rId15"/>
    </p:embeddedFont>
    <p:embeddedFont>
      <p:font typeface="Nadira" charset="1" panose="00000500000000000000"/>
      <p:regular r:id="rId16"/>
    </p:embeddedFont>
    <p:embeddedFont>
      <p:font typeface="Nadira Bold" charset="1" panose="00000700000000000000"/>
      <p:regular r:id="rId17"/>
    </p:embeddedFont>
    <p:embeddedFont>
      <p:font typeface="Cave Age" charset="1" panose="00000500000000000000"/>
      <p:regular r:id="rId18"/>
    </p:embeddedFont>
    <p:embeddedFont>
      <p:font typeface="Cave Age Italics" charset="1" panose="00000500000000000000"/>
      <p:regular r:id="rId19"/>
    </p:embeddedFont>
    <p:embeddedFont>
      <p:font typeface="Comic Sans" charset="1" panose="03000702030302020204"/>
      <p:regular r:id="rId20"/>
    </p:embeddedFont>
    <p:embeddedFont>
      <p:font typeface="Comic Sans Bold" charset="1" panose="03000902030302020204"/>
      <p:regular r:id="rId21"/>
    </p:embeddedFont>
    <p:embeddedFont>
      <p:font typeface="Comic Sans Italics" charset="1" panose="03000702030302060204"/>
      <p:regular r:id="rId22"/>
    </p:embeddedFont>
    <p:embeddedFont>
      <p:font typeface="Comic Sans Bold Italics" charset="1" panose="03000902030302060204"/>
      <p:regular r:id="rId23"/>
    </p:embeddedFont>
    <p:embeddedFont>
      <p:font typeface="Noto Serif Display" charset="1" panose="02020502080505020204"/>
      <p:regular r:id="rId24"/>
    </p:embeddedFont>
    <p:embeddedFont>
      <p:font typeface="Noto Serif Display Bold" charset="1" panose="02020802080505020204"/>
      <p:regular r:id="rId25"/>
    </p:embeddedFont>
    <p:embeddedFont>
      <p:font typeface="Noto Serif Display Italics" charset="1" panose="02020502080505090204"/>
      <p:regular r:id="rId26"/>
    </p:embeddedFont>
    <p:embeddedFont>
      <p:font typeface="Noto Serif Display Bold Italics" charset="1" panose="02020802080505090204"/>
      <p:regular r:id="rId27"/>
    </p:embeddedFont>
    <p:embeddedFont>
      <p:font typeface="Noto Serif Display Thin" charset="1" panose="02020202080505020204"/>
      <p:regular r:id="rId28"/>
    </p:embeddedFont>
    <p:embeddedFont>
      <p:font typeface="Noto Serif Display Thin Italics" charset="1" panose="02020202080505090204"/>
      <p:regular r:id="rId29"/>
    </p:embeddedFont>
    <p:embeddedFont>
      <p:font typeface="Noto Serif Display Extra-Light" charset="1" panose="02020302080505020204"/>
      <p:regular r:id="rId30"/>
    </p:embeddedFont>
    <p:embeddedFont>
      <p:font typeface="Noto Serif Display Extra-Light Italics" charset="1" panose="02020302080505090204"/>
      <p:regular r:id="rId31"/>
    </p:embeddedFont>
    <p:embeddedFont>
      <p:font typeface="Noto Serif Display Light" charset="1" panose="02020402080505020204"/>
      <p:regular r:id="rId32"/>
    </p:embeddedFont>
    <p:embeddedFont>
      <p:font typeface="Noto Serif Display Light Italics" charset="1" panose="02020402080505090204"/>
      <p:regular r:id="rId33"/>
    </p:embeddedFont>
    <p:embeddedFont>
      <p:font typeface="Noto Serif Display Medium" charset="1" panose="02020602080505020204"/>
      <p:regular r:id="rId34"/>
    </p:embeddedFont>
    <p:embeddedFont>
      <p:font typeface="Noto Serif Display Medium Italics" charset="1" panose="02020602080505090204"/>
      <p:regular r:id="rId35"/>
    </p:embeddedFont>
    <p:embeddedFont>
      <p:font typeface="Noto Serif Display Semi-Bold" charset="1" panose="02020702080505020204"/>
      <p:regular r:id="rId36"/>
    </p:embeddedFont>
    <p:embeddedFont>
      <p:font typeface="Noto Serif Display Semi-Bold Italics" charset="1" panose="02020702080505090204"/>
      <p:regular r:id="rId37"/>
    </p:embeddedFont>
    <p:embeddedFont>
      <p:font typeface="Noto Serif Display Ultra-Bold" charset="1" panose="02020902080505020204"/>
      <p:regular r:id="rId38"/>
    </p:embeddedFont>
    <p:embeddedFont>
      <p:font typeface="Noto Serif Display Ultra-Bold Italics" charset="1" panose="02020902080505090204"/>
      <p:regular r:id="rId39"/>
    </p:embeddedFont>
    <p:embeddedFont>
      <p:font typeface="Noto Serif Display Heavy" charset="1" panose="02020A02080505020204"/>
      <p:regular r:id="rId40"/>
    </p:embeddedFont>
    <p:embeddedFont>
      <p:font typeface="Noto Serif Display Heavy Italics" charset="1" panose="02020A02080505090204"/>
      <p:regular r:id="rId41"/>
    </p:embeddedFont>
    <p:embeddedFont>
      <p:font typeface="Arturo" charset="1" panose="02000503020000020004"/>
      <p:regular r:id="rId42"/>
    </p:embeddedFont>
    <p:embeddedFont>
      <p:font typeface="Arturo Bold" charset="1" panose="02000503020000020004"/>
      <p:regular r:id="rId43"/>
    </p:embeddedFont>
    <p:embeddedFont>
      <p:font typeface="Arturo Bold Italics" charset="1" panose="02000503020000020004"/>
      <p:regular r:id="rId44"/>
    </p:embeddedFont>
    <p:embeddedFont>
      <p:font typeface="Arturo Semi-Bold Italics" charset="1" panose="02000503020000020004"/>
      <p:regular r:id="rId45"/>
    </p:embeddedFont>
    <p:embeddedFont>
      <p:font typeface="Arturo Heavy" charset="1" panose="02000503020000020004"/>
      <p:regular r:id="rId46"/>
    </p:embeddedFont>
    <p:embeddedFont>
      <p:font typeface="Arturo Heavy Italics" charset="1" panose="02000503020000020004"/>
      <p:regular r:id="rId4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slides/slide1.xml" Type="http://schemas.openxmlformats.org/officeDocument/2006/relationships/slide"/><Relationship Id="rId49" Target="slides/slide2.xml" Type="http://schemas.openxmlformats.org/officeDocument/2006/relationships/slide"/><Relationship Id="rId5" Target="tableStyles.xml" Type="http://schemas.openxmlformats.org/officeDocument/2006/relationships/tableStyles"/><Relationship Id="rId50" Target="slides/slide3.xml" Type="http://schemas.openxmlformats.org/officeDocument/2006/relationships/slide"/><Relationship Id="rId51" Target="slides/slide4.xml" Type="http://schemas.openxmlformats.org/officeDocument/2006/relationships/slide"/><Relationship Id="rId52" Target="slides/slide5.xml" Type="http://schemas.openxmlformats.org/officeDocument/2006/relationships/slide"/><Relationship Id="rId53" Target="slides/slide6.xml" Type="http://schemas.openxmlformats.org/officeDocument/2006/relationships/slide"/><Relationship Id="rId54" Target="slides/slide7.xml" Type="http://schemas.openxmlformats.org/officeDocument/2006/relationships/slide"/><Relationship Id="rId55" Target="slides/slide8.xml" Type="http://schemas.openxmlformats.org/officeDocument/2006/relationships/slide"/><Relationship Id="rId56" Target="slides/slide9.xml" Type="http://schemas.openxmlformats.org/officeDocument/2006/relationships/slide"/><Relationship Id="rId57" Target="slides/slide10.xml" Type="http://schemas.openxmlformats.org/officeDocument/2006/relationships/slide"/><Relationship Id="rId58" Target="slides/slide11.xml" Type="http://schemas.openxmlformats.org/officeDocument/2006/relationships/slide"/><Relationship Id="rId59" Target="slides/slide12.xml" Type="http://schemas.openxmlformats.org/officeDocument/2006/relationships/slide"/><Relationship Id="rId6" Target="fonts/font6.fntdata" Type="http://schemas.openxmlformats.org/officeDocument/2006/relationships/font"/><Relationship Id="rId60" Target="slides/slide13.xml" Type="http://schemas.openxmlformats.org/officeDocument/2006/relationships/slide"/><Relationship Id="rId61" Target="slides/slide14.xml" Type="http://schemas.openxmlformats.org/officeDocument/2006/relationships/slide"/><Relationship Id="rId62" Target="slides/slide15.xml" Type="http://schemas.openxmlformats.org/officeDocument/2006/relationships/slide"/><Relationship Id="rId63" Target="slides/slide16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22" Target="../media/image21.png" Type="http://schemas.openxmlformats.org/officeDocument/2006/relationships/image"/><Relationship Id="rId23" Target="../media/image22.svg" Type="http://schemas.openxmlformats.org/officeDocument/2006/relationships/image"/><Relationship Id="rId24" Target="../media/image23.png" Type="http://schemas.openxmlformats.org/officeDocument/2006/relationships/image"/><Relationship Id="rId25" Target="../media/image24.svg" Type="http://schemas.openxmlformats.org/officeDocument/2006/relationships/image"/><Relationship Id="rId26" Target="../media/image25.png" Type="http://schemas.openxmlformats.org/officeDocument/2006/relationships/image"/><Relationship Id="rId27" Target="../media/image26.svg" Type="http://schemas.openxmlformats.org/officeDocument/2006/relationships/image"/><Relationship Id="rId28" Target="../media/image27.png" Type="http://schemas.openxmlformats.org/officeDocument/2006/relationships/image"/><Relationship Id="rId29" Target="../media/image28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9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jpe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30.png" Type="http://schemas.openxmlformats.org/officeDocument/2006/relationships/image"/><Relationship Id="rId9" Target="../media/image31.sv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5.png" Type="http://schemas.openxmlformats.org/officeDocument/2006/relationships/image"/><Relationship Id="rId7" Target="../media/image26.svg" Type="http://schemas.openxmlformats.org/officeDocument/2006/relationships/image"/><Relationship Id="rId8" Target="../media/image35.jpeg" Type="http://schemas.openxmlformats.org/officeDocument/2006/relationships/image"/><Relationship Id="rId9" Target="../media/image36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svg" Type="http://schemas.openxmlformats.org/officeDocument/2006/relationships/image"/><Relationship Id="rId12" Target="../media/image43.png" Type="http://schemas.openxmlformats.org/officeDocument/2006/relationships/image"/><Relationship Id="rId13" Target="../media/image44.svg" Type="http://schemas.openxmlformats.org/officeDocument/2006/relationships/image"/><Relationship Id="rId14" Target="../media/image45.png" Type="http://schemas.openxmlformats.org/officeDocument/2006/relationships/image"/><Relationship Id="rId15" Target="../media/image46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sv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svg" Type="http://schemas.openxmlformats.org/officeDocument/2006/relationships/image"/><Relationship Id="rId12" Target="../media/image47.png" Type="http://schemas.openxmlformats.org/officeDocument/2006/relationships/image"/><Relationship Id="rId13" Target="../media/image48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svg" Type="http://schemas.openxmlformats.org/officeDocument/2006/relationships/image"/><Relationship Id="rId12" Target="../media/image49.png" Type="http://schemas.openxmlformats.org/officeDocument/2006/relationships/image"/><Relationship Id="rId13" Target="../media/image50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svg" Type="http://schemas.openxmlformats.org/officeDocument/2006/relationships/image"/><Relationship Id="rId12" Target="../media/image51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4.png" Type="http://schemas.openxmlformats.org/officeDocument/2006/relationships/image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5.png" Type="http://schemas.openxmlformats.org/officeDocument/2006/relationships/image"/><Relationship Id="rId7" Target="../media/image26.svg" Type="http://schemas.openxmlformats.org/officeDocument/2006/relationships/image"/><Relationship Id="rId8" Target="../media/image52.jpeg" Type="http://schemas.openxmlformats.org/officeDocument/2006/relationships/image"/><Relationship Id="rId9" Target="../media/image53.gif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png" Type="http://schemas.openxmlformats.org/officeDocument/2006/relationships/image"/><Relationship Id="rId11" Target="../media/image42.svg" Type="http://schemas.openxmlformats.org/officeDocument/2006/relationships/image"/><Relationship Id="rId12" Target="../media/image43.png" Type="http://schemas.openxmlformats.org/officeDocument/2006/relationships/image"/><Relationship Id="rId13" Target="../media/image44.svg" Type="http://schemas.openxmlformats.org/officeDocument/2006/relationships/image"/><Relationship Id="rId14" Target="../media/image55.png" Type="http://schemas.openxmlformats.org/officeDocument/2006/relationships/image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5.png" Type="http://schemas.openxmlformats.org/officeDocument/2006/relationships/image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5.png" Type="http://schemas.openxmlformats.org/officeDocument/2006/relationships/image"/><Relationship Id="rId7" Target="../media/image26.svg" Type="http://schemas.openxmlformats.org/officeDocument/2006/relationships/image"/><Relationship Id="rId8" Target="../media/image52.jpeg" Type="http://schemas.openxmlformats.org/officeDocument/2006/relationships/image"/><Relationship Id="rId9" Target="../media/image53.gif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5.png" Type="http://schemas.openxmlformats.org/officeDocument/2006/relationships/image"/><Relationship Id="rId7" Target="../media/image26.svg" Type="http://schemas.openxmlformats.org/officeDocument/2006/relationships/image"/><Relationship Id="rId8" Target="../media/image53.gif" Type="http://schemas.openxmlformats.org/officeDocument/2006/relationships/image"/><Relationship Id="rId9" Target="../media/image55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56.png" Type="http://schemas.openxmlformats.org/officeDocument/2006/relationships/image"/><Relationship Id="rId7" Target="../media/image57.svg" Type="http://schemas.openxmlformats.org/officeDocument/2006/relationships/image"/><Relationship Id="rId8" Target="../media/image58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7.svg" Type="http://schemas.openxmlformats.org/officeDocument/2006/relationships/image"/><Relationship Id="rId11" Target="../media/image68.png" Type="http://schemas.openxmlformats.org/officeDocument/2006/relationships/image"/><Relationship Id="rId12" Target="../media/image69.svg" Type="http://schemas.openxmlformats.org/officeDocument/2006/relationships/image"/><Relationship Id="rId13" Target="../media/image70.png" Type="http://schemas.openxmlformats.org/officeDocument/2006/relationships/image"/><Relationship Id="rId14" Target="../media/image71.svg" Type="http://schemas.openxmlformats.org/officeDocument/2006/relationships/image"/><Relationship Id="rId2" Target="../media/image59.png" Type="http://schemas.openxmlformats.org/officeDocument/2006/relationships/image"/><Relationship Id="rId3" Target="../media/image60.svg" Type="http://schemas.openxmlformats.org/officeDocument/2006/relationships/image"/><Relationship Id="rId4" Target="../media/image61.png" Type="http://schemas.openxmlformats.org/officeDocument/2006/relationships/image"/><Relationship Id="rId5" Target="../media/image62.png" Type="http://schemas.openxmlformats.org/officeDocument/2006/relationships/image"/><Relationship Id="rId6" Target="../media/image63.svg" Type="http://schemas.openxmlformats.org/officeDocument/2006/relationships/image"/><Relationship Id="rId7" Target="../media/image64.png" Type="http://schemas.openxmlformats.org/officeDocument/2006/relationships/image"/><Relationship Id="rId8" Target="../media/image65.svg" Type="http://schemas.openxmlformats.org/officeDocument/2006/relationships/image"/><Relationship Id="rId9" Target="../media/image66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9.png" Type="http://schemas.openxmlformats.org/officeDocument/2006/relationships/image"/><Relationship Id="rId11" Target="../media/image60.svg" Type="http://schemas.openxmlformats.org/officeDocument/2006/relationships/image"/><Relationship Id="rId12" Target="../media/image74.png" Type="http://schemas.openxmlformats.org/officeDocument/2006/relationships/image"/><Relationship Id="rId13" Target="../media/image75.svg" Type="http://schemas.openxmlformats.org/officeDocument/2006/relationships/image"/><Relationship Id="rId14" Target="../media/image76.png" Type="http://schemas.openxmlformats.org/officeDocument/2006/relationships/image"/><Relationship Id="rId15" Target="../media/image77.svg" Type="http://schemas.openxmlformats.org/officeDocument/2006/relationships/image"/><Relationship Id="rId16" Target="../media/image78.png" Type="http://schemas.openxmlformats.org/officeDocument/2006/relationships/image"/><Relationship Id="rId17" Target="../media/image79.svg" Type="http://schemas.openxmlformats.org/officeDocument/2006/relationships/image"/><Relationship Id="rId18" Target="../media/image80.png" Type="http://schemas.openxmlformats.org/officeDocument/2006/relationships/image"/><Relationship Id="rId19" Target="../media/image81.svg" Type="http://schemas.openxmlformats.org/officeDocument/2006/relationships/image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72.png" Type="http://schemas.openxmlformats.org/officeDocument/2006/relationships/image"/><Relationship Id="rId9" Target="../media/image7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EC1B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438859" y="-1133885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381391">
            <a:off x="15528562" y="7442197"/>
            <a:ext cx="4394447" cy="4114800"/>
          </a:xfrm>
          <a:custGeom>
            <a:avLst/>
            <a:gdLst/>
            <a:ahLst/>
            <a:cxnLst/>
            <a:rect r="r" b="b" t="t" l="l"/>
            <a:pathLst>
              <a:path h="4114800" w="4394447">
                <a:moveTo>
                  <a:pt x="0" y="0"/>
                </a:moveTo>
                <a:lnTo>
                  <a:pt x="4394447" y="0"/>
                </a:lnTo>
                <a:lnTo>
                  <a:pt x="4394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102193" y="2498779"/>
            <a:ext cx="14118105" cy="5650405"/>
            <a:chOff x="0" y="0"/>
            <a:chExt cx="14879579" cy="595516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14856719" cy="5927225"/>
            </a:xfrm>
            <a:custGeom>
              <a:avLst/>
              <a:gdLst/>
              <a:ahLst/>
              <a:cxnLst/>
              <a:rect r="r" b="b" t="t" l="l"/>
              <a:pathLst>
                <a:path h="5927225" w="14856719">
                  <a:moveTo>
                    <a:pt x="14856719" y="5927225"/>
                  </a:moveTo>
                  <a:lnTo>
                    <a:pt x="0" y="5919605"/>
                  </a:lnTo>
                  <a:lnTo>
                    <a:pt x="0" y="2068944"/>
                  </a:lnTo>
                  <a:lnTo>
                    <a:pt x="17780" y="19050"/>
                  </a:lnTo>
                  <a:lnTo>
                    <a:pt x="7406980" y="0"/>
                  </a:lnTo>
                  <a:lnTo>
                    <a:pt x="14837669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14885928" cy="5953895"/>
            </a:xfrm>
            <a:custGeom>
              <a:avLst/>
              <a:gdLst/>
              <a:ahLst/>
              <a:cxnLst/>
              <a:rect r="r" b="b" t="t" l="l"/>
              <a:pathLst>
                <a:path h="5953895" w="14885928">
                  <a:moveTo>
                    <a:pt x="14851639" y="21590"/>
                  </a:moveTo>
                  <a:cubicBezTo>
                    <a:pt x="14852908" y="34290"/>
                    <a:pt x="14852908" y="44450"/>
                    <a:pt x="14854178" y="54610"/>
                  </a:cubicBezTo>
                  <a:cubicBezTo>
                    <a:pt x="14856719" y="154515"/>
                    <a:pt x="14857989" y="285110"/>
                    <a:pt x="14860528" y="411041"/>
                  </a:cubicBezTo>
                  <a:cubicBezTo>
                    <a:pt x="14860528" y="592941"/>
                    <a:pt x="14873228" y="4179635"/>
                    <a:pt x="14879578" y="4361535"/>
                  </a:cubicBezTo>
                  <a:cubicBezTo>
                    <a:pt x="14885928" y="4636717"/>
                    <a:pt x="14882119" y="4916563"/>
                    <a:pt x="14882119" y="5191745"/>
                  </a:cubicBezTo>
                  <a:cubicBezTo>
                    <a:pt x="14882119" y="5434278"/>
                    <a:pt x="14883389" y="5658155"/>
                    <a:pt x="14884658" y="5892935"/>
                  </a:cubicBezTo>
                  <a:cubicBezTo>
                    <a:pt x="14884658" y="5914525"/>
                    <a:pt x="14884658" y="5928495"/>
                    <a:pt x="14884658" y="5952625"/>
                  </a:cubicBezTo>
                  <a:cubicBezTo>
                    <a:pt x="14861799" y="5952625"/>
                    <a:pt x="14841478" y="5953895"/>
                    <a:pt x="14778437" y="5952625"/>
                  </a:cubicBezTo>
                  <a:cubicBezTo>
                    <a:pt x="14016913" y="5947545"/>
                    <a:pt x="13243675" y="5953895"/>
                    <a:pt x="12482151" y="5948815"/>
                  </a:cubicBezTo>
                  <a:cubicBezTo>
                    <a:pt x="12025237" y="5945005"/>
                    <a:pt x="11580039" y="5947545"/>
                    <a:pt x="11123125" y="5945005"/>
                  </a:cubicBezTo>
                  <a:cubicBezTo>
                    <a:pt x="10912242" y="5943735"/>
                    <a:pt x="10701358" y="5942465"/>
                    <a:pt x="10490475" y="5941195"/>
                  </a:cubicBezTo>
                  <a:cubicBezTo>
                    <a:pt x="10361602" y="5941195"/>
                    <a:pt x="10244444" y="5942465"/>
                    <a:pt x="10115571" y="5942465"/>
                  </a:cubicBezTo>
                  <a:cubicBezTo>
                    <a:pt x="9787530" y="5941195"/>
                    <a:pt x="8885418" y="5942465"/>
                    <a:pt x="8557377" y="5941195"/>
                  </a:cubicBezTo>
                  <a:cubicBezTo>
                    <a:pt x="8323063" y="5939925"/>
                    <a:pt x="3636765" y="5948815"/>
                    <a:pt x="3402450" y="5947545"/>
                  </a:cubicBezTo>
                  <a:cubicBezTo>
                    <a:pt x="3343872" y="5947545"/>
                    <a:pt x="3273577" y="5948815"/>
                    <a:pt x="3214998" y="5948815"/>
                  </a:cubicBezTo>
                  <a:cubicBezTo>
                    <a:pt x="3074410" y="5948815"/>
                    <a:pt x="2945536" y="5950085"/>
                    <a:pt x="2804948" y="5950085"/>
                  </a:cubicBezTo>
                  <a:cubicBezTo>
                    <a:pt x="2453475" y="5950085"/>
                    <a:pt x="2113719" y="5948815"/>
                    <a:pt x="1762246" y="5947545"/>
                  </a:cubicBezTo>
                  <a:cubicBezTo>
                    <a:pt x="1551363" y="5946275"/>
                    <a:pt x="1340480" y="5945005"/>
                    <a:pt x="1141312" y="5943735"/>
                  </a:cubicBezTo>
                  <a:cubicBezTo>
                    <a:pt x="766408" y="5942465"/>
                    <a:pt x="391505" y="5941195"/>
                    <a:pt x="48260" y="5941195"/>
                  </a:cubicBezTo>
                  <a:cubicBezTo>
                    <a:pt x="38100" y="5941195"/>
                    <a:pt x="29210" y="5941195"/>
                    <a:pt x="19050" y="5939925"/>
                  </a:cubicBezTo>
                  <a:cubicBezTo>
                    <a:pt x="10160" y="5938655"/>
                    <a:pt x="5080" y="5932305"/>
                    <a:pt x="7620" y="5923415"/>
                  </a:cubicBezTo>
                  <a:cubicBezTo>
                    <a:pt x="16510" y="5891360"/>
                    <a:pt x="12700" y="5774757"/>
                    <a:pt x="11430" y="5653491"/>
                  </a:cubicBezTo>
                  <a:cubicBezTo>
                    <a:pt x="10160" y="5406293"/>
                    <a:pt x="6350" y="5163760"/>
                    <a:pt x="7620" y="4916563"/>
                  </a:cubicBezTo>
                  <a:cubicBezTo>
                    <a:pt x="5080" y="4608732"/>
                    <a:pt x="0" y="798161"/>
                    <a:pt x="7620" y="485666"/>
                  </a:cubicBezTo>
                  <a:cubicBezTo>
                    <a:pt x="8890" y="425033"/>
                    <a:pt x="7620" y="359736"/>
                    <a:pt x="8890" y="299102"/>
                  </a:cubicBezTo>
                  <a:cubicBezTo>
                    <a:pt x="10160" y="201156"/>
                    <a:pt x="12700" y="9388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98611" y="30480"/>
                    <a:pt x="286063" y="29210"/>
                  </a:cubicBezTo>
                  <a:cubicBezTo>
                    <a:pt x="602388" y="25400"/>
                    <a:pt x="918713" y="22860"/>
                    <a:pt x="1246754" y="20320"/>
                  </a:cubicBezTo>
                  <a:cubicBezTo>
                    <a:pt x="1469353" y="17780"/>
                    <a:pt x="1691952" y="16510"/>
                    <a:pt x="1902835" y="13970"/>
                  </a:cubicBezTo>
                  <a:cubicBezTo>
                    <a:pt x="2113719" y="11430"/>
                    <a:pt x="2336318" y="8890"/>
                    <a:pt x="2547201" y="8890"/>
                  </a:cubicBezTo>
                  <a:cubicBezTo>
                    <a:pt x="2781516" y="7620"/>
                    <a:pt x="3015831" y="10160"/>
                    <a:pt x="3250146" y="8890"/>
                  </a:cubicBezTo>
                  <a:cubicBezTo>
                    <a:pt x="3543039" y="8890"/>
                    <a:pt x="8850271" y="6350"/>
                    <a:pt x="9143165" y="5080"/>
                  </a:cubicBezTo>
                  <a:cubicBezTo>
                    <a:pt x="9424342" y="3810"/>
                    <a:pt x="9705520" y="2540"/>
                    <a:pt x="9998414" y="2540"/>
                  </a:cubicBezTo>
                  <a:cubicBezTo>
                    <a:pt x="10478759" y="1270"/>
                    <a:pt x="10947389" y="0"/>
                    <a:pt x="11427734" y="0"/>
                  </a:cubicBezTo>
                  <a:cubicBezTo>
                    <a:pt x="11626902" y="0"/>
                    <a:pt x="11837785" y="2540"/>
                    <a:pt x="12036953" y="2540"/>
                  </a:cubicBezTo>
                  <a:cubicBezTo>
                    <a:pt x="12587593" y="3810"/>
                    <a:pt x="13149949" y="5080"/>
                    <a:pt x="13700588" y="7620"/>
                  </a:cubicBezTo>
                  <a:cubicBezTo>
                    <a:pt x="13993482" y="8890"/>
                    <a:pt x="14286375" y="12700"/>
                    <a:pt x="14579269" y="16510"/>
                  </a:cubicBezTo>
                  <a:cubicBezTo>
                    <a:pt x="14649564" y="16510"/>
                    <a:pt x="14719857" y="16510"/>
                    <a:pt x="14778437" y="16510"/>
                  </a:cubicBezTo>
                  <a:cubicBezTo>
                    <a:pt x="14832589" y="17780"/>
                    <a:pt x="14841478" y="20320"/>
                    <a:pt x="14851639" y="21590"/>
                  </a:cubicBezTo>
                  <a:close/>
                  <a:moveTo>
                    <a:pt x="14861799" y="5936115"/>
                  </a:moveTo>
                  <a:cubicBezTo>
                    <a:pt x="14863069" y="5919605"/>
                    <a:pt x="14864339" y="5906905"/>
                    <a:pt x="14864339" y="5894205"/>
                  </a:cubicBezTo>
                  <a:cubicBezTo>
                    <a:pt x="14863069" y="5634834"/>
                    <a:pt x="14861799" y="5387637"/>
                    <a:pt x="14861799" y="5121783"/>
                  </a:cubicBezTo>
                  <a:cubicBezTo>
                    <a:pt x="14861799" y="5000517"/>
                    <a:pt x="14864339" y="4879250"/>
                    <a:pt x="14863069" y="4757984"/>
                  </a:cubicBezTo>
                  <a:cubicBezTo>
                    <a:pt x="14863069" y="4646045"/>
                    <a:pt x="14861799" y="4529443"/>
                    <a:pt x="14860530" y="4417504"/>
                  </a:cubicBezTo>
                  <a:cubicBezTo>
                    <a:pt x="14855449" y="4244932"/>
                    <a:pt x="14844019" y="672230"/>
                    <a:pt x="14844019" y="499659"/>
                  </a:cubicBezTo>
                  <a:cubicBezTo>
                    <a:pt x="14841480" y="355072"/>
                    <a:pt x="14838939" y="205820"/>
                    <a:pt x="14836399" y="63500"/>
                  </a:cubicBezTo>
                  <a:cubicBezTo>
                    <a:pt x="14835130" y="44450"/>
                    <a:pt x="14833858" y="43180"/>
                    <a:pt x="14743290" y="41910"/>
                  </a:cubicBezTo>
                  <a:cubicBezTo>
                    <a:pt x="14708142" y="41910"/>
                    <a:pt x="14684711" y="41910"/>
                    <a:pt x="14649564" y="40640"/>
                  </a:cubicBezTo>
                  <a:cubicBezTo>
                    <a:pt x="14356670" y="36830"/>
                    <a:pt x="14052061" y="31750"/>
                    <a:pt x="13759167" y="30480"/>
                  </a:cubicBezTo>
                  <a:cubicBezTo>
                    <a:pt x="13044507" y="26670"/>
                    <a:pt x="12318131" y="25400"/>
                    <a:pt x="11603471" y="22860"/>
                  </a:cubicBezTo>
                  <a:cubicBezTo>
                    <a:pt x="11498029" y="22860"/>
                    <a:pt x="11380871" y="22860"/>
                    <a:pt x="11275430" y="22860"/>
                  </a:cubicBezTo>
                  <a:cubicBezTo>
                    <a:pt x="11099694" y="22860"/>
                    <a:pt x="10923957" y="22860"/>
                    <a:pt x="10759937" y="22860"/>
                  </a:cubicBezTo>
                  <a:cubicBezTo>
                    <a:pt x="10385034" y="22860"/>
                    <a:pt x="10010129" y="22860"/>
                    <a:pt x="9646942" y="24130"/>
                  </a:cubicBezTo>
                  <a:cubicBezTo>
                    <a:pt x="9330616" y="25400"/>
                    <a:pt x="3999953" y="29210"/>
                    <a:pt x="3683628" y="29210"/>
                  </a:cubicBezTo>
                  <a:cubicBezTo>
                    <a:pt x="3168136" y="29210"/>
                    <a:pt x="2652643" y="26670"/>
                    <a:pt x="2137151" y="33020"/>
                  </a:cubicBezTo>
                  <a:cubicBezTo>
                    <a:pt x="1867688" y="36830"/>
                    <a:pt x="1609942" y="36830"/>
                    <a:pt x="1352196" y="38100"/>
                  </a:cubicBezTo>
                  <a:cubicBezTo>
                    <a:pt x="906997" y="41910"/>
                    <a:pt x="461799" y="45720"/>
                    <a:pt x="49530" y="50800"/>
                  </a:cubicBezTo>
                  <a:cubicBezTo>
                    <a:pt x="36830" y="50800"/>
                    <a:pt x="34290" y="53340"/>
                    <a:pt x="33020" y="79890"/>
                  </a:cubicBezTo>
                  <a:cubicBezTo>
                    <a:pt x="31750" y="163844"/>
                    <a:pt x="31750" y="247797"/>
                    <a:pt x="30480" y="331751"/>
                  </a:cubicBezTo>
                  <a:cubicBezTo>
                    <a:pt x="29210" y="471674"/>
                    <a:pt x="26670" y="606933"/>
                    <a:pt x="25400" y="746856"/>
                  </a:cubicBezTo>
                  <a:cubicBezTo>
                    <a:pt x="20320" y="896108"/>
                    <a:pt x="26670" y="4543435"/>
                    <a:pt x="29210" y="4692686"/>
                  </a:cubicBezTo>
                  <a:cubicBezTo>
                    <a:pt x="29210" y="4851266"/>
                    <a:pt x="29210" y="5014509"/>
                    <a:pt x="30480" y="5173089"/>
                  </a:cubicBezTo>
                  <a:cubicBezTo>
                    <a:pt x="30480" y="5289691"/>
                    <a:pt x="33020" y="5406294"/>
                    <a:pt x="33020" y="5522896"/>
                  </a:cubicBezTo>
                  <a:cubicBezTo>
                    <a:pt x="33020" y="5648827"/>
                    <a:pt x="33020" y="5774758"/>
                    <a:pt x="31750" y="5894205"/>
                  </a:cubicBezTo>
                  <a:cubicBezTo>
                    <a:pt x="31750" y="5898015"/>
                    <a:pt x="31750" y="5900555"/>
                    <a:pt x="31750" y="5904365"/>
                  </a:cubicBezTo>
                  <a:cubicBezTo>
                    <a:pt x="31750" y="5914525"/>
                    <a:pt x="35560" y="5918335"/>
                    <a:pt x="44450" y="5918335"/>
                  </a:cubicBezTo>
                  <a:cubicBezTo>
                    <a:pt x="122043" y="5918335"/>
                    <a:pt x="286063" y="5919605"/>
                    <a:pt x="438368" y="5919605"/>
                  </a:cubicBezTo>
                  <a:cubicBezTo>
                    <a:pt x="660967" y="5919605"/>
                    <a:pt x="895282" y="5917065"/>
                    <a:pt x="1117881" y="5919605"/>
                  </a:cubicBezTo>
                  <a:cubicBezTo>
                    <a:pt x="1481069" y="5923415"/>
                    <a:pt x="1844257" y="5925955"/>
                    <a:pt x="2207445" y="5924685"/>
                  </a:cubicBezTo>
                  <a:cubicBezTo>
                    <a:pt x="2441760" y="5923415"/>
                    <a:pt x="2664359" y="5925955"/>
                    <a:pt x="2898674" y="5925955"/>
                  </a:cubicBezTo>
                  <a:cubicBezTo>
                    <a:pt x="3238430" y="5925955"/>
                    <a:pt x="3578187" y="5924685"/>
                    <a:pt x="3917943" y="5925955"/>
                  </a:cubicBezTo>
                  <a:cubicBezTo>
                    <a:pt x="4421720" y="5927225"/>
                    <a:pt x="9951551" y="5917065"/>
                    <a:pt x="10467043" y="5919605"/>
                  </a:cubicBezTo>
                  <a:cubicBezTo>
                    <a:pt x="10689643" y="5920875"/>
                    <a:pt x="10912242" y="5922145"/>
                    <a:pt x="11123125" y="5922145"/>
                  </a:cubicBezTo>
                  <a:cubicBezTo>
                    <a:pt x="11509745" y="5924685"/>
                    <a:pt x="11884648" y="5920875"/>
                    <a:pt x="12271268" y="5924685"/>
                  </a:cubicBezTo>
                  <a:cubicBezTo>
                    <a:pt x="12587593" y="5927225"/>
                    <a:pt x="12903918" y="5927225"/>
                    <a:pt x="13220244" y="5929765"/>
                  </a:cubicBezTo>
                  <a:cubicBezTo>
                    <a:pt x="13688872" y="5933575"/>
                    <a:pt x="14157503" y="5936115"/>
                    <a:pt x="14626133" y="5937385"/>
                  </a:cubicBezTo>
                  <a:cubicBezTo>
                    <a:pt x="14801868" y="5937385"/>
                    <a:pt x="14841478" y="5936115"/>
                    <a:pt x="14861799" y="5936115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4673923" y="5803177"/>
            <a:ext cx="1995167" cy="2926246"/>
          </a:xfrm>
          <a:custGeom>
            <a:avLst/>
            <a:gdLst/>
            <a:ahLst/>
            <a:cxnLst/>
            <a:rect r="r" b="b" t="t" l="l"/>
            <a:pathLst>
              <a:path h="2926246" w="1995167">
                <a:moveTo>
                  <a:pt x="0" y="0"/>
                </a:moveTo>
                <a:lnTo>
                  <a:pt x="1995167" y="0"/>
                </a:lnTo>
                <a:lnTo>
                  <a:pt x="1995167" y="2926246"/>
                </a:lnTo>
                <a:lnTo>
                  <a:pt x="0" y="29262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397721" y="7766908"/>
            <a:ext cx="1894496" cy="1160478"/>
          </a:xfrm>
          <a:custGeom>
            <a:avLst/>
            <a:gdLst/>
            <a:ahLst/>
            <a:cxnLst/>
            <a:rect r="r" b="b" t="t" l="l"/>
            <a:pathLst>
              <a:path h="1160478" w="1894496">
                <a:moveTo>
                  <a:pt x="0" y="0"/>
                </a:moveTo>
                <a:lnTo>
                  <a:pt x="1894496" y="0"/>
                </a:lnTo>
                <a:lnTo>
                  <a:pt x="1894496" y="1160478"/>
                </a:lnTo>
                <a:lnTo>
                  <a:pt x="0" y="11604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755" b="-31288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726899">
            <a:off x="1611819" y="1379369"/>
            <a:ext cx="1678691" cy="1960255"/>
          </a:xfrm>
          <a:custGeom>
            <a:avLst/>
            <a:gdLst/>
            <a:ahLst/>
            <a:cxnLst/>
            <a:rect r="r" b="b" t="t" l="l"/>
            <a:pathLst>
              <a:path h="1960255" w="1678691">
                <a:moveTo>
                  <a:pt x="0" y="0"/>
                </a:moveTo>
                <a:lnTo>
                  <a:pt x="1678691" y="0"/>
                </a:lnTo>
                <a:lnTo>
                  <a:pt x="1678691" y="1960255"/>
                </a:lnTo>
                <a:lnTo>
                  <a:pt x="0" y="19602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221236">
            <a:off x="1044171" y="5848247"/>
            <a:ext cx="2942005" cy="3007626"/>
          </a:xfrm>
          <a:custGeom>
            <a:avLst/>
            <a:gdLst/>
            <a:ahLst/>
            <a:cxnLst/>
            <a:rect r="r" b="b" t="t" l="l"/>
            <a:pathLst>
              <a:path h="3007626" w="2942005">
                <a:moveTo>
                  <a:pt x="0" y="0"/>
                </a:moveTo>
                <a:lnTo>
                  <a:pt x="2942005" y="0"/>
                </a:lnTo>
                <a:lnTo>
                  <a:pt x="2942005" y="3007625"/>
                </a:lnTo>
                <a:lnTo>
                  <a:pt x="0" y="300762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878255">
            <a:off x="14368474" y="1593215"/>
            <a:ext cx="3008510" cy="2089547"/>
          </a:xfrm>
          <a:custGeom>
            <a:avLst/>
            <a:gdLst/>
            <a:ahLst/>
            <a:cxnLst/>
            <a:rect r="r" b="b" t="t" l="l"/>
            <a:pathLst>
              <a:path h="2089547" w="3008510">
                <a:moveTo>
                  <a:pt x="0" y="0"/>
                </a:moveTo>
                <a:lnTo>
                  <a:pt x="3008509" y="0"/>
                </a:lnTo>
                <a:lnTo>
                  <a:pt x="3008509" y="2089547"/>
                </a:lnTo>
                <a:lnTo>
                  <a:pt x="0" y="208954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817640" y="2889245"/>
            <a:ext cx="1444258" cy="359752"/>
          </a:xfrm>
          <a:custGeom>
            <a:avLst/>
            <a:gdLst/>
            <a:ahLst/>
            <a:cxnLst/>
            <a:rect r="r" b="b" t="t" l="l"/>
            <a:pathLst>
              <a:path h="359752" w="1444258">
                <a:moveTo>
                  <a:pt x="0" y="0"/>
                </a:moveTo>
                <a:lnTo>
                  <a:pt x="1444259" y="0"/>
                </a:lnTo>
                <a:lnTo>
                  <a:pt x="1444259" y="359751"/>
                </a:lnTo>
                <a:lnTo>
                  <a:pt x="0" y="35975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8964397">
            <a:off x="1572581" y="2468539"/>
            <a:ext cx="953206" cy="841412"/>
          </a:xfrm>
          <a:custGeom>
            <a:avLst/>
            <a:gdLst/>
            <a:ahLst/>
            <a:cxnLst/>
            <a:rect r="r" b="b" t="t" l="l"/>
            <a:pathLst>
              <a:path h="841412" w="953206">
                <a:moveTo>
                  <a:pt x="0" y="0"/>
                </a:moveTo>
                <a:lnTo>
                  <a:pt x="953207" y="0"/>
                </a:lnTo>
                <a:lnTo>
                  <a:pt x="953207" y="841411"/>
                </a:lnTo>
                <a:lnTo>
                  <a:pt x="0" y="8414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-94909" t="0" r="0" b="-99528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783402" y="7766908"/>
            <a:ext cx="2272991" cy="764552"/>
          </a:xfrm>
          <a:custGeom>
            <a:avLst/>
            <a:gdLst/>
            <a:ahLst/>
            <a:cxnLst/>
            <a:rect r="r" b="b" t="t" l="l"/>
            <a:pathLst>
              <a:path h="764552" w="2272991">
                <a:moveTo>
                  <a:pt x="0" y="0"/>
                </a:moveTo>
                <a:lnTo>
                  <a:pt x="2272991" y="0"/>
                </a:lnTo>
                <a:lnTo>
                  <a:pt x="2272991" y="764551"/>
                </a:lnTo>
                <a:lnTo>
                  <a:pt x="0" y="76455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6358086">
            <a:off x="114954" y="-2449744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0" y="0"/>
                </a:moveTo>
                <a:lnTo>
                  <a:pt x="3912801" y="0"/>
                </a:lnTo>
                <a:lnTo>
                  <a:pt x="39128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466175" y="7872961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2974508" y="6937211"/>
            <a:ext cx="574781" cy="829697"/>
          </a:xfrm>
          <a:custGeom>
            <a:avLst/>
            <a:gdLst/>
            <a:ahLst/>
            <a:cxnLst/>
            <a:rect r="r" b="b" t="t" l="l"/>
            <a:pathLst>
              <a:path h="829697" w="574781">
                <a:moveTo>
                  <a:pt x="0" y="0"/>
                </a:moveTo>
                <a:lnTo>
                  <a:pt x="574781" y="0"/>
                </a:lnTo>
                <a:lnTo>
                  <a:pt x="574781" y="829697"/>
                </a:lnTo>
                <a:lnTo>
                  <a:pt x="0" y="82969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-94695" t="-69366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3958699" y="3934796"/>
            <a:ext cx="10032654" cy="1123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000000"/>
                </a:solidFill>
                <a:latin typeface="Waldemar Bold"/>
              </a:rPr>
              <a:t> План місцевості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3656120" y="305277"/>
            <a:ext cx="10401108" cy="2054219"/>
          </a:xfrm>
          <a:custGeom>
            <a:avLst/>
            <a:gdLst/>
            <a:ahLst/>
            <a:cxnLst/>
            <a:rect r="r" b="b" t="t" l="l"/>
            <a:pathLst>
              <a:path h="2054219" w="10401108">
                <a:moveTo>
                  <a:pt x="0" y="0"/>
                </a:moveTo>
                <a:lnTo>
                  <a:pt x="10401108" y="0"/>
                </a:lnTo>
                <a:lnTo>
                  <a:pt x="10401108" y="2054219"/>
                </a:lnTo>
                <a:lnTo>
                  <a:pt x="0" y="2054219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6489785" y="5247781"/>
            <a:ext cx="4412322" cy="184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Cave Age"/>
              </a:rPr>
              <a:t>6 клас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Cave Age"/>
              </a:rPr>
              <a:t>Литвин-Матійчук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Cave Age"/>
              </a:rPr>
              <a:t>Інга леонідівна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587580" y="574654"/>
            <a:ext cx="8801630" cy="1262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8"/>
              </a:lnSpc>
              <a:spcBef>
                <a:spcPct val="0"/>
              </a:spcBef>
            </a:pPr>
            <a:r>
              <a:rPr lang="en-US" sz="2413">
                <a:solidFill>
                  <a:srgbClr val="000000"/>
                </a:solidFill>
                <a:latin typeface="Nadira Bold"/>
              </a:rPr>
              <a:t>Чому люди люблять карти та плани?! А тому, що там можна доторкнутися до півночі, півдня, сходу та заходу рукою. </a:t>
            </a:r>
            <a:r>
              <a:rPr lang="en-US" sz="2413">
                <a:solidFill>
                  <a:srgbClr val="000000"/>
                </a:solidFill>
                <a:latin typeface="Nadira Bold"/>
              </a:rPr>
              <a:t>Реймонд Дуглас Бредбері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7560639" y="1847589"/>
            <a:ext cx="9698661" cy="7752402"/>
            <a:chOff x="0" y="0"/>
            <a:chExt cx="10642269" cy="85066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10619408" cy="8478713"/>
            </a:xfrm>
            <a:custGeom>
              <a:avLst/>
              <a:gdLst/>
              <a:ahLst/>
              <a:cxnLst/>
              <a:rect r="r" b="b" t="t" l="l"/>
              <a:pathLst>
                <a:path h="8478713" w="10619408">
                  <a:moveTo>
                    <a:pt x="10619408" y="8478713"/>
                  </a:moveTo>
                  <a:lnTo>
                    <a:pt x="0" y="8471094"/>
                  </a:lnTo>
                  <a:lnTo>
                    <a:pt x="0" y="2953866"/>
                  </a:lnTo>
                  <a:lnTo>
                    <a:pt x="17780" y="19050"/>
                  </a:lnTo>
                  <a:lnTo>
                    <a:pt x="5293773" y="0"/>
                  </a:lnTo>
                  <a:lnTo>
                    <a:pt x="10600358" y="5080"/>
                  </a:lnTo>
                  <a:close/>
                </a:path>
              </a:pathLst>
            </a:custGeom>
            <a:solidFill>
              <a:srgbClr val="E9FFE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10648618" cy="8505383"/>
            </a:xfrm>
            <a:custGeom>
              <a:avLst/>
              <a:gdLst/>
              <a:ahLst/>
              <a:cxnLst/>
              <a:rect r="r" b="b" t="t" l="l"/>
              <a:pathLst>
                <a:path h="8505383" w="10648618">
                  <a:moveTo>
                    <a:pt x="10614328" y="21590"/>
                  </a:moveTo>
                  <a:cubicBezTo>
                    <a:pt x="10615599" y="34290"/>
                    <a:pt x="10615599" y="44450"/>
                    <a:pt x="10616868" y="54610"/>
                  </a:cubicBezTo>
                  <a:cubicBezTo>
                    <a:pt x="10619409" y="193994"/>
                    <a:pt x="10620678" y="381769"/>
                    <a:pt x="10623218" y="562837"/>
                  </a:cubicBezTo>
                  <a:cubicBezTo>
                    <a:pt x="10623218" y="824381"/>
                    <a:pt x="10635918" y="5981476"/>
                    <a:pt x="10642268" y="6243019"/>
                  </a:cubicBezTo>
                  <a:cubicBezTo>
                    <a:pt x="10648618" y="6638687"/>
                    <a:pt x="10644809" y="7041061"/>
                    <a:pt x="10644809" y="7436729"/>
                  </a:cubicBezTo>
                  <a:cubicBezTo>
                    <a:pt x="10644809" y="7785453"/>
                    <a:pt x="10646078" y="8107352"/>
                    <a:pt x="10647349" y="8444423"/>
                  </a:cubicBezTo>
                  <a:cubicBezTo>
                    <a:pt x="10647349" y="8466013"/>
                    <a:pt x="10647349" y="8479983"/>
                    <a:pt x="10647349" y="8504113"/>
                  </a:cubicBezTo>
                  <a:cubicBezTo>
                    <a:pt x="10624489" y="8504113"/>
                    <a:pt x="10604168" y="8505383"/>
                    <a:pt x="10554871" y="8504113"/>
                  </a:cubicBezTo>
                  <a:cubicBezTo>
                    <a:pt x="10011776" y="8499033"/>
                    <a:pt x="9460327" y="8505383"/>
                    <a:pt x="8917232" y="8500304"/>
                  </a:cubicBezTo>
                  <a:cubicBezTo>
                    <a:pt x="8591375" y="8496494"/>
                    <a:pt x="8273874" y="8499033"/>
                    <a:pt x="7948017" y="8496494"/>
                  </a:cubicBezTo>
                  <a:cubicBezTo>
                    <a:pt x="7797622" y="8495223"/>
                    <a:pt x="7647226" y="8493954"/>
                    <a:pt x="7496831" y="8492683"/>
                  </a:cubicBezTo>
                  <a:cubicBezTo>
                    <a:pt x="7404923" y="8492683"/>
                    <a:pt x="7321370" y="8493954"/>
                    <a:pt x="7229461" y="8493954"/>
                  </a:cubicBezTo>
                  <a:cubicBezTo>
                    <a:pt x="6995513" y="8492683"/>
                    <a:pt x="6352155" y="8493954"/>
                    <a:pt x="6118207" y="8492683"/>
                  </a:cubicBezTo>
                  <a:cubicBezTo>
                    <a:pt x="5951101" y="8491413"/>
                    <a:pt x="2608981" y="8500304"/>
                    <a:pt x="2441876" y="8499033"/>
                  </a:cubicBezTo>
                  <a:cubicBezTo>
                    <a:pt x="2400099" y="8499033"/>
                    <a:pt x="2349967" y="8500304"/>
                    <a:pt x="2308191" y="8500304"/>
                  </a:cubicBezTo>
                  <a:cubicBezTo>
                    <a:pt x="2207927" y="8500304"/>
                    <a:pt x="2116019" y="8501573"/>
                    <a:pt x="2015755" y="8501573"/>
                  </a:cubicBezTo>
                  <a:cubicBezTo>
                    <a:pt x="1765096" y="8501573"/>
                    <a:pt x="1522793" y="8500304"/>
                    <a:pt x="1272134" y="8499033"/>
                  </a:cubicBezTo>
                  <a:cubicBezTo>
                    <a:pt x="1121738" y="8497763"/>
                    <a:pt x="971343" y="8496494"/>
                    <a:pt x="829303" y="8495223"/>
                  </a:cubicBezTo>
                  <a:cubicBezTo>
                    <a:pt x="561933" y="8493954"/>
                    <a:pt x="294564" y="8492683"/>
                    <a:pt x="48260" y="8492683"/>
                  </a:cubicBezTo>
                  <a:cubicBezTo>
                    <a:pt x="38100" y="8492683"/>
                    <a:pt x="29210" y="8492683"/>
                    <a:pt x="19050" y="8491413"/>
                  </a:cubicBezTo>
                  <a:cubicBezTo>
                    <a:pt x="10160" y="8490144"/>
                    <a:pt x="5080" y="8483794"/>
                    <a:pt x="7620" y="8474904"/>
                  </a:cubicBezTo>
                  <a:cubicBezTo>
                    <a:pt x="16510" y="8442665"/>
                    <a:pt x="12700" y="8275009"/>
                    <a:pt x="11430" y="8100647"/>
                  </a:cubicBezTo>
                  <a:cubicBezTo>
                    <a:pt x="10160" y="7745216"/>
                    <a:pt x="6350" y="7396492"/>
                    <a:pt x="7620" y="7041061"/>
                  </a:cubicBezTo>
                  <a:cubicBezTo>
                    <a:pt x="5080" y="6598450"/>
                    <a:pt x="0" y="1119454"/>
                    <a:pt x="7620" y="670137"/>
                  </a:cubicBezTo>
                  <a:cubicBezTo>
                    <a:pt x="8890" y="582956"/>
                    <a:pt x="7620" y="489069"/>
                    <a:pt x="8890" y="401887"/>
                  </a:cubicBezTo>
                  <a:cubicBezTo>
                    <a:pt x="10160" y="261057"/>
                    <a:pt x="12700" y="10681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5681" y="30480"/>
                    <a:pt x="219366" y="29210"/>
                  </a:cubicBezTo>
                  <a:cubicBezTo>
                    <a:pt x="444959" y="25400"/>
                    <a:pt x="670552" y="22860"/>
                    <a:pt x="904501" y="20320"/>
                  </a:cubicBezTo>
                  <a:cubicBezTo>
                    <a:pt x="1063251" y="17780"/>
                    <a:pt x="1222002" y="16510"/>
                    <a:pt x="1372397" y="13970"/>
                  </a:cubicBezTo>
                  <a:cubicBezTo>
                    <a:pt x="1522793" y="11430"/>
                    <a:pt x="1681543" y="8890"/>
                    <a:pt x="1831939" y="8890"/>
                  </a:cubicBezTo>
                  <a:cubicBezTo>
                    <a:pt x="1999045" y="7620"/>
                    <a:pt x="2166151" y="10160"/>
                    <a:pt x="2333257" y="8890"/>
                  </a:cubicBezTo>
                  <a:cubicBezTo>
                    <a:pt x="2542139" y="8890"/>
                    <a:pt x="6327089" y="6350"/>
                    <a:pt x="6535972" y="5080"/>
                  </a:cubicBezTo>
                  <a:cubicBezTo>
                    <a:pt x="6736499" y="3810"/>
                    <a:pt x="6937026" y="2540"/>
                    <a:pt x="7145909" y="2540"/>
                  </a:cubicBezTo>
                  <a:cubicBezTo>
                    <a:pt x="7488476" y="1270"/>
                    <a:pt x="7822688" y="0"/>
                    <a:pt x="8165255" y="0"/>
                  </a:cubicBezTo>
                  <a:cubicBezTo>
                    <a:pt x="8307295" y="0"/>
                    <a:pt x="8457691" y="2540"/>
                    <a:pt x="8599730" y="2540"/>
                  </a:cubicBezTo>
                  <a:cubicBezTo>
                    <a:pt x="8992430" y="3810"/>
                    <a:pt x="9393484" y="5080"/>
                    <a:pt x="9786183" y="7620"/>
                  </a:cubicBezTo>
                  <a:cubicBezTo>
                    <a:pt x="9995065" y="8890"/>
                    <a:pt x="10203948" y="12700"/>
                    <a:pt x="10412830" y="16510"/>
                  </a:cubicBezTo>
                  <a:cubicBezTo>
                    <a:pt x="10462962" y="16510"/>
                    <a:pt x="10513094" y="16510"/>
                    <a:pt x="10554871" y="16510"/>
                  </a:cubicBezTo>
                  <a:cubicBezTo>
                    <a:pt x="10595278" y="17780"/>
                    <a:pt x="10604168" y="20320"/>
                    <a:pt x="10614328" y="21590"/>
                  </a:cubicBezTo>
                  <a:close/>
                  <a:moveTo>
                    <a:pt x="10624489" y="8487604"/>
                  </a:moveTo>
                  <a:cubicBezTo>
                    <a:pt x="10625759" y="8471094"/>
                    <a:pt x="10627029" y="8458394"/>
                    <a:pt x="10627029" y="8445694"/>
                  </a:cubicBezTo>
                  <a:cubicBezTo>
                    <a:pt x="10625759" y="8073822"/>
                    <a:pt x="10624489" y="7718392"/>
                    <a:pt x="10624489" y="7336136"/>
                  </a:cubicBezTo>
                  <a:cubicBezTo>
                    <a:pt x="10624489" y="7161774"/>
                    <a:pt x="10627029" y="6987411"/>
                    <a:pt x="10625759" y="6813049"/>
                  </a:cubicBezTo>
                  <a:cubicBezTo>
                    <a:pt x="10625759" y="6652099"/>
                    <a:pt x="10624489" y="6484444"/>
                    <a:pt x="10623218" y="6323494"/>
                  </a:cubicBezTo>
                  <a:cubicBezTo>
                    <a:pt x="10618139" y="6075363"/>
                    <a:pt x="10606709" y="938386"/>
                    <a:pt x="10606709" y="690256"/>
                  </a:cubicBezTo>
                  <a:cubicBezTo>
                    <a:pt x="10604168" y="482362"/>
                    <a:pt x="10601629" y="267763"/>
                    <a:pt x="10599089" y="63500"/>
                  </a:cubicBezTo>
                  <a:cubicBezTo>
                    <a:pt x="10597818" y="44450"/>
                    <a:pt x="10596549" y="43180"/>
                    <a:pt x="10529805" y="41910"/>
                  </a:cubicBezTo>
                  <a:cubicBezTo>
                    <a:pt x="10504739" y="41910"/>
                    <a:pt x="10488028" y="41910"/>
                    <a:pt x="10462962" y="40640"/>
                  </a:cubicBezTo>
                  <a:cubicBezTo>
                    <a:pt x="10254080" y="36830"/>
                    <a:pt x="10036843" y="31750"/>
                    <a:pt x="9827960" y="30480"/>
                  </a:cubicBezTo>
                  <a:cubicBezTo>
                    <a:pt x="9318286" y="26670"/>
                    <a:pt x="8800258" y="25400"/>
                    <a:pt x="8290585" y="22860"/>
                  </a:cubicBezTo>
                  <a:cubicBezTo>
                    <a:pt x="8215387" y="22860"/>
                    <a:pt x="8131834" y="22860"/>
                    <a:pt x="8056636" y="22860"/>
                  </a:cubicBezTo>
                  <a:cubicBezTo>
                    <a:pt x="7931307" y="22860"/>
                    <a:pt x="7805977" y="22860"/>
                    <a:pt x="7689004" y="22860"/>
                  </a:cubicBezTo>
                  <a:cubicBezTo>
                    <a:pt x="7421634" y="22860"/>
                    <a:pt x="7154264" y="22860"/>
                    <a:pt x="6895250" y="24130"/>
                  </a:cubicBezTo>
                  <a:cubicBezTo>
                    <a:pt x="6669657" y="25400"/>
                    <a:pt x="2867996" y="29210"/>
                    <a:pt x="2642403" y="29210"/>
                  </a:cubicBezTo>
                  <a:cubicBezTo>
                    <a:pt x="2274770" y="29210"/>
                    <a:pt x="1907137" y="26670"/>
                    <a:pt x="1539503" y="33020"/>
                  </a:cubicBezTo>
                  <a:cubicBezTo>
                    <a:pt x="1347331" y="36830"/>
                    <a:pt x="1163515" y="36830"/>
                    <a:pt x="979698" y="38100"/>
                  </a:cubicBezTo>
                  <a:cubicBezTo>
                    <a:pt x="662197" y="41910"/>
                    <a:pt x="344696" y="45720"/>
                    <a:pt x="49530" y="50800"/>
                  </a:cubicBezTo>
                  <a:cubicBezTo>
                    <a:pt x="36830" y="50800"/>
                    <a:pt x="34290" y="53340"/>
                    <a:pt x="33020" y="86695"/>
                  </a:cubicBezTo>
                  <a:cubicBezTo>
                    <a:pt x="31750" y="207407"/>
                    <a:pt x="31750" y="328119"/>
                    <a:pt x="30480" y="448831"/>
                  </a:cubicBezTo>
                  <a:cubicBezTo>
                    <a:pt x="29210" y="650018"/>
                    <a:pt x="26670" y="844499"/>
                    <a:pt x="25400" y="1045686"/>
                  </a:cubicBezTo>
                  <a:cubicBezTo>
                    <a:pt x="20320" y="1260286"/>
                    <a:pt x="26670" y="6504563"/>
                    <a:pt x="29210" y="6719162"/>
                  </a:cubicBezTo>
                  <a:cubicBezTo>
                    <a:pt x="29210" y="6947174"/>
                    <a:pt x="29210" y="7181893"/>
                    <a:pt x="30480" y="7409904"/>
                  </a:cubicBezTo>
                  <a:cubicBezTo>
                    <a:pt x="30480" y="7577560"/>
                    <a:pt x="33020" y="7745216"/>
                    <a:pt x="33020" y="7912872"/>
                  </a:cubicBezTo>
                  <a:cubicBezTo>
                    <a:pt x="33020" y="8093941"/>
                    <a:pt x="33020" y="8275009"/>
                    <a:pt x="31750" y="8445694"/>
                  </a:cubicBezTo>
                  <a:cubicBezTo>
                    <a:pt x="31750" y="8449504"/>
                    <a:pt x="31750" y="8452044"/>
                    <a:pt x="31750" y="8455854"/>
                  </a:cubicBezTo>
                  <a:cubicBezTo>
                    <a:pt x="31750" y="8466013"/>
                    <a:pt x="35560" y="8469823"/>
                    <a:pt x="44450" y="8469823"/>
                  </a:cubicBezTo>
                  <a:cubicBezTo>
                    <a:pt x="102392" y="8469823"/>
                    <a:pt x="219366" y="8471094"/>
                    <a:pt x="327985" y="8471094"/>
                  </a:cubicBezTo>
                  <a:cubicBezTo>
                    <a:pt x="486736" y="8471094"/>
                    <a:pt x="653842" y="8468554"/>
                    <a:pt x="812592" y="8471094"/>
                  </a:cubicBezTo>
                  <a:cubicBezTo>
                    <a:pt x="1071607" y="8474904"/>
                    <a:pt x="1330621" y="8477444"/>
                    <a:pt x="1589635" y="8476173"/>
                  </a:cubicBezTo>
                  <a:cubicBezTo>
                    <a:pt x="1756741" y="8474904"/>
                    <a:pt x="1915492" y="8477444"/>
                    <a:pt x="2082598" y="8477444"/>
                  </a:cubicBezTo>
                  <a:cubicBezTo>
                    <a:pt x="2324901" y="8477444"/>
                    <a:pt x="2567205" y="8476173"/>
                    <a:pt x="2809509" y="8477444"/>
                  </a:cubicBezTo>
                  <a:cubicBezTo>
                    <a:pt x="3168787" y="8478713"/>
                    <a:pt x="7112488" y="8468554"/>
                    <a:pt x="7480121" y="8471094"/>
                  </a:cubicBezTo>
                  <a:cubicBezTo>
                    <a:pt x="7638871" y="8472363"/>
                    <a:pt x="7797622" y="8473634"/>
                    <a:pt x="7948017" y="8473634"/>
                  </a:cubicBezTo>
                  <a:cubicBezTo>
                    <a:pt x="8223742" y="8476173"/>
                    <a:pt x="8491112" y="8472363"/>
                    <a:pt x="8766836" y="8476173"/>
                  </a:cubicBezTo>
                  <a:cubicBezTo>
                    <a:pt x="8992430" y="8478713"/>
                    <a:pt x="9218023" y="8478713"/>
                    <a:pt x="9443616" y="8481254"/>
                  </a:cubicBezTo>
                  <a:cubicBezTo>
                    <a:pt x="9777828" y="8485063"/>
                    <a:pt x="10112040" y="8487604"/>
                    <a:pt x="10446252" y="8488873"/>
                  </a:cubicBezTo>
                  <a:cubicBezTo>
                    <a:pt x="10571581" y="8488873"/>
                    <a:pt x="10604168" y="8487604"/>
                    <a:pt x="10624489" y="8487604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89636" y="1370391"/>
            <a:ext cx="5527548" cy="8229600"/>
          </a:xfrm>
          <a:custGeom>
            <a:avLst/>
            <a:gdLst/>
            <a:ahLst/>
            <a:cxnLst/>
            <a:rect r="r" b="b" t="t" l="l"/>
            <a:pathLst>
              <a:path h="8229600" w="5527548">
                <a:moveTo>
                  <a:pt x="0" y="0"/>
                </a:moveTo>
                <a:lnTo>
                  <a:pt x="5527548" y="0"/>
                </a:lnTo>
                <a:lnTo>
                  <a:pt x="552754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344222" y="565845"/>
            <a:ext cx="8296197" cy="804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5D432B"/>
                </a:solidFill>
                <a:latin typeface="Arturo"/>
              </a:rPr>
              <a:t>Правила роботи на уроці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036572" y="2505736"/>
            <a:ext cx="8068618" cy="62741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231"/>
              </a:lnSpc>
            </a:pPr>
            <a:r>
              <a:rPr lang="en-US" sz="3799">
                <a:solidFill>
                  <a:srgbClr val="5D432B"/>
                </a:solidFill>
                <a:latin typeface="Comic Sans Bold"/>
              </a:rPr>
              <a:t>1.Мати гарний настрій.</a:t>
            </a:r>
          </a:p>
          <a:p>
            <a:pPr>
              <a:lnSpc>
                <a:spcPts val="6231"/>
              </a:lnSpc>
            </a:pPr>
            <a:r>
              <a:rPr lang="en-US" sz="3799">
                <a:solidFill>
                  <a:srgbClr val="5D432B"/>
                </a:solidFill>
                <a:latin typeface="Comic Sans Bold"/>
              </a:rPr>
              <a:t>2.Бути чемним та поважати один одного.</a:t>
            </a:r>
          </a:p>
          <a:p>
            <a:pPr>
              <a:lnSpc>
                <a:spcPts val="6231"/>
              </a:lnSpc>
            </a:pPr>
            <a:r>
              <a:rPr lang="en-US" sz="3799">
                <a:solidFill>
                  <a:srgbClr val="5D432B"/>
                </a:solidFill>
                <a:latin typeface="Comic Sans Bold"/>
              </a:rPr>
              <a:t>3.Вміти вислухати відповідь свого однокласника.</a:t>
            </a:r>
          </a:p>
          <a:p>
            <a:pPr>
              <a:lnSpc>
                <a:spcPts val="6231"/>
              </a:lnSpc>
            </a:pPr>
            <a:r>
              <a:rPr lang="en-US" sz="3799">
                <a:solidFill>
                  <a:srgbClr val="5D432B"/>
                </a:solidFill>
                <a:latin typeface="Comic Sans Bold"/>
              </a:rPr>
              <a:t>4.Працювати уважно.</a:t>
            </a:r>
          </a:p>
          <a:p>
            <a:pPr>
              <a:lnSpc>
                <a:spcPts val="6231"/>
              </a:lnSpc>
            </a:pPr>
            <a:r>
              <a:rPr lang="en-US" sz="3799">
                <a:solidFill>
                  <a:srgbClr val="5D432B"/>
                </a:solidFill>
                <a:latin typeface="Comic Sans Bold"/>
              </a:rPr>
              <a:t>5.Допомагати один одному.</a:t>
            </a:r>
          </a:p>
          <a:p>
            <a:pPr>
              <a:lnSpc>
                <a:spcPts val="6231"/>
              </a:lnSpc>
            </a:pPr>
            <a:r>
              <a:rPr lang="en-US" sz="3799">
                <a:solidFill>
                  <a:srgbClr val="5D432B"/>
                </a:solidFill>
                <a:latin typeface="Comic Sans Bol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757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127140">
            <a:off x="2875589" y="1379250"/>
            <a:ext cx="4972134" cy="1423129"/>
            <a:chOff x="0" y="0"/>
            <a:chExt cx="5455886" cy="15615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0160" y="16510"/>
              <a:ext cx="5433026" cy="1533649"/>
            </a:xfrm>
            <a:custGeom>
              <a:avLst/>
              <a:gdLst/>
              <a:ahLst/>
              <a:cxnLst/>
              <a:rect r="r" b="b" t="t" l="l"/>
              <a:pathLst>
                <a:path h="1533649" w="5433026">
                  <a:moveTo>
                    <a:pt x="5433026" y="1533649"/>
                  </a:moveTo>
                  <a:lnTo>
                    <a:pt x="0" y="1526029"/>
                  </a:lnTo>
                  <a:lnTo>
                    <a:pt x="0" y="545137"/>
                  </a:lnTo>
                  <a:lnTo>
                    <a:pt x="17780" y="19050"/>
                  </a:lnTo>
                  <a:lnTo>
                    <a:pt x="2707250" y="0"/>
                  </a:lnTo>
                  <a:lnTo>
                    <a:pt x="5413976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-3810" y="0"/>
              <a:ext cx="5462236" cy="1560319"/>
            </a:xfrm>
            <a:custGeom>
              <a:avLst/>
              <a:gdLst/>
              <a:ahLst/>
              <a:cxnLst/>
              <a:rect r="r" b="b" t="t" l="l"/>
              <a:pathLst>
                <a:path h="1560319" w="5462236">
                  <a:moveTo>
                    <a:pt x="5427946" y="21590"/>
                  </a:moveTo>
                  <a:cubicBezTo>
                    <a:pt x="5429216" y="34290"/>
                    <a:pt x="5429216" y="44450"/>
                    <a:pt x="5430486" y="54610"/>
                  </a:cubicBezTo>
                  <a:cubicBezTo>
                    <a:pt x="5433026" y="86534"/>
                    <a:pt x="5434296" y="118667"/>
                    <a:pt x="5436836" y="149653"/>
                  </a:cubicBezTo>
                  <a:cubicBezTo>
                    <a:pt x="5436836" y="194410"/>
                    <a:pt x="5449536" y="1076926"/>
                    <a:pt x="5455886" y="1121682"/>
                  </a:cubicBezTo>
                  <a:cubicBezTo>
                    <a:pt x="5462236" y="1189392"/>
                    <a:pt x="5458426" y="1258249"/>
                    <a:pt x="5458426" y="1325958"/>
                  </a:cubicBezTo>
                  <a:cubicBezTo>
                    <a:pt x="5458426" y="1385634"/>
                    <a:pt x="5459696" y="1440719"/>
                    <a:pt x="5460966" y="1499359"/>
                  </a:cubicBezTo>
                  <a:cubicBezTo>
                    <a:pt x="5460966" y="1520949"/>
                    <a:pt x="5460966" y="1534919"/>
                    <a:pt x="5460966" y="1559049"/>
                  </a:cubicBezTo>
                  <a:cubicBezTo>
                    <a:pt x="5438106" y="1559049"/>
                    <a:pt x="5417786" y="1560319"/>
                    <a:pt x="5385310" y="1559049"/>
                  </a:cubicBezTo>
                  <a:cubicBezTo>
                    <a:pt x="5109568" y="1553969"/>
                    <a:pt x="4829584" y="1560319"/>
                    <a:pt x="4553842" y="1555239"/>
                  </a:cubicBezTo>
                  <a:cubicBezTo>
                    <a:pt x="4388397" y="1551429"/>
                    <a:pt x="4227194" y="1553969"/>
                    <a:pt x="4061749" y="1551429"/>
                  </a:cubicBezTo>
                  <a:cubicBezTo>
                    <a:pt x="3985390" y="1550159"/>
                    <a:pt x="3909031" y="1548889"/>
                    <a:pt x="3832671" y="1547619"/>
                  </a:cubicBezTo>
                  <a:cubicBezTo>
                    <a:pt x="3786007" y="1547619"/>
                    <a:pt x="3743586" y="1548889"/>
                    <a:pt x="3696921" y="1548889"/>
                  </a:cubicBezTo>
                  <a:cubicBezTo>
                    <a:pt x="3578140" y="1547619"/>
                    <a:pt x="3251492" y="1548889"/>
                    <a:pt x="3132711" y="1547619"/>
                  </a:cubicBezTo>
                  <a:cubicBezTo>
                    <a:pt x="3047868" y="1546349"/>
                    <a:pt x="1350995" y="1555239"/>
                    <a:pt x="1266151" y="1553969"/>
                  </a:cubicBezTo>
                  <a:cubicBezTo>
                    <a:pt x="1244940" y="1553969"/>
                    <a:pt x="1219487" y="1555239"/>
                    <a:pt x="1198276" y="1555239"/>
                  </a:cubicBezTo>
                  <a:cubicBezTo>
                    <a:pt x="1147370" y="1555239"/>
                    <a:pt x="1100706" y="1556509"/>
                    <a:pt x="1049800" y="1556509"/>
                  </a:cubicBezTo>
                  <a:cubicBezTo>
                    <a:pt x="922534" y="1556509"/>
                    <a:pt x="799511" y="1555239"/>
                    <a:pt x="672246" y="1553969"/>
                  </a:cubicBezTo>
                  <a:cubicBezTo>
                    <a:pt x="595886" y="1552699"/>
                    <a:pt x="519527" y="1551429"/>
                    <a:pt x="447410" y="1550159"/>
                  </a:cubicBezTo>
                  <a:cubicBezTo>
                    <a:pt x="311660" y="1548889"/>
                    <a:pt x="175910" y="1547619"/>
                    <a:pt x="48260" y="1547619"/>
                  </a:cubicBezTo>
                  <a:cubicBezTo>
                    <a:pt x="38100" y="1547619"/>
                    <a:pt x="29210" y="1547619"/>
                    <a:pt x="19050" y="1546349"/>
                  </a:cubicBezTo>
                  <a:cubicBezTo>
                    <a:pt x="10160" y="1545079"/>
                    <a:pt x="5080" y="1538729"/>
                    <a:pt x="7620" y="1529839"/>
                  </a:cubicBezTo>
                  <a:cubicBezTo>
                    <a:pt x="16510" y="1498100"/>
                    <a:pt x="12700" y="1469410"/>
                    <a:pt x="11430" y="1439572"/>
                  </a:cubicBezTo>
                  <a:cubicBezTo>
                    <a:pt x="10160" y="1378748"/>
                    <a:pt x="6350" y="1319072"/>
                    <a:pt x="7620" y="1258249"/>
                  </a:cubicBezTo>
                  <a:cubicBezTo>
                    <a:pt x="5080" y="1182506"/>
                    <a:pt x="0" y="244905"/>
                    <a:pt x="7620" y="168015"/>
                  </a:cubicBezTo>
                  <a:cubicBezTo>
                    <a:pt x="8890" y="153096"/>
                    <a:pt x="7620" y="137029"/>
                    <a:pt x="8890" y="122110"/>
                  </a:cubicBezTo>
                  <a:cubicBezTo>
                    <a:pt x="10160" y="98010"/>
                    <a:pt x="12700" y="7161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9856" y="30480"/>
                    <a:pt x="137731" y="29210"/>
                  </a:cubicBezTo>
                  <a:cubicBezTo>
                    <a:pt x="252270" y="25400"/>
                    <a:pt x="366809" y="22860"/>
                    <a:pt x="485590" y="20320"/>
                  </a:cubicBezTo>
                  <a:cubicBezTo>
                    <a:pt x="566191" y="17780"/>
                    <a:pt x="646793" y="16510"/>
                    <a:pt x="723152" y="13970"/>
                  </a:cubicBezTo>
                  <a:cubicBezTo>
                    <a:pt x="799511" y="11430"/>
                    <a:pt x="880113" y="8890"/>
                    <a:pt x="956472" y="8890"/>
                  </a:cubicBezTo>
                  <a:cubicBezTo>
                    <a:pt x="1041315" y="7620"/>
                    <a:pt x="1126159" y="10160"/>
                    <a:pt x="1211003" y="8890"/>
                  </a:cubicBezTo>
                  <a:cubicBezTo>
                    <a:pt x="1317057" y="8890"/>
                    <a:pt x="3238766" y="6350"/>
                    <a:pt x="3344820" y="5080"/>
                  </a:cubicBezTo>
                  <a:cubicBezTo>
                    <a:pt x="3446633" y="3810"/>
                    <a:pt x="3548445" y="2540"/>
                    <a:pt x="3654500" y="2540"/>
                  </a:cubicBezTo>
                  <a:cubicBezTo>
                    <a:pt x="3828429" y="1270"/>
                    <a:pt x="3998117" y="0"/>
                    <a:pt x="4172046" y="0"/>
                  </a:cubicBezTo>
                  <a:cubicBezTo>
                    <a:pt x="4244163" y="0"/>
                    <a:pt x="4320522" y="2540"/>
                    <a:pt x="4392639" y="2540"/>
                  </a:cubicBezTo>
                  <a:cubicBezTo>
                    <a:pt x="4592022" y="3810"/>
                    <a:pt x="4795647" y="5080"/>
                    <a:pt x="4995029" y="7620"/>
                  </a:cubicBezTo>
                  <a:cubicBezTo>
                    <a:pt x="5101084" y="8890"/>
                    <a:pt x="5207138" y="12700"/>
                    <a:pt x="5313193" y="16510"/>
                  </a:cubicBezTo>
                  <a:cubicBezTo>
                    <a:pt x="5338646" y="16510"/>
                    <a:pt x="5364099" y="16510"/>
                    <a:pt x="5385310" y="16510"/>
                  </a:cubicBezTo>
                  <a:cubicBezTo>
                    <a:pt x="5408896" y="17780"/>
                    <a:pt x="5417786" y="20320"/>
                    <a:pt x="5427946" y="21590"/>
                  </a:cubicBezTo>
                  <a:close/>
                  <a:moveTo>
                    <a:pt x="5438106" y="1542539"/>
                  </a:moveTo>
                  <a:cubicBezTo>
                    <a:pt x="5439376" y="1526029"/>
                    <a:pt x="5440646" y="1513329"/>
                    <a:pt x="5440646" y="1500629"/>
                  </a:cubicBezTo>
                  <a:cubicBezTo>
                    <a:pt x="5439376" y="1434981"/>
                    <a:pt x="5438106" y="1374158"/>
                    <a:pt x="5438106" y="1308744"/>
                  </a:cubicBezTo>
                  <a:cubicBezTo>
                    <a:pt x="5438106" y="1278906"/>
                    <a:pt x="5440646" y="1249068"/>
                    <a:pt x="5439376" y="1219230"/>
                  </a:cubicBezTo>
                  <a:cubicBezTo>
                    <a:pt x="5439376" y="1191687"/>
                    <a:pt x="5438106" y="1162997"/>
                    <a:pt x="5436836" y="1135454"/>
                  </a:cubicBezTo>
                  <a:cubicBezTo>
                    <a:pt x="5431756" y="1092992"/>
                    <a:pt x="5420326" y="213919"/>
                    <a:pt x="5420326" y="171457"/>
                  </a:cubicBezTo>
                  <a:cubicBezTo>
                    <a:pt x="5417786" y="135881"/>
                    <a:pt x="5415246" y="99158"/>
                    <a:pt x="5412706" y="63500"/>
                  </a:cubicBezTo>
                  <a:cubicBezTo>
                    <a:pt x="5411436" y="44450"/>
                    <a:pt x="5410166" y="43180"/>
                    <a:pt x="5372583" y="41910"/>
                  </a:cubicBezTo>
                  <a:cubicBezTo>
                    <a:pt x="5359857" y="41910"/>
                    <a:pt x="5351373" y="41910"/>
                    <a:pt x="5338646" y="40640"/>
                  </a:cubicBezTo>
                  <a:cubicBezTo>
                    <a:pt x="5232592" y="36830"/>
                    <a:pt x="5122295" y="31750"/>
                    <a:pt x="5016240" y="30480"/>
                  </a:cubicBezTo>
                  <a:cubicBezTo>
                    <a:pt x="4757467" y="26670"/>
                    <a:pt x="4494452" y="25400"/>
                    <a:pt x="4235679" y="22860"/>
                  </a:cubicBezTo>
                  <a:cubicBezTo>
                    <a:pt x="4197499" y="22860"/>
                    <a:pt x="4155077" y="22860"/>
                    <a:pt x="4116898" y="22860"/>
                  </a:cubicBezTo>
                  <a:cubicBezTo>
                    <a:pt x="4053265" y="22860"/>
                    <a:pt x="3989632" y="22860"/>
                    <a:pt x="3930242" y="22860"/>
                  </a:cubicBezTo>
                  <a:cubicBezTo>
                    <a:pt x="3794492" y="22860"/>
                    <a:pt x="3658742" y="22860"/>
                    <a:pt x="3527234" y="24130"/>
                  </a:cubicBezTo>
                  <a:cubicBezTo>
                    <a:pt x="3412695" y="25400"/>
                    <a:pt x="1482502" y="29210"/>
                    <a:pt x="1367964" y="29210"/>
                  </a:cubicBezTo>
                  <a:cubicBezTo>
                    <a:pt x="1181308" y="29210"/>
                    <a:pt x="994652" y="26670"/>
                    <a:pt x="807996" y="33020"/>
                  </a:cubicBezTo>
                  <a:cubicBezTo>
                    <a:pt x="710425" y="36830"/>
                    <a:pt x="617097" y="36830"/>
                    <a:pt x="523769" y="38100"/>
                  </a:cubicBezTo>
                  <a:cubicBezTo>
                    <a:pt x="362566" y="41910"/>
                    <a:pt x="201363" y="45720"/>
                    <a:pt x="49530" y="50800"/>
                  </a:cubicBezTo>
                  <a:cubicBezTo>
                    <a:pt x="36830" y="50800"/>
                    <a:pt x="34290" y="53340"/>
                    <a:pt x="33020" y="68172"/>
                  </a:cubicBezTo>
                  <a:cubicBezTo>
                    <a:pt x="31750" y="88829"/>
                    <a:pt x="31750" y="109486"/>
                    <a:pt x="30480" y="130143"/>
                  </a:cubicBezTo>
                  <a:cubicBezTo>
                    <a:pt x="29210" y="164572"/>
                    <a:pt x="26670" y="197853"/>
                    <a:pt x="25400" y="232281"/>
                  </a:cubicBezTo>
                  <a:cubicBezTo>
                    <a:pt x="20320" y="269005"/>
                    <a:pt x="26670" y="1166439"/>
                    <a:pt x="29210" y="1203163"/>
                  </a:cubicBezTo>
                  <a:cubicBezTo>
                    <a:pt x="29210" y="1242182"/>
                    <a:pt x="29210" y="1282348"/>
                    <a:pt x="30480" y="1321367"/>
                  </a:cubicBezTo>
                  <a:cubicBezTo>
                    <a:pt x="30480" y="1350058"/>
                    <a:pt x="33020" y="1378748"/>
                    <a:pt x="33020" y="1407439"/>
                  </a:cubicBezTo>
                  <a:cubicBezTo>
                    <a:pt x="33020" y="1438424"/>
                    <a:pt x="33020" y="1469410"/>
                    <a:pt x="31750" y="1500629"/>
                  </a:cubicBezTo>
                  <a:cubicBezTo>
                    <a:pt x="31750" y="1504439"/>
                    <a:pt x="31750" y="1506979"/>
                    <a:pt x="31750" y="1510789"/>
                  </a:cubicBezTo>
                  <a:cubicBezTo>
                    <a:pt x="31750" y="1520949"/>
                    <a:pt x="35560" y="1524759"/>
                    <a:pt x="44450" y="1524759"/>
                  </a:cubicBezTo>
                  <a:cubicBezTo>
                    <a:pt x="78340" y="1524759"/>
                    <a:pt x="137731" y="1526029"/>
                    <a:pt x="192879" y="1526029"/>
                  </a:cubicBezTo>
                  <a:cubicBezTo>
                    <a:pt x="273481" y="1526029"/>
                    <a:pt x="358324" y="1523489"/>
                    <a:pt x="438926" y="1526029"/>
                  </a:cubicBezTo>
                  <a:cubicBezTo>
                    <a:pt x="570433" y="1529839"/>
                    <a:pt x="701941" y="1532379"/>
                    <a:pt x="833449" y="1531109"/>
                  </a:cubicBezTo>
                  <a:cubicBezTo>
                    <a:pt x="918292" y="1529839"/>
                    <a:pt x="998894" y="1532379"/>
                    <a:pt x="1083737" y="1532379"/>
                  </a:cubicBezTo>
                  <a:cubicBezTo>
                    <a:pt x="1206761" y="1532379"/>
                    <a:pt x="1329784" y="1531109"/>
                    <a:pt x="1452807" y="1532379"/>
                  </a:cubicBezTo>
                  <a:cubicBezTo>
                    <a:pt x="1635221" y="1533649"/>
                    <a:pt x="3637531" y="1523489"/>
                    <a:pt x="3824187" y="1526029"/>
                  </a:cubicBezTo>
                  <a:cubicBezTo>
                    <a:pt x="3904789" y="1527299"/>
                    <a:pt x="3985390" y="1528569"/>
                    <a:pt x="4061749" y="1528569"/>
                  </a:cubicBezTo>
                  <a:cubicBezTo>
                    <a:pt x="4201741" y="1531109"/>
                    <a:pt x="4337491" y="1527299"/>
                    <a:pt x="4477483" y="1531109"/>
                  </a:cubicBezTo>
                  <a:cubicBezTo>
                    <a:pt x="4592022" y="1533649"/>
                    <a:pt x="4706561" y="1533649"/>
                    <a:pt x="4821100" y="1536189"/>
                  </a:cubicBezTo>
                  <a:cubicBezTo>
                    <a:pt x="4990787" y="1539999"/>
                    <a:pt x="5160474" y="1542539"/>
                    <a:pt x="5330162" y="1543809"/>
                  </a:cubicBezTo>
                  <a:cubicBezTo>
                    <a:pt x="5393795" y="1543809"/>
                    <a:pt x="5417786" y="1542539"/>
                    <a:pt x="5438106" y="1542539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5" id="5"/>
          <p:cNvGrpSpPr/>
          <p:nvPr/>
        </p:nvGrpSpPr>
        <p:grpSpPr>
          <a:xfrm rot="103832">
            <a:off x="1118466" y="3800134"/>
            <a:ext cx="7251114" cy="6054491"/>
            <a:chOff x="0" y="0"/>
            <a:chExt cx="6119547" cy="510966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10160" y="16510"/>
              <a:ext cx="6096687" cy="5081721"/>
            </a:xfrm>
            <a:custGeom>
              <a:avLst/>
              <a:gdLst/>
              <a:ahLst/>
              <a:cxnLst/>
              <a:rect r="r" b="b" t="t" l="l"/>
              <a:pathLst>
                <a:path h="5081721" w="6096687">
                  <a:moveTo>
                    <a:pt x="6096687" y="5081721"/>
                  </a:moveTo>
                  <a:lnTo>
                    <a:pt x="0" y="5074101"/>
                  </a:lnTo>
                  <a:lnTo>
                    <a:pt x="0" y="1775701"/>
                  </a:lnTo>
                  <a:lnTo>
                    <a:pt x="17780" y="19050"/>
                  </a:lnTo>
                  <a:lnTo>
                    <a:pt x="3038227" y="0"/>
                  </a:lnTo>
                  <a:lnTo>
                    <a:pt x="6077637" y="5080"/>
                  </a:lnTo>
                  <a:close/>
                </a:path>
              </a:pathLst>
            </a:custGeom>
            <a:solidFill>
              <a:srgbClr val="FCE9C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-3810" y="0"/>
              <a:ext cx="6125897" cy="5108391"/>
            </a:xfrm>
            <a:custGeom>
              <a:avLst/>
              <a:gdLst/>
              <a:ahLst/>
              <a:cxnLst/>
              <a:rect r="r" b="b" t="t" l="l"/>
              <a:pathLst>
                <a:path h="5108391" w="6125897">
                  <a:moveTo>
                    <a:pt x="6091607" y="21590"/>
                  </a:moveTo>
                  <a:cubicBezTo>
                    <a:pt x="6092877" y="34290"/>
                    <a:pt x="6092877" y="44450"/>
                    <a:pt x="6094147" y="54610"/>
                  </a:cubicBezTo>
                  <a:cubicBezTo>
                    <a:pt x="6096687" y="141433"/>
                    <a:pt x="6097957" y="253080"/>
                    <a:pt x="6100497" y="360739"/>
                  </a:cubicBezTo>
                  <a:cubicBezTo>
                    <a:pt x="6100497" y="516247"/>
                    <a:pt x="6113197" y="3582547"/>
                    <a:pt x="6119547" y="3738055"/>
                  </a:cubicBezTo>
                  <a:cubicBezTo>
                    <a:pt x="6125897" y="3973310"/>
                    <a:pt x="6122087" y="4212553"/>
                    <a:pt x="6122087" y="4447809"/>
                  </a:cubicBezTo>
                  <a:cubicBezTo>
                    <a:pt x="6122087" y="4655153"/>
                    <a:pt x="6123357" y="4846548"/>
                    <a:pt x="6124627" y="5047431"/>
                  </a:cubicBezTo>
                  <a:cubicBezTo>
                    <a:pt x="6124627" y="5069022"/>
                    <a:pt x="6124627" y="5082991"/>
                    <a:pt x="6124627" y="5107122"/>
                  </a:cubicBezTo>
                  <a:cubicBezTo>
                    <a:pt x="6101767" y="5107122"/>
                    <a:pt x="6081447" y="5108391"/>
                    <a:pt x="6046819" y="5107122"/>
                  </a:cubicBezTo>
                  <a:cubicBezTo>
                    <a:pt x="5736865" y="5102041"/>
                    <a:pt x="5422144" y="5108391"/>
                    <a:pt x="5112191" y="5103311"/>
                  </a:cubicBezTo>
                  <a:cubicBezTo>
                    <a:pt x="4926220" y="5099502"/>
                    <a:pt x="4745016" y="5102041"/>
                    <a:pt x="4559045" y="5099502"/>
                  </a:cubicBezTo>
                  <a:cubicBezTo>
                    <a:pt x="4473212" y="5098231"/>
                    <a:pt x="4387378" y="5096961"/>
                    <a:pt x="4301545" y="5095691"/>
                  </a:cubicBezTo>
                  <a:cubicBezTo>
                    <a:pt x="4249092" y="5095691"/>
                    <a:pt x="4201407" y="5096961"/>
                    <a:pt x="4148953" y="5096961"/>
                  </a:cubicBezTo>
                  <a:cubicBezTo>
                    <a:pt x="4015435" y="5095691"/>
                    <a:pt x="3648260" y="5096961"/>
                    <a:pt x="3514742" y="5095691"/>
                  </a:cubicBezTo>
                  <a:cubicBezTo>
                    <a:pt x="3419372" y="5094422"/>
                    <a:pt x="1511969" y="5103311"/>
                    <a:pt x="1416599" y="5102041"/>
                  </a:cubicBezTo>
                  <a:cubicBezTo>
                    <a:pt x="1392757" y="5102041"/>
                    <a:pt x="1364146" y="5103311"/>
                    <a:pt x="1340303" y="5103311"/>
                  </a:cubicBezTo>
                  <a:cubicBezTo>
                    <a:pt x="1283081" y="5103311"/>
                    <a:pt x="1230628" y="5104581"/>
                    <a:pt x="1173406" y="5104581"/>
                  </a:cubicBezTo>
                  <a:cubicBezTo>
                    <a:pt x="1030350" y="5104581"/>
                    <a:pt x="892064" y="5103311"/>
                    <a:pt x="749009" y="5102041"/>
                  </a:cubicBezTo>
                  <a:cubicBezTo>
                    <a:pt x="663176" y="5100772"/>
                    <a:pt x="577342" y="5099502"/>
                    <a:pt x="496278" y="5098231"/>
                  </a:cubicBezTo>
                  <a:cubicBezTo>
                    <a:pt x="343686" y="5096961"/>
                    <a:pt x="191093" y="5095691"/>
                    <a:pt x="48260" y="5095691"/>
                  </a:cubicBezTo>
                  <a:cubicBezTo>
                    <a:pt x="38100" y="5095691"/>
                    <a:pt x="29210" y="5095691"/>
                    <a:pt x="19050" y="5094422"/>
                  </a:cubicBezTo>
                  <a:cubicBezTo>
                    <a:pt x="10160" y="5093152"/>
                    <a:pt x="5080" y="5086802"/>
                    <a:pt x="7620" y="5077911"/>
                  </a:cubicBezTo>
                  <a:cubicBezTo>
                    <a:pt x="16510" y="5045917"/>
                    <a:pt x="12700" y="4946233"/>
                    <a:pt x="11430" y="4842560"/>
                  </a:cubicBezTo>
                  <a:cubicBezTo>
                    <a:pt x="10160" y="4631229"/>
                    <a:pt x="6350" y="4423885"/>
                    <a:pt x="7620" y="4212553"/>
                  </a:cubicBezTo>
                  <a:cubicBezTo>
                    <a:pt x="5080" y="3949386"/>
                    <a:pt x="0" y="691692"/>
                    <a:pt x="7620" y="424537"/>
                  </a:cubicBezTo>
                  <a:cubicBezTo>
                    <a:pt x="8890" y="372701"/>
                    <a:pt x="7620" y="316878"/>
                    <a:pt x="8890" y="265042"/>
                  </a:cubicBezTo>
                  <a:cubicBezTo>
                    <a:pt x="10160" y="181307"/>
                    <a:pt x="12700" y="8959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881" y="30480"/>
                    <a:pt x="148177" y="29210"/>
                  </a:cubicBezTo>
                  <a:cubicBezTo>
                    <a:pt x="276927" y="25400"/>
                    <a:pt x="405676" y="22860"/>
                    <a:pt x="539194" y="20320"/>
                  </a:cubicBezTo>
                  <a:cubicBezTo>
                    <a:pt x="629796" y="17780"/>
                    <a:pt x="720398" y="16510"/>
                    <a:pt x="806231" y="13970"/>
                  </a:cubicBezTo>
                  <a:cubicBezTo>
                    <a:pt x="892064" y="11430"/>
                    <a:pt x="982665" y="8890"/>
                    <a:pt x="1068499" y="8890"/>
                  </a:cubicBezTo>
                  <a:cubicBezTo>
                    <a:pt x="1163869" y="7620"/>
                    <a:pt x="1259239" y="10160"/>
                    <a:pt x="1354609" y="8890"/>
                  </a:cubicBezTo>
                  <a:cubicBezTo>
                    <a:pt x="1473822" y="8890"/>
                    <a:pt x="3633955" y="6350"/>
                    <a:pt x="3753167" y="5080"/>
                  </a:cubicBezTo>
                  <a:cubicBezTo>
                    <a:pt x="3867611" y="3810"/>
                    <a:pt x="3982056" y="2540"/>
                    <a:pt x="4101268" y="2540"/>
                  </a:cubicBezTo>
                  <a:cubicBezTo>
                    <a:pt x="4296777" y="1270"/>
                    <a:pt x="4487517" y="0"/>
                    <a:pt x="4683026" y="0"/>
                  </a:cubicBezTo>
                  <a:cubicBezTo>
                    <a:pt x="4764090" y="0"/>
                    <a:pt x="4849924" y="2540"/>
                    <a:pt x="4930988" y="2540"/>
                  </a:cubicBezTo>
                  <a:cubicBezTo>
                    <a:pt x="5155108" y="3810"/>
                    <a:pt x="5383996" y="5080"/>
                    <a:pt x="5608116" y="7620"/>
                  </a:cubicBezTo>
                  <a:cubicBezTo>
                    <a:pt x="5727328" y="8890"/>
                    <a:pt x="5846541" y="12700"/>
                    <a:pt x="5965754" y="16510"/>
                  </a:cubicBezTo>
                  <a:cubicBezTo>
                    <a:pt x="5994365" y="16510"/>
                    <a:pt x="6022976" y="16510"/>
                    <a:pt x="6046818" y="16510"/>
                  </a:cubicBezTo>
                  <a:cubicBezTo>
                    <a:pt x="6072557" y="17780"/>
                    <a:pt x="6081447" y="20320"/>
                    <a:pt x="6091607" y="21590"/>
                  </a:cubicBezTo>
                  <a:close/>
                  <a:moveTo>
                    <a:pt x="6101767" y="5090611"/>
                  </a:moveTo>
                  <a:cubicBezTo>
                    <a:pt x="6103037" y="5074102"/>
                    <a:pt x="6104307" y="5061402"/>
                    <a:pt x="6104307" y="5048702"/>
                  </a:cubicBezTo>
                  <a:cubicBezTo>
                    <a:pt x="6103037" y="4826611"/>
                    <a:pt x="6101767" y="4615280"/>
                    <a:pt x="6101767" y="4387998"/>
                  </a:cubicBezTo>
                  <a:cubicBezTo>
                    <a:pt x="6101767" y="4284326"/>
                    <a:pt x="6104307" y="4180655"/>
                    <a:pt x="6103037" y="4076983"/>
                  </a:cubicBezTo>
                  <a:cubicBezTo>
                    <a:pt x="6103037" y="3981285"/>
                    <a:pt x="6101767" y="3881601"/>
                    <a:pt x="6100497" y="3785903"/>
                  </a:cubicBezTo>
                  <a:cubicBezTo>
                    <a:pt x="6095417" y="3638370"/>
                    <a:pt x="6083987" y="584033"/>
                    <a:pt x="6083987" y="436500"/>
                  </a:cubicBezTo>
                  <a:cubicBezTo>
                    <a:pt x="6081447" y="312891"/>
                    <a:pt x="6078907" y="185294"/>
                    <a:pt x="6076367" y="63500"/>
                  </a:cubicBezTo>
                  <a:cubicBezTo>
                    <a:pt x="6075097" y="44450"/>
                    <a:pt x="6073827" y="43180"/>
                    <a:pt x="6032513" y="41910"/>
                  </a:cubicBezTo>
                  <a:cubicBezTo>
                    <a:pt x="6018208" y="41910"/>
                    <a:pt x="6008671" y="41910"/>
                    <a:pt x="5994365" y="40640"/>
                  </a:cubicBezTo>
                  <a:cubicBezTo>
                    <a:pt x="5875152" y="36830"/>
                    <a:pt x="5751171" y="31750"/>
                    <a:pt x="5631959" y="30480"/>
                  </a:cubicBezTo>
                  <a:cubicBezTo>
                    <a:pt x="5341080" y="26670"/>
                    <a:pt x="5045432" y="25400"/>
                    <a:pt x="4754554" y="22860"/>
                  </a:cubicBezTo>
                  <a:cubicBezTo>
                    <a:pt x="4711637" y="22860"/>
                    <a:pt x="4663952" y="22860"/>
                    <a:pt x="4621036" y="22860"/>
                  </a:cubicBezTo>
                  <a:cubicBezTo>
                    <a:pt x="4549508" y="22860"/>
                    <a:pt x="4477980" y="22860"/>
                    <a:pt x="4411221" y="22860"/>
                  </a:cubicBezTo>
                  <a:cubicBezTo>
                    <a:pt x="4258629" y="22860"/>
                    <a:pt x="4106037" y="22860"/>
                    <a:pt x="3958213" y="24130"/>
                  </a:cubicBezTo>
                  <a:cubicBezTo>
                    <a:pt x="3829463" y="25400"/>
                    <a:pt x="1659793" y="29210"/>
                    <a:pt x="1531044" y="29210"/>
                  </a:cubicBezTo>
                  <a:cubicBezTo>
                    <a:pt x="1321229" y="29210"/>
                    <a:pt x="1111415" y="26670"/>
                    <a:pt x="901601" y="33020"/>
                  </a:cubicBezTo>
                  <a:cubicBezTo>
                    <a:pt x="791925" y="36830"/>
                    <a:pt x="687018" y="36830"/>
                    <a:pt x="582111" y="38100"/>
                  </a:cubicBezTo>
                  <a:cubicBezTo>
                    <a:pt x="400908" y="41910"/>
                    <a:pt x="219705" y="45720"/>
                    <a:pt x="49530" y="50800"/>
                  </a:cubicBezTo>
                  <a:cubicBezTo>
                    <a:pt x="36830" y="50800"/>
                    <a:pt x="34290" y="53340"/>
                    <a:pt x="33020" y="77635"/>
                  </a:cubicBezTo>
                  <a:cubicBezTo>
                    <a:pt x="31750" y="149408"/>
                    <a:pt x="31750" y="221181"/>
                    <a:pt x="30480" y="292954"/>
                  </a:cubicBezTo>
                  <a:cubicBezTo>
                    <a:pt x="29210" y="412575"/>
                    <a:pt x="26670" y="528209"/>
                    <a:pt x="25400" y="647831"/>
                  </a:cubicBezTo>
                  <a:cubicBezTo>
                    <a:pt x="20320" y="775427"/>
                    <a:pt x="26670" y="3893563"/>
                    <a:pt x="29210" y="4021159"/>
                  </a:cubicBezTo>
                  <a:cubicBezTo>
                    <a:pt x="29210" y="4156730"/>
                    <a:pt x="29210" y="4296289"/>
                    <a:pt x="30480" y="4431860"/>
                  </a:cubicBezTo>
                  <a:cubicBezTo>
                    <a:pt x="30480" y="4531544"/>
                    <a:pt x="33020" y="4631229"/>
                    <a:pt x="33020" y="4730914"/>
                  </a:cubicBezTo>
                  <a:cubicBezTo>
                    <a:pt x="33020" y="4838573"/>
                    <a:pt x="33020" y="4946233"/>
                    <a:pt x="31750" y="5048702"/>
                  </a:cubicBezTo>
                  <a:cubicBezTo>
                    <a:pt x="31750" y="5052511"/>
                    <a:pt x="31750" y="5055052"/>
                    <a:pt x="31750" y="5058861"/>
                  </a:cubicBezTo>
                  <a:cubicBezTo>
                    <a:pt x="31750" y="5069022"/>
                    <a:pt x="35560" y="5072831"/>
                    <a:pt x="44450" y="5072831"/>
                  </a:cubicBezTo>
                  <a:cubicBezTo>
                    <a:pt x="81418" y="5072831"/>
                    <a:pt x="148177" y="5074102"/>
                    <a:pt x="210168" y="5074102"/>
                  </a:cubicBezTo>
                  <a:cubicBezTo>
                    <a:pt x="300769" y="5074102"/>
                    <a:pt x="396139" y="5071561"/>
                    <a:pt x="486741" y="5074102"/>
                  </a:cubicBezTo>
                  <a:cubicBezTo>
                    <a:pt x="634565" y="5077911"/>
                    <a:pt x="782388" y="5080452"/>
                    <a:pt x="930212" y="5079181"/>
                  </a:cubicBezTo>
                  <a:cubicBezTo>
                    <a:pt x="1025582" y="5077911"/>
                    <a:pt x="1116184" y="5080452"/>
                    <a:pt x="1211554" y="5080452"/>
                  </a:cubicBezTo>
                  <a:cubicBezTo>
                    <a:pt x="1349840" y="5080452"/>
                    <a:pt x="1488127" y="5079181"/>
                    <a:pt x="1626414" y="5080452"/>
                  </a:cubicBezTo>
                  <a:cubicBezTo>
                    <a:pt x="1831459" y="5081722"/>
                    <a:pt x="4082194" y="5071561"/>
                    <a:pt x="4292008" y="5074102"/>
                  </a:cubicBezTo>
                  <a:cubicBezTo>
                    <a:pt x="4382610" y="5075372"/>
                    <a:pt x="4473212" y="5076641"/>
                    <a:pt x="4559045" y="5076641"/>
                  </a:cubicBezTo>
                  <a:cubicBezTo>
                    <a:pt x="4716405" y="5079181"/>
                    <a:pt x="4868998" y="5075372"/>
                    <a:pt x="5026358" y="5079181"/>
                  </a:cubicBezTo>
                  <a:cubicBezTo>
                    <a:pt x="5155108" y="5081722"/>
                    <a:pt x="5283857" y="5081722"/>
                    <a:pt x="5412607" y="5084261"/>
                  </a:cubicBezTo>
                  <a:cubicBezTo>
                    <a:pt x="5603348" y="5088072"/>
                    <a:pt x="5794088" y="5090611"/>
                    <a:pt x="5984828" y="5091881"/>
                  </a:cubicBezTo>
                  <a:cubicBezTo>
                    <a:pt x="6056356" y="5091881"/>
                    <a:pt x="6081447" y="5090611"/>
                    <a:pt x="6101767" y="5090611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133155">
            <a:off x="1334023" y="3443791"/>
            <a:ext cx="7422063" cy="6079480"/>
            <a:chOff x="0" y="0"/>
            <a:chExt cx="6119547" cy="501257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10160" y="16510"/>
              <a:ext cx="6096687" cy="4984637"/>
            </a:xfrm>
            <a:custGeom>
              <a:avLst/>
              <a:gdLst/>
              <a:ahLst/>
              <a:cxnLst/>
              <a:rect r="r" b="b" t="t" l="l"/>
              <a:pathLst>
                <a:path h="4984637" w="6096687">
                  <a:moveTo>
                    <a:pt x="6096687" y="4984637"/>
                  </a:moveTo>
                  <a:lnTo>
                    <a:pt x="0" y="4977017"/>
                  </a:lnTo>
                  <a:lnTo>
                    <a:pt x="0" y="1742029"/>
                  </a:lnTo>
                  <a:lnTo>
                    <a:pt x="17780" y="19050"/>
                  </a:lnTo>
                  <a:lnTo>
                    <a:pt x="3038227" y="0"/>
                  </a:lnTo>
                  <a:lnTo>
                    <a:pt x="6077637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-3810" y="0"/>
              <a:ext cx="6125897" cy="5011307"/>
            </a:xfrm>
            <a:custGeom>
              <a:avLst/>
              <a:gdLst/>
              <a:ahLst/>
              <a:cxnLst/>
              <a:rect r="r" b="b" t="t" l="l"/>
              <a:pathLst>
                <a:path h="5011307" w="6125897">
                  <a:moveTo>
                    <a:pt x="6091607" y="21590"/>
                  </a:moveTo>
                  <a:cubicBezTo>
                    <a:pt x="6092877" y="34290"/>
                    <a:pt x="6092877" y="44450"/>
                    <a:pt x="6094147" y="54610"/>
                  </a:cubicBezTo>
                  <a:cubicBezTo>
                    <a:pt x="6096687" y="139931"/>
                    <a:pt x="6097957" y="249402"/>
                    <a:pt x="6100497" y="354963"/>
                  </a:cubicBezTo>
                  <a:cubicBezTo>
                    <a:pt x="6100497" y="507441"/>
                    <a:pt x="6113197" y="3513987"/>
                    <a:pt x="6119547" y="3666464"/>
                  </a:cubicBezTo>
                  <a:cubicBezTo>
                    <a:pt x="6125897" y="3897135"/>
                    <a:pt x="6122087" y="4131716"/>
                    <a:pt x="6122087" y="4362387"/>
                  </a:cubicBezTo>
                  <a:cubicBezTo>
                    <a:pt x="6122087" y="4565691"/>
                    <a:pt x="6123357" y="4753356"/>
                    <a:pt x="6124627" y="4950347"/>
                  </a:cubicBezTo>
                  <a:cubicBezTo>
                    <a:pt x="6124627" y="4971937"/>
                    <a:pt x="6124627" y="4985907"/>
                    <a:pt x="6124627" y="5010037"/>
                  </a:cubicBezTo>
                  <a:cubicBezTo>
                    <a:pt x="6101767" y="5010037"/>
                    <a:pt x="6081447" y="5011307"/>
                    <a:pt x="6046819" y="5010037"/>
                  </a:cubicBezTo>
                  <a:cubicBezTo>
                    <a:pt x="5736865" y="5004957"/>
                    <a:pt x="5422144" y="5011307"/>
                    <a:pt x="5112191" y="5006227"/>
                  </a:cubicBezTo>
                  <a:cubicBezTo>
                    <a:pt x="4926220" y="5002417"/>
                    <a:pt x="4745016" y="5004957"/>
                    <a:pt x="4559045" y="5002417"/>
                  </a:cubicBezTo>
                  <a:cubicBezTo>
                    <a:pt x="4473212" y="5001147"/>
                    <a:pt x="4387378" y="4999877"/>
                    <a:pt x="4301545" y="4998607"/>
                  </a:cubicBezTo>
                  <a:cubicBezTo>
                    <a:pt x="4249092" y="4998607"/>
                    <a:pt x="4201407" y="4999877"/>
                    <a:pt x="4148953" y="4999877"/>
                  </a:cubicBezTo>
                  <a:cubicBezTo>
                    <a:pt x="4015435" y="4998607"/>
                    <a:pt x="3648260" y="4999877"/>
                    <a:pt x="3514742" y="4998607"/>
                  </a:cubicBezTo>
                  <a:cubicBezTo>
                    <a:pt x="3419372" y="4997337"/>
                    <a:pt x="1511969" y="5006227"/>
                    <a:pt x="1416599" y="5004957"/>
                  </a:cubicBezTo>
                  <a:cubicBezTo>
                    <a:pt x="1392757" y="5004957"/>
                    <a:pt x="1364146" y="5006227"/>
                    <a:pt x="1340303" y="5006227"/>
                  </a:cubicBezTo>
                  <a:cubicBezTo>
                    <a:pt x="1283081" y="5006227"/>
                    <a:pt x="1230628" y="5007497"/>
                    <a:pt x="1173406" y="5007497"/>
                  </a:cubicBezTo>
                  <a:cubicBezTo>
                    <a:pt x="1030350" y="5007497"/>
                    <a:pt x="892064" y="5006227"/>
                    <a:pt x="749009" y="5004957"/>
                  </a:cubicBezTo>
                  <a:cubicBezTo>
                    <a:pt x="663176" y="5003687"/>
                    <a:pt x="577342" y="5002417"/>
                    <a:pt x="496278" y="5001147"/>
                  </a:cubicBezTo>
                  <a:cubicBezTo>
                    <a:pt x="343686" y="4999877"/>
                    <a:pt x="191093" y="4998607"/>
                    <a:pt x="48260" y="4998607"/>
                  </a:cubicBezTo>
                  <a:cubicBezTo>
                    <a:pt x="38100" y="4998607"/>
                    <a:pt x="29210" y="4998607"/>
                    <a:pt x="19050" y="4997337"/>
                  </a:cubicBezTo>
                  <a:cubicBezTo>
                    <a:pt x="10160" y="4996067"/>
                    <a:pt x="5080" y="4989717"/>
                    <a:pt x="7620" y="4980827"/>
                  </a:cubicBezTo>
                  <a:cubicBezTo>
                    <a:pt x="16510" y="4948840"/>
                    <a:pt x="12700" y="4851098"/>
                    <a:pt x="11430" y="4749446"/>
                  </a:cubicBezTo>
                  <a:cubicBezTo>
                    <a:pt x="10160" y="4542233"/>
                    <a:pt x="6350" y="4338929"/>
                    <a:pt x="7620" y="4131716"/>
                  </a:cubicBezTo>
                  <a:cubicBezTo>
                    <a:pt x="5080" y="3873677"/>
                    <a:pt x="0" y="679467"/>
                    <a:pt x="7620" y="417518"/>
                  </a:cubicBezTo>
                  <a:cubicBezTo>
                    <a:pt x="8890" y="366692"/>
                    <a:pt x="7620" y="311957"/>
                    <a:pt x="8890" y="261131"/>
                  </a:cubicBezTo>
                  <a:cubicBezTo>
                    <a:pt x="10160" y="179028"/>
                    <a:pt x="12700" y="8910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881" y="30480"/>
                    <a:pt x="148177" y="29210"/>
                  </a:cubicBezTo>
                  <a:cubicBezTo>
                    <a:pt x="276927" y="25400"/>
                    <a:pt x="405676" y="22860"/>
                    <a:pt x="539194" y="20320"/>
                  </a:cubicBezTo>
                  <a:cubicBezTo>
                    <a:pt x="629796" y="17780"/>
                    <a:pt x="720398" y="16510"/>
                    <a:pt x="806231" y="13970"/>
                  </a:cubicBezTo>
                  <a:cubicBezTo>
                    <a:pt x="892064" y="11430"/>
                    <a:pt x="982665" y="8890"/>
                    <a:pt x="1068499" y="8890"/>
                  </a:cubicBezTo>
                  <a:cubicBezTo>
                    <a:pt x="1163869" y="7620"/>
                    <a:pt x="1259239" y="10160"/>
                    <a:pt x="1354609" y="8890"/>
                  </a:cubicBezTo>
                  <a:cubicBezTo>
                    <a:pt x="1473822" y="8890"/>
                    <a:pt x="3633955" y="6350"/>
                    <a:pt x="3753167" y="5080"/>
                  </a:cubicBezTo>
                  <a:cubicBezTo>
                    <a:pt x="3867611" y="3810"/>
                    <a:pt x="3982056" y="2540"/>
                    <a:pt x="4101268" y="2540"/>
                  </a:cubicBezTo>
                  <a:cubicBezTo>
                    <a:pt x="4296777" y="1270"/>
                    <a:pt x="4487517" y="0"/>
                    <a:pt x="4683026" y="0"/>
                  </a:cubicBezTo>
                  <a:cubicBezTo>
                    <a:pt x="4764090" y="0"/>
                    <a:pt x="4849924" y="2540"/>
                    <a:pt x="4930988" y="2540"/>
                  </a:cubicBezTo>
                  <a:cubicBezTo>
                    <a:pt x="5155108" y="3810"/>
                    <a:pt x="5383996" y="5080"/>
                    <a:pt x="5608116" y="7620"/>
                  </a:cubicBezTo>
                  <a:cubicBezTo>
                    <a:pt x="5727328" y="8890"/>
                    <a:pt x="5846541" y="12700"/>
                    <a:pt x="5965754" y="16510"/>
                  </a:cubicBezTo>
                  <a:cubicBezTo>
                    <a:pt x="5994365" y="16510"/>
                    <a:pt x="6022976" y="16510"/>
                    <a:pt x="6046818" y="16510"/>
                  </a:cubicBezTo>
                  <a:cubicBezTo>
                    <a:pt x="6072557" y="17780"/>
                    <a:pt x="6081447" y="20320"/>
                    <a:pt x="6091607" y="21590"/>
                  </a:cubicBezTo>
                  <a:close/>
                  <a:moveTo>
                    <a:pt x="6101767" y="4993527"/>
                  </a:moveTo>
                  <a:cubicBezTo>
                    <a:pt x="6103037" y="4977017"/>
                    <a:pt x="6104307" y="4964317"/>
                    <a:pt x="6104307" y="4951617"/>
                  </a:cubicBezTo>
                  <a:cubicBezTo>
                    <a:pt x="6103037" y="4733808"/>
                    <a:pt x="6101767" y="4526594"/>
                    <a:pt x="6101767" y="4303742"/>
                  </a:cubicBezTo>
                  <a:cubicBezTo>
                    <a:pt x="6101767" y="4202090"/>
                    <a:pt x="6104307" y="4100439"/>
                    <a:pt x="6103037" y="3998787"/>
                  </a:cubicBezTo>
                  <a:cubicBezTo>
                    <a:pt x="6103037" y="3904955"/>
                    <a:pt x="6101767" y="3807213"/>
                    <a:pt x="6100497" y="3713380"/>
                  </a:cubicBezTo>
                  <a:cubicBezTo>
                    <a:pt x="6095417" y="3568722"/>
                    <a:pt x="6083987" y="573905"/>
                    <a:pt x="6083987" y="429247"/>
                  </a:cubicBezTo>
                  <a:cubicBezTo>
                    <a:pt x="6081447" y="308047"/>
                    <a:pt x="6078907" y="182937"/>
                    <a:pt x="6076367" y="63500"/>
                  </a:cubicBezTo>
                  <a:cubicBezTo>
                    <a:pt x="6075097" y="44450"/>
                    <a:pt x="6073827" y="43180"/>
                    <a:pt x="6032513" y="41910"/>
                  </a:cubicBezTo>
                  <a:cubicBezTo>
                    <a:pt x="6018208" y="41910"/>
                    <a:pt x="6008671" y="41910"/>
                    <a:pt x="5994365" y="40640"/>
                  </a:cubicBezTo>
                  <a:cubicBezTo>
                    <a:pt x="5875152" y="36830"/>
                    <a:pt x="5751171" y="31750"/>
                    <a:pt x="5631959" y="30480"/>
                  </a:cubicBezTo>
                  <a:cubicBezTo>
                    <a:pt x="5341080" y="26670"/>
                    <a:pt x="5045432" y="25400"/>
                    <a:pt x="4754554" y="22860"/>
                  </a:cubicBezTo>
                  <a:cubicBezTo>
                    <a:pt x="4711637" y="22860"/>
                    <a:pt x="4663952" y="22860"/>
                    <a:pt x="4621036" y="22860"/>
                  </a:cubicBezTo>
                  <a:cubicBezTo>
                    <a:pt x="4549508" y="22860"/>
                    <a:pt x="4477980" y="22860"/>
                    <a:pt x="4411221" y="22860"/>
                  </a:cubicBezTo>
                  <a:cubicBezTo>
                    <a:pt x="4258629" y="22860"/>
                    <a:pt x="4106037" y="22860"/>
                    <a:pt x="3958213" y="24130"/>
                  </a:cubicBezTo>
                  <a:cubicBezTo>
                    <a:pt x="3829463" y="25400"/>
                    <a:pt x="1659793" y="29210"/>
                    <a:pt x="1531044" y="29210"/>
                  </a:cubicBezTo>
                  <a:cubicBezTo>
                    <a:pt x="1321229" y="29210"/>
                    <a:pt x="1111415" y="26670"/>
                    <a:pt x="901601" y="33020"/>
                  </a:cubicBezTo>
                  <a:cubicBezTo>
                    <a:pt x="791925" y="36830"/>
                    <a:pt x="687018" y="36830"/>
                    <a:pt x="582111" y="38100"/>
                  </a:cubicBezTo>
                  <a:cubicBezTo>
                    <a:pt x="400908" y="41910"/>
                    <a:pt x="219705" y="45720"/>
                    <a:pt x="49530" y="50800"/>
                  </a:cubicBezTo>
                  <a:cubicBezTo>
                    <a:pt x="36830" y="50800"/>
                    <a:pt x="34290" y="53340"/>
                    <a:pt x="33020" y="77376"/>
                  </a:cubicBezTo>
                  <a:cubicBezTo>
                    <a:pt x="31750" y="147750"/>
                    <a:pt x="31750" y="218124"/>
                    <a:pt x="30480" y="288499"/>
                  </a:cubicBezTo>
                  <a:cubicBezTo>
                    <a:pt x="29210" y="405789"/>
                    <a:pt x="26670" y="519170"/>
                    <a:pt x="25400" y="636460"/>
                  </a:cubicBezTo>
                  <a:cubicBezTo>
                    <a:pt x="20320" y="761570"/>
                    <a:pt x="26670" y="3818942"/>
                    <a:pt x="29210" y="3944052"/>
                  </a:cubicBezTo>
                  <a:cubicBezTo>
                    <a:pt x="29210" y="4076981"/>
                    <a:pt x="29210" y="4213820"/>
                    <a:pt x="30480" y="4346749"/>
                  </a:cubicBezTo>
                  <a:cubicBezTo>
                    <a:pt x="30480" y="4444491"/>
                    <a:pt x="33020" y="4542233"/>
                    <a:pt x="33020" y="4639975"/>
                  </a:cubicBezTo>
                  <a:cubicBezTo>
                    <a:pt x="33020" y="4745536"/>
                    <a:pt x="33020" y="4851098"/>
                    <a:pt x="31750" y="4951617"/>
                  </a:cubicBezTo>
                  <a:cubicBezTo>
                    <a:pt x="31750" y="4955427"/>
                    <a:pt x="31750" y="4957967"/>
                    <a:pt x="31750" y="4961777"/>
                  </a:cubicBezTo>
                  <a:cubicBezTo>
                    <a:pt x="31750" y="4971937"/>
                    <a:pt x="35560" y="4975747"/>
                    <a:pt x="44450" y="4975747"/>
                  </a:cubicBezTo>
                  <a:cubicBezTo>
                    <a:pt x="81418" y="4975747"/>
                    <a:pt x="148177" y="4977017"/>
                    <a:pt x="210168" y="4977017"/>
                  </a:cubicBezTo>
                  <a:cubicBezTo>
                    <a:pt x="300769" y="4977017"/>
                    <a:pt x="396139" y="4974477"/>
                    <a:pt x="486741" y="4977017"/>
                  </a:cubicBezTo>
                  <a:cubicBezTo>
                    <a:pt x="634565" y="4980827"/>
                    <a:pt x="782388" y="4983367"/>
                    <a:pt x="930212" y="4982097"/>
                  </a:cubicBezTo>
                  <a:cubicBezTo>
                    <a:pt x="1025582" y="4980827"/>
                    <a:pt x="1116184" y="4983367"/>
                    <a:pt x="1211554" y="4983367"/>
                  </a:cubicBezTo>
                  <a:cubicBezTo>
                    <a:pt x="1349840" y="4983367"/>
                    <a:pt x="1488127" y="4982097"/>
                    <a:pt x="1626414" y="4983367"/>
                  </a:cubicBezTo>
                  <a:cubicBezTo>
                    <a:pt x="1831459" y="4984637"/>
                    <a:pt x="4082194" y="4974477"/>
                    <a:pt x="4292008" y="4977017"/>
                  </a:cubicBezTo>
                  <a:cubicBezTo>
                    <a:pt x="4382610" y="4978287"/>
                    <a:pt x="4473212" y="4979557"/>
                    <a:pt x="4559045" y="4979557"/>
                  </a:cubicBezTo>
                  <a:cubicBezTo>
                    <a:pt x="4716405" y="4982097"/>
                    <a:pt x="4868998" y="4978287"/>
                    <a:pt x="5026358" y="4982097"/>
                  </a:cubicBezTo>
                  <a:cubicBezTo>
                    <a:pt x="5155108" y="4984637"/>
                    <a:pt x="5283857" y="4984637"/>
                    <a:pt x="5412607" y="4987177"/>
                  </a:cubicBezTo>
                  <a:cubicBezTo>
                    <a:pt x="5603348" y="4990987"/>
                    <a:pt x="5794088" y="4993527"/>
                    <a:pt x="5984828" y="4994797"/>
                  </a:cubicBezTo>
                  <a:cubicBezTo>
                    <a:pt x="6056356" y="4994797"/>
                    <a:pt x="6081447" y="4993527"/>
                    <a:pt x="6101767" y="499352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-3601035">
            <a:off x="11592298" y="7511424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9271715" y="4148370"/>
            <a:ext cx="7036744" cy="5763862"/>
            <a:chOff x="0" y="0"/>
            <a:chExt cx="6119547" cy="501257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0160" y="16510"/>
              <a:ext cx="6096687" cy="4984637"/>
            </a:xfrm>
            <a:custGeom>
              <a:avLst/>
              <a:gdLst/>
              <a:ahLst/>
              <a:cxnLst/>
              <a:rect r="r" b="b" t="t" l="l"/>
              <a:pathLst>
                <a:path h="4984637" w="6096687">
                  <a:moveTo>
                    <a:pt x="6096687" y="4984637"/>
                  </a:moveTo>
                  <a:lnTo>
                    <a:pt x="0" y="4977017"/>
                  </a:lnTo>
                  <a:lnTo>
                    <a:pt x="0" y="1742029"/>
                  </a:lnTo>
                  <a:lnTo>
                    <a:pt x="17780" y="19050"/>
                  </a:lnTo>
                  <a:lnTo>
                    <a:pt x="3038227" y="0"/>
                  </a:lnTo>
                  <a:lnTo>
                    <a:pt x="6077637" y="5080"/>
                  </a:lnTo>
                  <a:close/>
                </a:path>
              </a:pathLst>
            </a:custGeom>
            <a:solidFill>
              <a:srgbClr val="FCE9C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-3810" y="0"/>
              <a:ext cx="6125897" cy="5011307"/>
            </a:xfrm>
            <a:custGeom>
              <a:avLst/>
              <a:gdLst/>
              <a:ahLst/>
              <a:cxnLst/>
              <a:rect r="r" b="b" t="t" l="l"/>
              <a:pathLst>
                <a:path h="5011307" w="6125897">
                  <a:moveTo>
                    <a:pt x="6091607" y="21590"/>
                  </a:moveTo>
                  <a:cubicBezTo>
                    <a:pt x="6092877" y="34290"/>
                    <a:pt x="6092877" y="44450"/>
                    <a:pt x="6094147" y="54610"/>
                  </a:cubicBezTo>
                  <a:cubicBezTo>
                    <a:pt x="6096687" y="139931"/>
                    <a:pt x="6097957" y="249402"/>
                    <a:pt x="6100497" y="354963"/>
                  </a:cubicBezTo>
                  <a:cubicBezTo>
                    <a:pt x="6100497" y="507441"/>
                    <a:pt x="6113197" y="3513987"/>
                    <a:pt x="6119547" y="3666464"/>
                  </a:cubicBezTo>
                  <a:cubicBezTo>
                    <a:pt x="6125897" y="3897135"/>
                    <a:pt x="6122087" y="4131716"/>
                    <a:pt x="6122087" y="4362387"/>
                  </a:cubicBezTo>
                  <a:cubicBezTo>
                    <a:pt x="6122087" y="4565691"/>
                    <a:pt x="6123357" y="4753356"/>
                    <a:pt x="6124627" y="4950347"/>
                  </a:cubicBezTo>
                  <a:cubicBezTo>
                    <a:pt x="6124627" y="4971937"/>
                    <a:pt x="6124627" y="4985907"/>
                    <a:pt x="6124627" y="5010037"/>
                  </a:cubicBezTo>
                  <a:cubicBezTo>
                    <a:pt x="6101767" y="5010037"/>
                    <a:pt x="6081447" y="5011307"/>
                    <a:pt x="6046819" y="5010037"/>
                  </a:cubicBezTo>
                  <a:cubicBezTo>
                    <a:pt x="5736865" y="5004957"/>
                    <a:pt x="5422144" y="5011307"/>
                    <a:pt x="5112191" y="5006227"/>
                  </a:cubicBezTo>
                  <a:cubicBezTo>
                    <a:pt x="4926220" y="5002417"/>
                    <a:pt x="4745016" y="5004957"/>
                    <a:pt x="4559045" y="5002417"/>
                  </a:cubicBezTo>
                  <a:cubicBezTo>
                    <a:pt x="4473212" y="5001147"/>
                    <a:pt x="4387378" y="4999877"/>
                    <a:pt x="4301545" y="4998607"/>
                  </a:cubicBezTo>
                  <a:cubicBezTo>
                    <a:pt x="4249092" y="4998607"/>
                    <a:pt x="4201407" y="4999877"/>
                    <a:pt x="4148953" y="4999877"/>
                  </a:cubicBezTo>
                  <a:cubicBezTo>
                    <a:pt x="4015435" y="4998607"/>
                    <a:pt x="3648260" y="4999877"/>
                    <a:pt x="3514742" y="4998607"/>
                  </a:cubicBezTo>
                  <a:cubicBezTo>
                    <a:pt x="3419372" y="4997337"/>
                    <a:pt x="1511969" y="5006227"/>
                    <a:pt x="1416599" y="5004957"/>
                  </a:cubicBezTo>
                  <a:cubicBezTo>
                    <a:pt x="1392757" y="5004957"/>
                    <a:pt x="1364146" y="5006227"/>
                    <a:pt x="1340303" y="5006227"/>
                  </a:cubicBezTo>
                  <a:cubicBezTo>
                    <a:pt x="1283081" y="5006227"/>
                    <a:pt x="1230628" y="5007497"/>
                    <a:pt x="1173406" y="5007497"/>
                  </a:cubicBezTo>
                  <a:cubicBezTo>
                    <a:pt x="1030350" y="5007497"/>
                    <a:pt x="892064" y="5006227"/>
                    <a:pt x="749009" y="5004957"/>
                  </a:cubicBezTo>
                  <a:cubicBezTo>
                    <a:pt x="663176" y="5003687"/>
                    <a:pt x="577342" y="5002417"/>
                    <a:pt x="496278" y="5001147"/>
                  </a:cubicBezTo>
                  <a:cubicBezTo>
                    <a:pt x="343686" y="4999877"/>
                    <a:pt x="191093" y="4998607"/>
                    <a:pt x="48260" y="4998607"/>
                  </a:cubicBezTo>
                  <a:cubicBezTo>
                    <a:pt x="38100" y="4998607"/>
                    <a:pt x="29210" y="4998607"/>
                    <a:pt x="19050" y="4997337"/>
                  </a:cubicBezTo>
                  <a:cubicBezTo>
                    <a:pt x="10160" y="4996067"/>
                    <a:pt x="5080" y="4989717"/>
                    <a:pt x="7620" y="4980827"/>
                  </a:cubicBezTo>
                  <a:cubicBezTo>
                    <a:pt x="16510" y="4948840"/>
                    <a:pt x="12700" y="4851098"/>
                    <a:pt x="11430" y="4749446"/>
                  </a:cubicBezTo>
                  <a:cubicBezTo>
                    <a:pt x="10160" y="4542233"/>
                    <a:pt x="6350" y="4338929"/>
                    <a:pt x="7620" y="4131716"/>
                  </a:cubicBezTo>
                  <a:cubicBezTo>
                    <a:pt x="5080" y="3873677"/>
                    <a:pt x="0" y="679467"/>
                    <a:pt x="7620" y="417518"/>
                  </a:cubicBezTo>
                  <a:cubicBezTo>
                    <a:pt x="8890" y="366692"/>
                    <a:pt x="7620" y="311957"/>
                    <a:pt x="8890" y="261131"/>
                  </a:cubicBezTo>
                  <a:cubicBezTo>
                    <a:pt x="10160" y="179028"/>
                    <a:pt x="12700" y="8910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881" y="30480"/>
                    <a:pt x="148177" y="29210"/>
                  </a:cubicBezTo>
                  <a:cubicBezTo>
                    <a:pt x="276927" y="25400"/>
                    <a:pt x="405676" y="22860"/>
                    <a:pt x="539194" y="20320"/>
                  </a:cubicBezTo>
                  <a:cubicBezTo>
                    <a:pt x="629796" y="17780"/>
                    <a:pt x="720398" y="16510"/>
                    <a:pt x="806231" y="13970"/>
                  </a:cubicBezTo>
                  <a:cubicBezTo>
                    <a:pt x="892064" y="11430"/>
                    <a:pt x="982665" y="8890"/>
                    <a:pt x="1068499" y="8890"/>
                  </a:cubicBezTo>
                  <a:cubicBezTo>
                    <a:pt x="1163869" y="7620"/>
                    <a:pt x="1259239" y="10160"/>
                    <a:pt x="1354609" y="8890"/>
                  </a:cubicBezTo>
                  <a:cubicBezTo>
                    <a:pt x="1473822" y="8890"/>
                    <a:pt x="3633955" y="6350"/>
                    <a:pt x="3753167" y="5080"/>
                  </a:cubicBezTo>
                  <a:cubicBezTo>
                    <a:pt x="3867611" y="3810"/>
                    <a:pt x="3982056" y="2540"/>
                    <a:pt x="4101268" y="2540"/>
                  </a:cubicBezTo>
                  <a:cubicBezTo>
                    <a:pt x="4296777" y="1270"/>
                    <a:pt x="4487517" y="0"/>
                    <a:pt x="4683026" y="0"/>
                  </a:cubicBezTo>
                  <a:cubicBezTo>
                    <a:pt x="4764090" y="0"/>
                    <a:pt x="4849924" y="2540"/>
                    <a:pt x="4930988" y="2540"/>
                  </a:cubicBezTo>
                  <a:cubicBezTo>
                    <a:pt x="5155108" y="3810"/>
                    <a:pt x="5383996" y="5080"/>
                    <a:pt x="5608116" y="7620"/>
                  </a:cubicBezTo>
                  <a:cubicBezTo>
                    <a:pt x="5727328" y="8890"/>
                    <a:pt x="5846541" y="12700"/>
                    <a:pt x="5965754" y="16510"/>
                  </a:cubicBezTo>
                  <a:cubicBezTo>
                    <a:pt x="5994365" y="16510"/>
                    <a:pt x="6022976" y="16510"/>
                    <a:pt x="6046818" y="16510"/>
                  </a:cubicBezTo>
                  <a:cubicBezTo>
                    <a:pt x="6072557" y="17780"/>
                    <a:pt x="6081447" y="20320"/>
                    <a:pt x="6091607" y="21590"/>
                  </a:cubicBezTo>
                  <a:close/>
                  <a:moveTo>
                    <a:pt x="6101767" y="4993527"/>
                  </a:moveTo>
                  <a:cubicBezTo>
                    <a:pt x="6103037" y="4977017"/>
                    <a:pt x="6104307" y="4964317"/>
                    <a:pt x="6104307" y="4951617"/>
                  </a:cubicBezTo>
                  <a:cubicBezTo>
                    <a:pt x="6103037" y="4733808"/>
                    <a:pt x="6101767" y="4526594"/>
                    <a:pt x="6101767" y="4303742"/>
                  </a:cubicBezTo>
                  <a:cubicBezTo>
                    <a:pt x="6101767" y="4202090"/>
                    <a:pt x="6104307" y="4100439"/>
                    <a:pt x="6103037" y="3998787"/>
                  </a:cubicBezTo>
                  <a:cubicBezTo>
                    <a:pt x="6103037" y="3904955"/>
                    <a:pt x="6101767" y="3807213"/>
                    <a:pt x="6100497" y="3713380"/>
                  </a:cubicBezTo>
                  <a:cubicBezTo>
                    <a:pt x="6095417" y="3568722"/>
                    <a:pt x="6083987" y="573905"/>
                    <a:pt x="6083987" y="429247"/>
                  </a:cubicBezTo>
                  <a:cubicBezTo>
                    <a:pt x="6081447" y="308047"/>
                    <a:pt x="6078907" y="182937"/>
                    <a:pt x="6076367" y="63500"/>
                  </a:cubicBezTo>
                  <a:cubicBezTo>
                    <a:pt x="6075097" y="44450"/>
                    <a:pt x="6073827" y="43180"/>
                    <a:pt x="6032513" y="41910"/>
                  </a:cubicBezTo>
                  <a:cubicBezTo>
                    <a:pt x="6018208" y="41910"/>
                    <a:pt x="6008671" y="41910"/>
                    <a:pt x="5994365" y="40640"/>
                  </a:cubicBezTo>
                  <a:cubicBezTo>
                    <a:pt x="5875152" y="36830"/>
                    <a:pt x="5751171" y="31750"/>
                    <a:pt x="5631959" y="30480"/>
                  </a:cubicBezTo>
                  <a:cubicBezTo>
                    <a:pt x="5341080" y="26670"/>
                    <a:pt x="5045432" y="25400"/>
                    <a:pt x="4754554" y="22860"/>
                  </a:cubicBezTo>
                  <a:cubicBezTo>
                    <a:pt x="4711637" y="22860"/>
                    <a:pt x="4663952" y="22860"/>
                    <a:pt x="4621036" y="22860"/>
                  </a:cubicBezTo>
                  <a:cubicBezTo>
                    <a:pt x="4549508" y="22860"/>
                    <a:pt x="4477980" y="22860"/>
                    <a:pt x="4411221" y="22860"/>
                  </a:cubicBezTo>
                  <a:cubicBezTo>
                    <a:pt x="4258629" y="22860"/>
                    <a:pt x="4106037" y="22860"/>
                    <a:pt x="3958213" y="24130"/>
                  </a:cubicBezTo>
                  <a:cubicBezTo>
                    <a:pt x="3829463" y="25400"/>
                    <a:pt x="1659793" y="29210"/>
                    <a:pt x="1531044" y="29210"/>
                  </a:cubicBezTo>
                  <a:cubicBezTo>
                    <a:pt x="1321229" y="29210"/>
                    <a:pt x="1111415" y="26670"/>
                    <a:pt x="901601" y="33020"/>
                  </a:cubicBezTo>
                  <a:cubicBezTo>
                    <a:pt x="791925" y="36830"/>
                    <a:pt x="687018" y="36830"/>
                    <a:pt x="582111" y="38100"/>
                  </a:cubicBezTo>
                  <a:cubicBezTo>
                    <a:pt x="400908" y="41910"/>
                    <a:pt x="219705" y="45720"/>
                    <a:pt x="49530" y="50800"/>
                  </a:cubicBezTo>
                  <a:cubicBezTo>
                    <a:pt x="36830" y="50800"/>
                    <a:pt x="34290" y="53340"/>
                    <a:pt x="33020" y="77376"/>
                  </a:cubicBezTo>
                  <a:cubicBezTo>
                    <a:pt x="31750" y="147750"/>
                    <a:pt x="31750" y="218124"/>
                    <a:pt x="30480" y="288499"/>
                  </a:cubicBezTo>
                  <a:cubicBezTo>
                    <a:pt x="29210" y="405789"/>
                    <a:pt x="26670" y="519170"/>
                    <a:pt x="25400" y="636460"/>
                  </a:cubicBezTo>
                  <a:cubicBezTo>
                    <a:pt x="20320" y="761570"/>
                    <a:pt x="26670" y="3818942"/>
                    <a:pt x="29210" y="3944052"/>
                  </a:cubicBezTo>
                  <a:cubicBezTo>
                    <a:pt x="29210" y="4076981"/>
                    <a:pt x="29210" y="4213820"/>
                    <a:pt x="30480" y="4346749"/>
                  </a:cubicBezTo>
                  <a:cubicBezTo>
                    <a:pt x="30480" y="4444491"/>
                    <a:pt x="33020" y="4542233"/>
                    <a:pt x="33020" y="4639975"/>
                  </a:cubicBezTo>
                  <a:cubicBezTo>
                    <a:pt x="33020" y="4745536"/>
                    <a:pt x="33020" y="4851098"/>
                    <a:pt x="31750" y="4951617"/>
                  </a:cubicBezTo>
                  <a:cubicBezTo>
                    <a:pt x="31750" y="4955427"/>
                    <a:pt x="31750" y="4957967"/>
                    <a:pt x="31750" y="4961777"/>
                  </a:cubicBezTo>
                  <a:cubicBezTo>
                    <a:pt x="31750" y="4971937"/>
                    <a:pt x="35560" y="4975747"/>
                    <a:pt x="44450" y="4975747"/>
                  </a:cubicBezTo>
                  <a:cubicBezTo>
                    <a:pt x="81418" y="4975747"/>
                    <a:pt x="148177" y="4977017"/>
                    <a:pt x="210168" y="4977017"/>
                  </a:cubicBezTo>
                  <a:cubicBezTo>
                    <a:pt x="300769" y="4977017"/>
                    <a:pt x="396139" y="4974477"/>
                    <a:pt x="486741" y="4977017"/>
                  </a:cubicBezTo>
                  <a:cubicBezTo>
                    <a:pt x="634565" y="4980827"/>
                    <a:pt x="782388" y="4983367"/>
                    <a:pt x="930212" y="4982097"/>
                  </a:cubicBezTo>
                  <a:cubicBezTo>
                    <a:pt x="1025582" y="4980827"/>
                    <a:pt x="1116184" y="4983367"/>
                    <a:pt x="1211554" y="4983367"/>
                  </a:cubicBezTo>
                  <a:cubicBezTo>
                    <a:pt x="1349840" y="4983367"/>
                    <a:pt x="1488127" y="4982097"/>
                    <a:pt x="1626414" y="4983367"/>
                  </a:cubicBezTo>
                  <a:cubicBezTo>
                    <a:pt x="1831459" y="4984637"/>
                    <a:pt x="4082194" y="4974477"/>
                    <a:pt x="4292008" y="4977017"/>
                  </a:cubicBezTo>
                  <a:cubicBezTo>
                    <a:pt x="4382610" y="4978287"/>
                    <a:pt x="4473212" y="4979557"/>
                    <a:pt x="4559045" y="4979557"/>
                  </a:cubicBezTo>
                  <a:cubicBezTo>
                    <a:pt x="4716405" y="4982097"/>
                    <a:pt x="4868998" y="4978287"/>
                    <a:pt x="5026358" y="4982097"/>
                  </a:cubicBezTo>
                  <a:cubicBezTo>
                    <a:pt x="5155108" y="4984637"/>
                    <a:pt x="5283857" y="4984637"/>
                    <a:pt x="5412607" y="4987177"/>
                  </a:cubicBezTo>
                  <a:cubicBezTo>
                    <a:pt x="5603348" y="4990987"/>
                    <a:pt x="5794088" y="4993527"/>
                    <a:pt x="5984828" y="4994797"/>
                  </a:cubicBezTo>
                  <a:cubicBezTo>
                    <a:pt x="6056356" y="4994797"/>
                    <a:pt x="6081447" y="4993527"/>
                    <a:pt x="6101767" y="499352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4502595" y="-178963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-91161">
            <a:off x="10221716" y="3441644"/>
            <a:ext cx="7362431" cy="6030635"/>
            <a:chOff x="0" y="0"/>
            <a:chExt cx="6119547" cy="501257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0160" y="16510"/>
              <a:ext cx="6096687" cy="4984637"/>
            </a:xfrm>
            <a:custGeom>
              <a:avLst/>
              <a:gdLst/>
              <a:ahLst/>
              <a:cxnLst/>
              <a:rect r="r" b="b" t="t" l="l"/>
              <a:pathLst>
                <a:path h="4984637" w="6096687">
                  <a:moveTo>
                    <a:pt x="6096687" y="4984637"/>
                  </a:moveTo>
                  <a:lnTo>
                    <a:pt x="0" y="4977017"/>
                  </a:lnTo>
                  <a:lnTo>
                    <a:pt x="0" y="1742029"/>
                  </a:lnTo>
                  <a:lnTo>
                    <a:pt x="17780" y="19050"/>
                  </a:lnTo>
                  <a:lnTo>
                    <a:pt x="3038227" y="0"/>
                  </a:lnTo>
                  <a:lnTo>
                    <a:pt x="6077637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-3810" y="0"/>
              <a:ext cx="6125897" cy="5011307"/>
            </a:xfrm>
            <a:custGeom>
              <a:avLst/>
              <a:gdLst/>
              <a:ahLst/>
              <a:cxnLst/>
              <a:rect r="r" b="b" t="t" l="l"/>
              <a:pathLst>
                <a:path h="5011307" w="6125897">
                  <a:moveTo>
                    <a:pt x="6091607" y="21590"/>
                  </a:moveTo>
                  <a:cubicBezTo>
                    <a:pt x="6092877" y="34290"/>
                    <a:pt x="6092877" y="44450"/>
                    <a:pt x="6094147" y="54610"/>
                  </a:cubicBezTo>
                  <a:cubicBezTo>
                    <a:pt x="6096687" y="139931"/>
                    <a:pt x="6097957" y="249402"/>
                    <a:pt x="6100497" y="354963"/>
                  </a:cubicBezTo>
                  <a:cubicBezTo>
                    <a:pt x="6100497" y="507441"/>
                    <a:pt x="6113197" y="3513987"/>
                    <a:pt x="6119547" y="3666464"/>
                  </a:cubicBezTo>
                  <a:cubicBezTo>
                    <a:pt x="6125897" y="3897135"/>
                    <a:pt x="6122087" y="4131716"/>
                    <a:pt x="6122087" y="4362387"/>
                  </a:cubicBezTo>
                  <a:cubicBezTo>
                    <a:pt x="6122087" y="4565691"/>
                    <a:pt x="6123357" y="4753356"/>
                    <a:pt x="6124627" y="4950347"/>
                  </a:cubicBezTo>
                  <a:cubicBezTo>
                    <a:pt x="6124627" y="4971937"/>
                    <a:pt x="6124627" y="4985907"/>
                    <a:pt x="6124627" y="5010037"/>
                  </a:cubicBezTo>
                  <a:cubicBezTo>
                    <a:pt x="6101767" y="5010037"/>
                    <a:pt x="6081447" y="5011307"/>
                    <a:pt x="6046819" y="5010037"/>
                  </a:cubicBezTo>
                  <a:cubicBezTo>
                    <a:pt x="5736865" y="5004957"/>
                    <a:pt x="5422144" y="5011307"/>
                    <a:pt x="5112191" y="5006227"/>
                  </a:cubicBezTo>
                  <a:cubicBezTo>
                    <a:pt x="4926220" y="5002417"/>
                    <a:pt x="4745016" y="5004957"/>
                    <a:pt x="4559045" y="5002417"/>
                  </a:cubicBezTo>
                  <a:cubicBezTo>
                    <a:pt x="4473212" y="5001147"/>
                    <a:pt x="4387378" y="4999877"/>
                    <a:pt x="4301545" y="4998607"/>
                  </a:cubicBezTo>
                  <a:cubicBezTo>
                    <a:pt x="4249092" y="4998607"/>
                    <a:pt x="4201407" y="4999877"/>
                    <a:pt x="4148953" y="4999877"/>
                  </a:cubicBezTo>
                  <a:cubicBezTo>
                    <a:pt x="4015435" y="4998607"/>
                    <a:pt x="3648260" y="4999877"/>
                    <a:pt x="3514742" y="4998607"/>
                  </a:cubicBezTo>
                  <a:cubicBezTo>
                    <a:pt x="3419372" y="4997337"/>
                    <a:pt x="1511969" y="5006227"/>
                    <a:pt x="1416599" y="5004957"/>
                  </a:cubicBezTo>
                  <a:cubicBezTo>
                    <a:pt x="1392757" y="5004957"/>
                    <a:pt x="1364146" y="5006227"/>
                    <a:pt x="1340303" y="5006227"/>
                  </a:cubicBezTo>
                  <a:cubicBezTo>
                    <a:pt x="1283081" y="5006227"/>
                    <a:pt x="1230628" y="5007497"/>
                    <a:pt x="1173406" y="5007497"/>
                  </a:cubicBezTo>
                  <a:cubicBezTo>
                    <a:pt x="1030350" y="5007497"/>
                    <a:pt x="892064" y="5006227"/>
                    <a:pt x="749009" y="5004957"/>
                  </a:cubicBezTo>
                  <a:cubicBezTo>
                    <a:pt x="663176" y="5003687"/>
                    <a:pt x="577342" y="5002417"/>
                    <a:pt x="496278" y="5001147"/>
                  </a:cubicBezTo>
                  <a:cubicBezTo>
                    <a:pt x="343686" y="4999877"/>
                    <a:pt x="191093" y="4998607"/>
                    <a:pt x="48260" y="4998607"/>
                  </a:cubicBezTo>
                  <a:cubicBezTo>
                    <a:pt x="38100" y="4998607"/>
                    <a:pt x="29210" y="4998607"/>
                    <a:pt x="19050" y="4997337"/>
                  </a:cubicBezTo>
                  <a:cubicBezTo>
                    <a:pt x="10160" y="4996067"/>
                    <a:pt x="5080" y="4989717"/>
                    <a:pt x="7620" y="4980827"/>
                  </a:cubicBezTo>
                  <a:cubicBezTo>
                    <a:pt x="16510" y="4948840"/>
                    <a:pt x="12700" y="4851098"/>
                    <a:pt x="11430" y="4749446"/>
                  </a:cubicBezTo>
                  <a:cubicBezTo>
                    <a:pt x="10160" y="4542233"/>
                    <a:pt x="6350" y="4338929"/>
                    <a:pt x="7620" y="4131716"/>
                  </a:cubicBezTo>
                  <a:cubicBezTo>
                    <a:pt x="5080" y="3873677"/>
                    <a:pt x="0" y="679467"/>
                    <a:pt x="7620" y="417518"/>
                  </a:cubicBezTo>
                  <a:cubicBezTo>
                    <a:pt x="8890" y="366692"/>
                    <a:pt x="7620" y="311957"/>
                    <a:pt x="8890" y="261131"/>
                  </a:cubicBezTo>
                  <a:cubicBezTo>
                    <a:pt x="10160" y="179028"/>
                    <a:pt x="12700" y="8910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881" y="30480"/>
                    <a:pt x="148177" y="29210"/>
                  </a:cubicBezTo>
                  <a:cubicBezTo>
                    <a:pt x="276927" y="25400"/>
                    <a:pt x="405676" y="22860"/>
                    <a:pt x="539194" y="20320"/>
                  </a:cubicBezTo>
                  <a:cubicBezTo>
                    <a:pt x="629796" y="17780"/>
                    <a:pt x="720398" y="16510"/>
                    <a:pt x="806231" y="13970"/>
                  </a:cubicBezTo>
                  <a:cubicBezTo>
                    <a:pt x="892064" y="11430"/>
                    <a:pt x="982665" y="8890"/>
                    <a:pt x="1068499" y="8890"/>
                  </a:cubicBezTo>
                  <a:cubicBezTo>
                    <a:pt x="1163869" y="7620"/>
                    <a:pt x="1259239" y="10160"/>
                    <a:pt x="1354609" y="8890"/>
                  </a:cubicBezTo>
                  <a:cubicBezTo>
                    <a:pt x="1473822" y="8890"/>
                    <a:pt x="3633955" y="6350"/>
                    <a:pt x="3753167" y="5080"/>
                  </a:cubicBezTo>
                  <a:cubicBezTo>
                    <a:pt x="3867611" y="3810"/>
                    <a:pt x="3982056" y="2540"/>
                    <a:pt x="4101268" y="2540"/>
                  </a:cubicBezTo>
                  <a:cubicBezTo>
                    <a:pt x="4296777" y="1270"/>
                    <a:pt x="4487517" y="0"/>
                    <a:pt x="4683026" y="0"/>
                  </a:cubicBezTo>
                  <a:cubicBezTo>
                    <a:pt x="4764090" y="0"/>
                    <a:pt x="4849924" y="2540"/>
                    <a:pt x="4930988" y="2540"/>
                  </a:cubicBezTo>
                  <a:cubicBezTo>
                    <a:pt x="5155108" y="3810"/>
                    <a:pt x="5383996" y="5080"/>
                    <a:pt x="5608116" y="7620"/>
                  </a:cubicBezTo>
                  <a:cubicBezTo>
                    <a:pt x="5727328" y="8890"/>
                    <a:pt x="5846541" y="12700"/>
                    <a:pt x="5965754" y="16510"/>
                  </a:cubicBezTo>
                  <a:cubicBezTo>
                    <a:pt x="5994365" y="16510"/>
                    <a:pt x="6022976" y="16510"/>
                    <a:pt x="6046818" y="16510"/>
                  </a:cubicBezTo>
                  <a:cubicBezTo>
                    <a:pt x="6072557" y="17780"/>
                    <a:pt x="6081447" y="20320"/>
                    <a:pt x="6091607" y="21590"/>
                  </a:cubicBezTo>
                  <a:close/>
                  <a:moveTo>
                    <a:pt x="6101767" y="4993527"/>
                  </a:moveTo>
                  <a:cubicBezTo>
                    <a:pt x="6103037" y="4977017"/>
                    <a:pt x="6104307" y="4964317"/>
                    <a:pt x="6104307" y="4951617"/>
                  </a:cubicBezTo>
                  <a:cubicBezTo>
                    <a:pt x="6103037" y="4733808"/>
                    <a:pt x="6101767" y="4526594"/>
                    <a:pt x="6101767" y="4303742"/>
                  </a:cubicBezTo>
                  <a:cubicBezTo>
                    <a:pt x="6101767" y="4202090"/>
                    <a:pt x="6104307" y="4100439"/>
                    <a:pt x="6103037" y="3998787"/>
                  </a:cubicBezTo>
                  <a:cubicBezTo>
                    <a:pt x="6103037" y="3904955"/>
                    <a:pt x="6101767" y="3807213"/>
                    <a:pt x="6100497" y="3713380"/>
                  </a:cubicBezTo>
                  <a:cubicBezTo>
                    <a:pt x="6095417" y="3568722"/>
                    <a:pt x="6083987" y="573905"/>
                    <a:pt x="6083987" y="429247"/>
                  </a:cubicBezTo>
                  <a:cubicBezTo>
                    <a:pt x="6081447" y="308047"/>
                    <a:pt x="6078907" y="182937"/>
                    <a:pt x="6076367" y="63500"/>
                  </a:cubicBezTo>
                  <a:cubicBezTo>
                    <a:pt x="6075097" y="44450"/>
                    <a:pt x="6073827" y="43180"/>
                    <a:pt x="6032513" y="41910"/>
                  </a:cubicBezTo>
                  <a:cubicBezTo>
                    <a:pt x="6018208" y="41910"/>
                    <a:pt x="6008671" y="41910"/>
                    <a:pt x="5994365" y="40640"/>
                  </a:cubicBezTo>
                  <a:cubicBezTo>
                    <a:pt x="5875152" y="36830"/>
                    <a:pt x="5751171" y="31750"/>
                    <a:pt x="5631959" y="30480"/>
                  </a:cubicBezTo>
                  <a:cubicBezTo>
                    <a:pt x="5341080" y="26670"/>
                    <a:pt x="5045432" y="25400"/>
                    <a:pt x="4754554" y="22860"/>
                  </a:cubicBezTo>
                  <a:cubicBezTo>
                    <a:pt x="4711637" y="22860"/>
                    <a:pt x="4663952" y="22860"/>
                    <a:pt x="4621036" y="22860"/>
                  </a:cubicBezTo>
                  <a:cubicBezTo>
                    <a:pt x="4549508" y="22860"/>
                    <a:pt x="4477980" y="22860"/>
                    <a:pt x="4411221" y="22860"/>
                  </a:cubicBezTo>
                  <a:cubicBezTo>
                    <a:pt x="4258629" y="22860"/>
                    <a:pt x="4106037" y="22860"/>
                    <a:pt x="3958213" y="24130"/>
                  </a:cubicBezTo>
                  <a:cubicBezTo>
                    <a:pt x="3829463" y="25400"/>
                    <a:pt x="1659793" y="29210"/>
                    <a:pt x="1531044" y="29210"/>
                  </a:cubicBezTo>
                  <a:cubicBezTo>
                    <a:pt x="1321229" y="29210"/>
                    <a:pt x="1111415" y="26670"/>
                    <a:pt x="901601" y="33020"/>
                  </a:cubicBezTo>
                  <a:cubicBezTo>
                    <a:pt x="791925" y="36830"/>
                    <a:pt x="687018" y="36830"/>
                    <a:pt x="582111" y="38100"/>
                  </a:cubicBezTo>
                  <a:cubicBezTo>
                    <a:pt x="400908" y="41910"/>
                    <a:pt x="219705" y="45720"/>
                    <a:pt x="49530" y="50800"/>
                  </a:cubicBezTo>
                  <a:cubicBezTo>
                    <a:pt x="36830" y="50800"/>
                    <a:pt x="34290" y="53340"/>
                    <a:pt x="33020" y="77376"/>
                  </a:cubicBezTo>
                  <a:cubicBezTo>
                    <a:pt x="31750" y="147750"/>
                    <a:pt x="31750" y="218124"/>
                    <a:pt x="30480" y="288499"/>
                  </a:cubicBezTo>
                  <a:cubicBezTo>
                    <a:pt x="29210" y="405789"/>
                    <a:pt x="26670" y="519170"/>
                    <a:pt x="25400" y="636460"/>
                  </a:cubicBezTo>
                  <a:cubicBezTo>
                    <a:pt x="20320" y="761570"/>
                    <a:pt x="26670" y="3818942"/>
                    <a:pt x="29210" y="3944052"/>
                  </a:cubicBezTo>
                  <a:cubicBezTo>
                    <a:pt x="29210" y="4076981"/>
                    <a:pt x="29210" y="4213820"/>
                    <a:pt x="30480" y="4346749"/>
                  </a:cubicBezTo>
                  <a:cubicBezTo>
                    <a:pt x="30480" y="4444491"/>
                    <a:pt x="33020" y="4542233"/>
                    <a:pt x="33020" y="4639975"/>
                  </a:cubicBezTo>
                  <a:cubicBezTo>
                    <a:pt x="33020" y="4745536"/>
                    <a:pt x="33020" y="4851098"/>
                    <a:pt x="31750" y="4951617"/>
                  </a:cubicBezTo>
                  <a:cubicBezTo>
                    <a:pt x="31750" y="4955427"/>
                    <a:pt x="31750" y="4957967"/>
                    <a:pt x="31750" y="4961777"/>
                  </a:cubicBezTo>
                  <a:cubicBezTo>
                    <a:pt x="31750" y="4971937"/>
                    <a:pt x="35560" y="4975747"/>
                    <a:pt x="44450" y="4975747"/>
                  </a:cubicBezTo>
                  <a:cubicBezTo>
                    <a:pt x="81418" y="4975747"/>
                    <a:pt x="148177" y="4977017"/>
                    <a:pt x="210168" y="4977017"/>
                  </a:cubicBezTo>
                  <a:cubicBezTo>
                    <a:pt x="300769" y="4977017"/>
                    <a:pt x="396139" y="4974477"/>
                    <a:pt x="486741" y="4977017"/>
                  </a:cubicBezTo>
                  <a:cubicBezTo>
                    <a:pt x="634565" y="4980827"/>
                    <a:pt x="782388" y="4983367"/>
                    <a:pt x="930212" y="4982097"/>
                  </a:cubicBezTo>
                  <a:cubicBezTo>
                    <a:pt x="1025582" y="4980827"/>
                    <a:pt x="1116184" y="4983367"/>
                    <a:pt x="1211554" y="4983367"/>
                  </a:cubicBezTo>
                  <a:cubicBezTo>
                    <a:pt x="1349840" y="4983367"/>
                    <a:pt x="1488127" y="4982097"/>
                    <a:pt x="1626414" y="4983367"/>
                  </a:cubicBezTo>
                  <a:cubicBezTo>
                    <a:pt x="1831459" y="4984637"/>
                    <a:pt x="4082194" y="4974477"/>
                    <a:pt x="4292008" y="4977017"/>
                  </a:cubicBezTo>
                  <a:cubicBezTo>
                    <a:pt x="4382610" y="4978287"/>
                    <a:pt x="4473212" y="4979557"/>
                    <a:pt x="4559045" y="4979557"/>
                  </a:cubicBezTo>
                  <a:cubicBezTo>
                    <a:pt x="4716405" y="4982097"/>
                    <a:pt x="4868998" y="4978287"/>
                    <a:pt x="5026358" y="4982097"/>
                  </a:cubicBezTo>
                  <a:cubicBezTo>
                    <a:pt x="5155108" y="4984637"/>
                    <a:pt x="5283857" y="4984637"/>
                    <a:pt x="5412607" y="4987177"/>
                  </a:cubicBezTo>
                  <a:cubicBezTo>
                    <a:pt x="5603348" y="4990987"/>
                    <a:pt x="5794088" y="4993527"/>
                    <a:pt x="5984828" y="4994797"/>
                  </a:cubicBezTo>
                  <a:cubicBezTo>
                    <a:pt x="6056356" y="4994797"/>
                    <a:pt x="6081447" y="4993527"/>
                    <a:pt x="6101767" y="499352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-1022725" y="6659102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441507" y="924543"/>
            <a:ext cx="2434083" cy="2682857"/>
          </a:xfrm>
          <a:custGeom>
            <a:avLst/>
            <a:gdLst/>
            <a:ahLst/>
            <a:cxnLst/>
            <a:rect r="r" b="b" t="t" l="l"/>
            <a:pathLst>
              <a:path h="2682857" w="2434083">
                <a:moveTo>
                  <a:pt x="0" y="0"/>
                </a:moveTo>
                <a:lnTo>
                  <a:pt x="2434082" y="0"/>
                </a:lnTo>
                <a:lnTo>
                  <a:pt x="2434082" y="2682856"/>
                </a:lnTo>
                <a:lnTo>
                  <a:pt x="0" y="26828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true" flipV="false" rot="-9924833">
            <a:off x="-1241379" y="-20574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10446959" y="924543"/>
            <a:ext cx="5544589" cy="1423129"/>
            <a:chOff x="0" y="0"/>
            <a:chExt cx="6084036" cy="1561589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10160" y="16510"/>
              <a:ext cx="6061176" cy="1533649"/>
            </a:xfrm>
            <a:custGeom>
              <a:avLst/>
              <a:gdLst/>
              <a:ahLst/>
              <a:cxnLst/>
              <a:rect r="r" b="b" t="t" l="l"/>
              <a:pathLst>
                <a:path h="1533649" w="6061176">
                  <a:moveTo>
                    <a:pt x="6061176" y="1533649"/>
                  </a:moveTo>
                  <a:lnTo>
                    <a:pt x="0" y="1526029"/>
                  </a:lnTo>
                  <a:lnTo>
                    <a:pt x="0" y="545137"/>
                  </a:lnTo>
                  <a:lnTo>
                    <a:pt x="17780" y="19050"/>
                  </a:lnTo>
                  <a:lnTo>
                    <a:pt x="3020517" y="0"/>
                  </a:lnTo>
                  <a:lnTo>
                    <a:pt x="6042126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-3810" y="0"/>
              <a:ext cx="6090386" cy="1560319"/>
            </a:xfrm>
            <a:custGeom>
              <a:avLst/>
              <a:gdLst/>
              <a:ahLst/>
              <a:cxnLst/>
              <a:rect r="r" b="b" t="t" l="l"/>
              <a:pathLst>
                <a:path h="1560319" w="6090386">
                  <a:moveTo>
                    <a:pt x="6056096" y="21590"/>
                  </a:moveTo>
                  <a:cubicBezTo>
                    <a:pt x="6057366" y="34290"/>
                    <a:pt x="6057366" y="44450"/>
                    <a:pt x="6058636" y="54610"/>
                  </a:cubicBezTo>
                  <a:cubicBezTo>
                    <a:pt x="6061176" y="86534"/>
                    <a:pt x="6062446" y="118667"/>
                    <a:pt x="6064986" y="149653"/>
                  </a:cubicBezTo>
                  <a:cubicBezTo>
                    <a:pt x="6064986" y="194410"/>
                    <a:pt x="6077686" y="1076926"/>
                    <a:pt x="6084036" y="1121682"/>
                  </a:cubicBezTo>
                  <a:cubicBezTo>
                    <a:pt x="6090386" y="1189392"/>
                    <a:pt x="6086576" y="1258249"/>
                    <a:pt x="6086576" y="1325958"/>
                  </a:cubicBezTo>
                  <a:cubicBezTo>
                    <a:pt x="6086576" y="1385634"/>
                    <a:pt x="6087846" y="1440719"/>
                    <a:pt x="6089116" y="1499359"/>
                  </a:cubicBezTo>
                  <a:cubicBezTo>
                    <a:pt x="6089116" y="1520949"/>
                    <a:pt x="6089116" y="1534919"/>
                    <a:pt x="6089116" y="1559049"/>
                  </a:cubicBezTo>
                  <a:cubicBezTo>
                    <a:pt x="6066256" y="1559049"/>
                    <a:pt x="6045936" y="1560319"/>
                    <a:pt x="6011423" y="1559049"/>
                  </a:cubicBezTo>
                  <a:cubicBezTo>
                    <a:pt x="5703300" y="1553969"/>
                    <a:pt x="5390438" y="1560319"/>
                    <a:pt x="5082316" y="1555239"/>
                  </a:cubicBezTo>
                  <a:cubicBezTo>
                    <a:pt x="4897442" y="1551429"/>
                    <a:pt x="4717309" y="1553969"/>
                    <a:pt x="4532436" y="1551429"/>
                  </a:cubicBezTo>
                  <a:cubicBezTo>
                    <a:pt x="4447110" y="1550159"/>
                    <a:pt x="4361784" y="1548889"/>
                    <a:pt x="4276457" y="1547619"/>
                  </a:cubicBezTo>
                  <a:cubicBezTo>
                    <a:pt x="4224313" y="1547619"/>
                    <a:pt x="4176910" y="1548889"/>
                    <a:pt x="4124766" y="1548889"/>
                  </a:cubicBezTo>
                  <a:cubicBezTo>
                    <a:pt x="3992037" y="1547619"/>
                    <a:pt x="3627030" y="1548889"/>
                    <a:pt x="3494300" y="1547619"/>
                  </a:cubicBezTo>
                  <a:cubicBezTo>
                    <a:pt x="3399494" y="1546349"/>
                    <a:pt x="1503356" y="1555239"/>
                    <a:pt x="1408549" y="1553969"/>
                  </a:cubicBezTo>
                  <a:cubicBezTo>
                    <a:pt x="1384848" y="1553969"/>
                    <a:pt x="1356406" y="1555239"/>
                    <a:pt x="1332704" y="1555239"/>
                  </a:cubicBezTo>
                  <a:cubicBezTo>
                    <a:pt x="1275820" y="1555239"/>
                    <a:pt x="1223676" y="1556509"/>
                    <a:pt x="1166792" y="1556509"/>
                  </a:cubicBezTo>
                  <a:cubicBezTo>
                    <a:pt x="1024582" y="1556509"/>
                    <a:pt x="887112" y="1555239"/>
                    <a:pt x="744901" y="1553969"/>
                  </a:cubicBezTo>
                  <a:cubicBezTo>
                    <a:pt x="659575" y="1552699"/>
                    <a:pt x="574249" y="1551429"/>
                    <a:pt x="493663" y="1550159"/>
                  </a:cubicBezTo>
                  <a:cubicBezTo>
                    <a:pt x="341972" y="1548889"/>
                    <a:pt x="190281" y="1547619"/>
                    <a:pt x="48260" y="1547619"/>
                  </a:cubicBezTo>
                  <a:cubicBezTo>
                    <a:pt x="38100" y="1547619"/>
                    <a:pt x="29210" y="1547619"/>
                    <a:pt x="19050" y="1546349"/>
                  </a:cubicBezTo>
                  <a:cubicBezTo>
                    <a:pt x="10160" y="1545079"/>
                    <a:pt x="5080" y="1538729"/>
                    <a:pt x="7620" y="1529839"/>
                  </a:cubicBezTo>
                  <a:cubicBezTo>
                    <a:pt x="16510" y="1498100"/>
                    <a:pt x="12700" y="1469410"/>
                    <a:pt x="11430" y="1439572"/>
                  </a:cubicBezTo>
                  <a:cubicBezTo>
                    <a:pt x="10160" y="1378748"/>
                    <a:pt x="6350" y="1319072"/>
                    <a:pt x="7620" y="1258249"/>
                  </a:cubicBezTo>
                  <a:cubicBezTo>
                    <a:pt x="5080" y="1182506"/>
                    <a:pt x="0" y="244905"/>
                    <a:pt x="7620" y="168015"/>
                  </a:cubicBezTo>
                  <a:cubicBezTo>
                    <a:pt x="8890" y="153096"/>
                    <a:pt x="7620" y="137029"/>
                    <a:pt x="8890" y="122110"/>
                  </a:cubicBezTo>
                  <a:cubicBezTo>
                    <a:pt x="10160" y="98010"/>
                    <a:pt x="12700" y="71615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71773" y="30480"/>
                    <a:pt x="147618" y="29210"/>
                  </a:cubicBezTo>
                  <a:cubicBezTo>
                    <a:pt x="275607" y="25400"/>
                    <a:pt x="403597" y="22860"/>
                    <a:pt x="536326" y="20320"/>
                  </a:cubicBezTo>
                  <a:cubicBezTo>
                    <a:pt x="626393" y="17780"/>
                    <a:pt x="716459" y="16510"/>
                    <a:pt x="801785" y="13970"/>
                  </a:cubicBezTo>
                  <a:cubicBezTo>
                    <a:pt x="887112" y="11430"/>
                    <a:pt x="977178" y="8890"/>
                    <a:pt x="1062504" y="8890"/>
                  </a:cubicBezTo>
                  <a:cubicBezTo>
                    <a:pt x="1157311" y="7620"/>
                    <a:pt x="1252118" y="10160"/>
                    <a:pt x="1346925" y="8890"/>
                  </a:cubicBezTo>
                  <a:cubicBezTo>
                    <a:pt x="1465433" y="8890"/>
                    <a:pt x="3612809" y="6350"/>
                    <a:pt x="3731318" y="5080"/>
                  </a:cubicBezTo>
                  <a:cubicBezTo>
                    <a:pt x="3845086" y="3810"/>
                    <a:pt x="3958854" y="2540"/>
                    <a:pt x="4077363" y="2540"/>
                  </a:cubicBezTo>
                  <a:cubicBezTo>
                    <a:pt x="4271717" y="1270"/>
                    <a:pt x="4461331" y="0"/>
                    <a:pt x="4655685" y="0"/>
                  </a:cubicBezTo>
                  <a:cubicBezTo>
                    <a:pt x="4736271" y="0"/>
                    <a:pt x="4821597" y="2540"/>
                    <a:pt x="4902183" y="2540"/>
                  </a:cubicBezTo>
                  <a:cubicBezTo>
                    <a:pt x="5124979" y="3810"/>
                    <a:pt x="5352515" y="5080"/>
                    <a:pt x="5575311" y="7620"/>
                  </a:cubicBezTo>
                  <a:cubicBezTo>
                    <a:pt x="5693820" y="8890"/>
                    <a:pt x="5812329" y="12700"/>
                    <a:pt x="5930837" y="16510"/>
                  </a:cubicBezTo>
                  <a:cubicBezTo>
                    <a:pt x="5959279" y="16510"/>
                    <a:pt x="5987721" y="16510"/>
                    <a:pt x="6011423" y="16510"/>
                  </a:cubicBezTo>
                  <a:cubicBezTo>
                    <a:pt x="6037046" y="17780"/>
                    <a:pt x="6045936" y="20320"/>
                    <a:pt x="6056096" y="21590"/>
                  </a:cubicBezTo>
                  <a:close/>
                  <a:moveTo>
                    <a:pt x="6066256" y="1542539"/>
                  </a:moveTo>
                  <a:cubicBezTo>
                    <a:pt x="6067526" y="1526029"/>
                    <a:pt x="6068796" y="1513329"/>
                    <a:pt x="6068796" y="1500629"/>
                  </a:cubicBezTo>
                  <a:cubicBezTo>
                    <a:pt x="6067526" y="1434981"/>
                    <a:pt x="6066256" y="1374158"/>
                    <a:pt x="6066256" y="1308744"/>
                  </a:cubicBezTo>
                  <a:cubicBezTo>
                    <a:pt x="6066256" y="1278906"/>
                    <a:pt x="6068796" y="1249068"/>
                    <a:pt x="6067526" y="1219230"/>
                  </a:cubicBezTo>
                  <a:cubicBezTo>
                    <a:pt x="6067526" y="1191687"/>
                    <a:pt x="6066256" y="1162997"/>
                    <a:pt x="6064987" y="1135454"/>
                  </a:cubicBezTo>
                  <a:cubicBezTo>
                    <a:pt x="6059906" y="1092992"/>
                    <a:pt x="6048476" y="213919"/>
                    <a:pt x="6048476" y="171457"/>
                  </a:cubicBezTo>
                  <a:cubicBezTo>
                    <a:pt x="6045937" y="135881"/>
                    <a:pt x="6043396" y="99158"/>
                    <a:pt x="6040856" y="63500"/>
                  </a:cubicBezTo>
                  <a:cubicBezTo>
                    <a:pt x="6039587" y="44450"/>
                    <a:pt x="6038316" y="43180"/>
                    <a:pt x="5997202" y="41910"/>
                  </a:cubicBezTo>
                  <a:cubicBezTo>
                    <a:pt x="5982981" y="41910"/>
                    <a:pt x="5973500" y="41910"/>
                    <a:pt x="5959279" y="40640"/>
                  </a:cubicBezTo>
                  <a:cubicBezTo>
                    <a:pt x="5840771" y="36830"/>
                    <a:pt x="5717522" y="31750"/>
                    <a:pt x="5599013" y="30480"/>
                  </a:cubicBezTo>
                  <a:cubicBezTo>
                    <a:pt x="5309852" y="26670"/>
                    <a:pt x="5015951" y="25400"/>
                    <a:pt x="4726790" y="22860"/>
                  </a:cubicBezTo>
                  <a:cubicBezTo>
                    <a:pt x="4684127" y="22860"/>
                    <a:pt x="4636724" y="22860"/>
                    <a:pt x="4594060" y="22860"/>
                  </a:cubicBezTo>
                  <a:cubicBezTo>
                    <a:pt x="4522955" y="22860"/>
                    <a:pt x="4451850" y="22860"/>
                    <a:pt x="4385485" y="22860"/>
                  </a:cubicBezTo>
                  <a:cubicBezTo>
                    <a:pt x="4233794" y="22860"/>
                    <a:pt x="4082103" y="22860"/>
                    <a:pt x="3935153" y="24130"/>
                  </a:cubicBezTo>
                  <a:cubicBezTo>
                    <a:pt x="3807163" y="25400"/>
                    <a:pt x="1650307" y="29210"/>
                    <a:pt x="1522318" y="29210"/>
                  </a:cubicBezTo>
                  <a:cubicBezTo>
                    <a:pt x="1313743" y="29210"/>
                    <a:pt x="1105167" y="26670"/>
                    <a:pt x="896592" y="33020"/>
                  </a:cubicBezTo>
                  <a:cubicBezTo>
                    <a:pt x="787564" y="36830"/>
                    <a:pt x="683277" y="36830"/>
                    <a:pt x="578989" y="38100"/>
                  </a:cubicBezTo>
                  <a:cubicBezTo>
                    <a:pt x="398856" y="41910"/>
                    <a:pt x="218723" y="45720"/>
                    <a:pt x="49530" y="50800"/>
                  </a:cubicBezTo>
                  <a:cubicBezTo>
                    <a:pt x="36830" y="50800"/>
                    <a:pt x="34290" y="53340"/>
                    <a:pt x="33020" y="68172"/>
                  </a:cubicBezTo>
                  <a:cubicBezTo>
                    <a:pt x="31750" y="88829"/>
                    <a:pt x="31750" y="109486"/>
                    <a:pt x="30480" y="130143"/>
                  </a:cubicBezTo>
                  <a:cubicBezTo>
                    <a:pt x="29210" y="164572"/>
                    <a:pt x="26670" y="197853"/>
                    <a:pt x="25400" y="232281"/>
                  </a:cubicBezTo>
                  <a:cubicBezTo>
                    <a:pt x="20320" y="269005"/>
                    <a:pt x="26670" y="1166439"/>
                    <a:pt x="29210" y="1203163"/>
                  </a:cubicBezTo>
                  <a:cubicBezTo>
                    <a:pt x="29210" y="1242182"/>
                    <a:pt x="29210" y="1282348"/>
                    <a:pt x="30480" y="1321367"/>
                  </a:cubicBezTo>
                  <a:cubicBezTo>
                    <a:pt x="30480" y="1350058"/>
                    <a:pt x="33020" y="1378748"/>
                    <a:pt x="33020" y="1407439"/>
                  </a:cubicBezTo>
                  <a:cubicBezTo>
                    <a:pt x="33020" y="1438424"/>
                    <a:pt x="33020" y="1469410"/>
                    <a:pt x="31750" y="1500629"/>
                  </a:cubicBezTo>
                  <a:cubicBezTo>
                    <a:pt x="31750" y="1504439"/>
                    <a:pt x="31750" y="1506979"/>
                    <a:pt x="31750" y="1510789"/>
                  </a:cubicBezTo>
                  <a:cubicBezTo>
                    <a:pt x="31750" y="1520949"/>
                    <a:pt x="35560" y="1524759"/>
                    <a:pt x="44450" y="1524759"/>
                  </a:cubicBezTo>
                  <a:cubicBezTo>
                    <a:pt x="81253" y="1524759"/>
                    <a:pt x="147618" y="1526029"/>
                    <a:pt x="209242" y="1526029"/>
                  </a:cubicBezTo>
                  <a:cubicBezTo>
                    <a:pt x="299309" y="1526029"/>
                    <a:pt x="394116" y="1523489"/>
                    <a:pt x="484182" y="1526029"/>
                  </a:cubicBezTo>
                  <a:cubicBezTo>
                    <a:pt x="631133" y="1529839"/>
                    <a:pt x="778084" y="1532379"/>
                    <a:pt x="925034" y="1531109"/>
                  </a:cubicBezTo>
                  <a:cubicBezTo>
                    <a:pt x="1019841" y="1529839"/>
                    <a:pt x="1109908" y="1532379"/>
                    <a:pt x="1204715" y="1532379"/>
                  </a:cubicBezTo>
                  <a:cubicBezTo>
                    <a:pt x="1342185" y="1532379"/>
                    <a:pt x="1479655" y="1531109"/>
                    <a:pt x="1617125" y="1532379"/>
                  </a:cubicBezTo>
                  <a:cubicBezTo>
                    <a:pt x="1820959" y="1533649"/>
                    <a:pt x="4058401" y="1523489"/>
                    <a:pt x="4266977" y="1526029"/>
                  </a:cubicBezTo>
                  <a:cubicBezTo>
                    <a:pt x="4357043" y="1527299"/>
                    <a:pt x="4447110" y="1528569"/>
                    <a:pt x="4532436" y="1528569"/>
                  </a:cubicBezTo>
                  <a:cubicBezTo>
                    <a:pt x="4688867" y="1531109"/>
                    <a:pt x="4840558" y="1527299"/>
                    <a:pt x="4996990" y="1531109"/>
                  </a:cubicBezTo>
                  <a:cubicBezTo>
                    <a:pt x="5124979" y="1533649"/>
                    <a:pt x="5252968" y="1533649"/>
                    <a:pt x="5380957" y="1536189"/>
                  </a:cubicBezTo>
                  <a:cubicBezTo>
                    <a:pt x="5570571" y="1539999"/>
                    <a:pt x="5760185" y="1542539"/>
                    <a:pt x="5949799" y="1543809"/>
                  </a:cubicBezTo>
                  <a:cubicBezTo>
                    <a:pt x="6020904" y="1543809"/>
                    <a:pt x="6045936" y="1542539"/>
                    <a:pt x="6066256" y="1542539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25" id="25"/>
          <p:cNvSpPr/>
          <p:nvPr/>
        </p:nvSpPr>
        <p:spPr>
          <a:xfrm flipH="false" flipV="false" rot="0">
            <a:off x="2967940" y="7030301"/>
            <a:ext cx="3344088" cy="2227999"/>
          </a:xfrm>
          <a:custGeom>
            <a:avLst/>
            <a:gdLst/>
            <a:ahLst/>
            <a:cxnLst/>
            <a:rect r="r" b="b" t="t" l="l"/>
            <a:pathLst>
              <a:path h="2227999" w="3344088">
                <a:moveTo>
                  <a:pt x="0" y="0"/>
                </a:moveTo>
                <a:lnTo>
                  <a:pt x="3344088" y="0"/>
                </a:lnTo>
                <a:lnTo>
                  <a:pt x="3344088" y="2227999"/>
                </a:lnTo>
                <a:lnTo>
                  <a:pt x="0" y="222799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-553893">
            <a:off x="15987170" y="8146801"/>
            <a:ext cx="2072334" cy="1660457"/>
          </a:xfrm>
          <a:custGeom>
            <a:avLst/>
            <a:gdLst/>
            <a:ahLst/>
            <a:cxnLst/>
            <a:rect r="r" b="b" t="t" l="l"/>
            <a:pathLst>
              <a:path h="1660457" w="2072334">
                <a:moveTo>
                  <a:pt x="0" y="0"/>
                </a:moveTo>
                <a:lnTo>
                  <a:pt x="2072334" y="0"/>
                </a:lnTo>
                <a:lnTo>
                  <a:pt x="2072334" y="1660458"/>
                </a:lnTo>
                <a:lnTo>
                  <a:pt x="0" y="16604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120444">
            <a:off x="3297475" y="1670273"/>
            <a:ext cx="3497819" cy="752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499">
                <a:solidFill>
                  <a:srgbClr val="000000"/>
                </a:solidFill>
                <a:latin typeface="Nadira Bold"/>
              </a:rPr>
              <a:t>план уроку</a:t>
            </a:r>
          </a:p>
        </p:txBody>
      </p:sp>
      <p:sp>
        <p:nvSpPr>
          <p:cNvPr name="TextBox 28" id="28"/>
          <p:cNvSpPr txBox="true"/>
          <p:nvPr/>
        </p:nvSpPr>
        <p:spPr>
          <a:xfrm rot="113472">
            <a:off x="1684681" y="3978825"/>
            <a:ext cx="6711347" cy="4050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12470" indent="-356235" lvl="1">
              <a:lnSpc>
                <a:spcPts val="4620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План місцевості, його ознаки.</a:t>
            </a:r>
          </a:p>
          <a:p>
            <a:pPr marL="712470" indent="-356235" lvl="1">
              <a:lnSpc>
                <a:spcPts val="4620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Умовні знаки плану місцевості.</a:t>
            </a:r>
          </a:p>
          <a:p>
            <a:pPr marL="712470" indent="-356235" lvl="1">
              <a:lnSpc>
                <a:spcPts val="4620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Зображення нерівностей земної поверхні горизонталями</a:t>
            </a:r>
            <a:r>
              <a:rPr lang="en-US" sz="3300">
                <a:solidFill>
                  <a:srgbClr val="000000"/>
                </a:solidFill>
                <a:latin typeface="Comic Sans"/>
              </a:rPr>
              <a:t>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0446959" y="1221138"/>
            <a:ext cx="5544589" cy="653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000000"/>
                </a:solidFill>
                <a:latin typeface="Nadira Bold"/>
              </a:rPr>
              <a:t>Очікувані результати</a:t>
            </a:r>
          </a:p>
        </p:txBody>
      </p:sp>
      <p:sp>
        <p:nvSpPr>
          <p:cNvPr name="TextBox 30" id="30"/>
          <p:cNvSpPr txBox="true"/>
          <p:nvPr/>
        </p:nvSpPr>
        <p:spPr>
          <a:xfrm rot="-83199">
            <a:off x="10212560" y="3721330"/>
            <a:ext cx="7215844" cy="5929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23" indent="-302261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Comic Sans Bold"/>
              </a:rPr>
              <a:t>називає об’єкти місцевості за планом та його умовні знаки; </a:t>
            </a:r>
          </a:p>
          <a:p>
            <a:pPr marL="604523" indent="-302261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Comic Sans Bold"/>
              </a:rPr>
              <a:t>вміє читати план та карту, використовуючи умовні знаки;</a:t>
            </a:r>
          </a:p>
          <a:p>
            <a:pPr marL="604523" indent="-302261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Comic Sans Bold"/>
              </a:rPr>
              <a:t>пояснює особливості орієнтування плану місцевості;</a:t>
            </a:r>
          </a:p>
          <a:p>
            <a:pPr marL="604523" indent="-302261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Comic Sans Bold"/>
              </a:rPr>
              <a:t>оцінює практичне значення плану та географічних карт для себе і своєї родини</a:t>
            </a:r>
          </a:p>
          <a:p>
            <a:pPr marL="604523" indent="-302261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Comic Sans Bold"/>
              </a:rPr>
              <a:t>пропонує правила взаємодії в групі і дотримується їх</a:t>
            </a:r>
          </a:p>
          <a:p>
            <a:pPr algn="ctr">
              <a:lnSpc>
                <a:spcPts val="39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7364045" y="2123486"/>
            <a:ext cx="10452590" cy="7943559"/>
            <a:chOff x="0" y="0"/>
            <a:chExt cx="11469549" cy="87164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11446690" cy="8688469"/>
            </a:xfrm>
            <a:custGeom>
              <a:avLst/>
              <a:gdLst/>
              <a:ahLst/>
              <a:cxnLst/>
              <a:rect r="r" b="b" t="t" l="l"/>
              <a:pathLst>
                <a:path h="8688469" w="11446690">
                  <a:moveTo>
                    <a:pt x="11446690" y="8688469"/>
                  </a:moveTo>
                  <a:lnTo>
                    <a:pt x="0" y="8680848"/>
                  </a:lnTo>
                  <a:lnTo>
                    <a:pt x="0" y="3026615"/>
                  </a:lnTo>
                  <a:lnTo>
                    <a:pt x="17780" y="19050"/>
                  </a:lnTo>
                  <a:lnTo>
                    <a:pt x="5706350" y="0"/>
                  </a:lnTo>
                  <a:lnTo>
                    <a:pt x="11427640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11475900" cy="8715139"/>
            </a:xfrm>
            <a:custGeom>
              <a:avLst/>
              <a:gdLst/>
              <a:ahLst/>
              <a:cxnLst/>
              <a:rect r="r" b="b" t="t" l="l"/>
              <a:pathLst>
                <a:path h="8715139" w="11475900">
                  <a:moveTo>
                    <a:pt x="11441610" y="21590"/>
                  </a:moveTo>
                  <a:cubicBezTo>
                    <a:pt x="11442879" y="34290"/>
                    <a:pt x="11442879" y="44450"/>
                    <a:pt x="11444150" y="54610"/>
                  </a:cubicBezTo>
                  <a:cubicBezTo>
                    <a:pt x="11446689" y="197240"/>
                    <a:pt x="11447960" y="389715"/>
                    <a:pt x="11450500" y="575316"/>
                  </a:cubicBezTo>
                  <a:cubicBezTo>
                    <a:pt x="11450500" y="843407"/>
                    <a:pt x="11463200" y="6129604"/>
                    <a:pt x="11469550" y="6397694"/>
                  </a:cubicBezTo>
                  <a:cubicBezTo>
                    <a:pt x="11475900" y="6803267"/>
                    <a:pt x="11472089" y="7215714"/>
                    <a:pt x="11472089" y="7621287"/>
                  </a:cubicBezTo>
                  <a:cubicBezTo>
                    <a:pt x="11472089" y="7978741"/>
                    <a:pt x="11473360" y="8308698"/>
                    <a:pt x="11474629" y="8654178"/>
                  </a:cubicBezTo>
                  <a:cubicBezTo>
                    <a:pt x="11474629" y="8675768"/>
                    <a:pt x="11474629" y="8689739"/>
                    <a:pt x="11474629" y="8713868"/>
                  </a:cubicBezTo>
                  <a:cubicBezTo>
                    <a:pt x="11451769" y="8713868"/>
                    <a:pt x="11431450" y="8715139"/>
                    <a:pt x="11379468" y="8713868"/>
                  </a:cubicBezTo>
                  <a:cubicBezTo>
                    <a:pt x="10793728" y="8708789"/>
                    <a:pt x="10198977" y="8715139"/>
                    <a:pt x="9613237" y="8710058"/>
                  </a:cubicBezTo>
                  <a:cubicBezTo>
                    <a:pt x="9261793" y="8706248"/>
                    <a:pt x="8919360" y="8708789"/>
                    <a:pt x="8567917" y="8706248"/>
                  </a:cubicBezTo>
                  <a:cubicBezTo>
                    <a:pt x="8405712" y="8704978"/>
                    <a:pt x="8243507" y="8703708"/>
                    <a:pt x="8081302" y="8702439"/>
                  </a:cubicBezTo>
                  <a:cubicBezTo>
                    <a:pt x="7982176" y="8702439"/>
                    <a:pt x="7892063" y="8703708"/>
                    <a:pt x="7792938" y="8703708"/>
                  </a:cubicBezTo>
                  <a:cubicBezTo>
                    <a:pt x="7540619" y="8702439"/>
                    <a:pt x="6846743" y="8703708"/>
                    <a:pt x="6594424" y="8702439"/>
                  </a:cubicBezTo>
                  <a:cubicBezTo>
                    <a:pt x="6414196" y="8701168"/>
                    <a:pt x="2809643" y="8710058"/>
                    <a:pt x="2629415" y="8708789"/>
                  </a:cubicBezTo>
                  <a:cubicBezTo>
                    <a:pt x="2584359" y="8708789"/>
                    <a:pt x="2530290" y="8710058"/>
                    <a:pt x="2485233" y="8710058"/>
                  </a:cubicBezTo>
                  <a:cubicBezTo>
                    <a:pt x="2377097" y="8710058"/>
                    <a:pt x="2277972" y="8711328"/>
                    <a:pt x="2169835" y="8711328"/>
                  </a:cubicBezTo>
                  <a:cubicBezTo>
                    <a:pt x="1899494" y="8711328"/>
                    <a:pt x="1638163" y="8710058"/>
                    <a:pt x="1367822" y="8708789"/>
                  </a:cubicBezTo>
                  <a:cubicBezTo>
                    <a:pt x="1205617" y="8707518"/>
                    <a:pt x="1043412" y="8706248"/>
                    <a:pt x="890219" y="8704978"/>
                  </a:cubicBezTo>
                  <a:cubicBezTo>
                    <a:pt x="601854" y="8703708"/>
                    <a:pt x="313490" y="8702439"/>
                    <a:pt x="48260" y="8702439"/>
                  </a:cubicBezTo>
                  <a:cubicBezTo>
                    <a:pt x="38100" y="8702439"/>
                    <a:pt x="29210" y="8702439"/>
                    <a:pt x="19050" y="8701168"/>
                  </a:cubicBezTo>
                  <a:cubicBezTo>
                    <a:pt x="10160" y="8699898"/>
                    <a:pt x="5080" y="8693548"/>
                    <a:pt x="7620" y="8684658"/>
                  </a:cubicBezTo>
                  <a:cubicBezTo>
                    <a:pt x="16510" y="8652404"/>
                    <a:pt x="12700" y="8480551"/>
                    <a:pt x="11430" y="8301824"/>
                  </a:cubicBezTo>
                  <a:cubicBezTo>
                    <a:pt x="10160" y="7937496"/>
                    <a:pt x="6350" y="7580042"/>
                    <a:pt x="7620" y="7215714"/>
                  </a:cubicBezTo>
                  <a:cubicBezTo>
                    <a:pt x="5080" y="6762022"/>
                    <a:pt x="0" y="1145868"/>
                    <a:pt x="7620" y="685302"/>
                  </a:cubicBezTo>
                  <a:cubicBezTo>
                    <a:pt x="8890" y="595938"/>
                    <a:pt x="7620" y="499701"/>
                    <a:pt x="8890" y="410337"/>
                  </a:cubicBezTo>
                  <a:cubicBezTo>
                    <a:pt x="10160" y="265981"/>
                    <a:pt x="12700" y="10787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8206" y="30480"/>
                    <a:pt x="232388" y="29210"/>
                  </a:cubicBezTo>
                  <a:cubicBezTo>
                    <a:pt x="475695" y="25400"/>
                    <a:pt x="719003" y="22860"/>
                    <a:pt x="971321" y="20320"/>
                  </a:cubicBezTo>
                  <a:cubicBezTo>
                    <a:pt x="1142537" y="17780"/>
                    <a:pt x="1313754" y="16510"/>
                    <a:pt x="1475959" y="13970"/>
                  </a:cubicBezTo>
                  <a:cubicBezTo>
                    <a:pt x="1638164" y="11430"/>
                    <a:pt x="1809380" y="8890"/>
                    <a:pt x="1971585" y="8890"/>
                  </a:cubicBezTo>
                  <a:cubicBezTo>
                    <a:pt x="2151812" y="7620"/>
                    <a:pt x="2332040" y="10160"/>
                    <a:pt x="2512268" y="8890"/>
                  </a:cubicBezTo>
                  <a:cubicBezTo>
                    <a:pt x="2737552" y="8890"/>
                    <a:pt x="6819709" y="6350"/>
                    <a:pt x="7044993" y="5080"/>
                  </a:cubicBezTo>
                  <a:cubicBezTo>
                    <a:pt x="7261266" y="3810"/>
                    <a:pt x="7477539" y="2540"/>
                    <a:pt x="7702824" y="2540"/>
                  </a:cubicBezTo>
                  <a:cubicBezTo>
                    <a:pt x="8072290" y="1270"/>
                    <a:pt x="8432746" y="0"/>
                    <a:pt x="8802212" y="0"/>
                  </a:cubicBezTo>
                  <a:cubicBezTo>
                    <a:pt x="8955406" y="0"/>
                    <a:pt x="9117611" y="2540"/>
                    <a:pt x="9270804" y="2540"/>
                  </a:cubicBezTo>
                  <a:cubicBezTo>
                    <a:pt x="9694339" y="3810"/>
                    <a:pt x="10126886" y="5080"/>
                    <a:pt x="10550421" y="7620"/>
                  </a:cubicBezTo>
                  <a:cubicBezTo>
                    <a:pt x="10775705" y="8890"/>
                    <a:pt x="11000990" y="12700"/>
                    <a:pt x="11226275" y="16510"/>
                  </a:cubicBezTo>
                  <a:cubicBezTo>
                    <a:pt x="11280343" y="16510"/>
                    <a:pt x="11334411" y="16510"/>
                    <a:pt x="11379468" y="16510"/>
                  </a:cubicBezTo>
                  <a:cubicBezTo>
                    <a:pt x="11422560" y="17780"/>
                    <a:pt x="11431450" y="20320"/>
                    <a:pt x="11441610" y="21590"/>
                  </a:cubicBezTo>
                  <a:close/>
                  <a:moveTo>
                    <a:pt x="11451769" y="8697358"/>
                  </a:moveTo>
                  <a:cubicBezTo>
                    <a:pt x="11453039" y="8680848"/>
                    <a:pt x="11454310" y="8668148"/>
                    <a:pt x="11454310" y="8655448"/>
                  </a:cubicBezTo>
                  <a:cubicBezTo>
                    <a:pt x="11453039" y="8274328"/>
                    <a:pt x="11451769" y="7910000"/>
                    <a:pt x="11451769" y="7518175"/>
                  </a:cubicBezTo>
                  <a:cubicBezTo>
                    <a:pt x="11451769" y="7339448"/>
                    <a:pt x="11454310" y="7160721"/>
                    <a:pt x="11453039" y="6981994"/>
                  </a:cubicBezTo>
                  <a:cubicBezTo>
                    <a:pt x="11453039" y="6817015"/>
                    <a:pt x="11451769" y="6645162"/>
                    <a:pt x="11450500" y="6480184"/>
                  </a:cubicBezTo>
                  <a:cubicBezTo>
                    <a:pt x="11445419" y="6225841"/>
                    <a:pt x="11433989" y="960267"/>
                    <a:pt x="11433989" y="705924"/>
                  </a:cubicBezTo>
                  <a:cubicBezTo>
                    <a:pt x="11431450" y="492827"/>
                    <a:pt x="11428910" y="272855"/>
                    <a:pt x="11426369" y="63500"/>
                  </a:cubicBezTo>
                  <a:cubicBezTo>
                    <a:pt x="11425100" y="44450"/>
                    <a:pt x="11423829" y="43180"/>
                    <a:pt x="11352434" y="41910"/>
                  </a:cubicBezTo>
                  <a:cubicBezTo>
                    <a:pt x="11325400" y="41910"/>
                    <a:pt x="11307377" y="41910"/>
                    <a:pt x="11280343" y="40640"/>
                  </a:cubicBezTo>
                  <a:cubicBezTo>
                    <a:pt x="11055059" y="36830"/>
                    <a:pt x="10820762" y="31750"/>
                    <a:pt x="10595478" y="30480"/>
                  </a:cubicBezTo>
                  <a:cubicBezTo>
                    <a:pt x="10045784" y="26670"/>
                    <a:pt x="9487078" y="25400"/>
                    <a:pt x="8937383" y="22860"/>
                  </a:cubicBezTo>
                  <a:cubicBezTo>
                    <a:pt x="8856281" y="22860"/>
                    <a:pt x="8766167" y="22860"/>
                    <a:pt x="8685065" y="22860"/>
                  </a:cubicBezTo>
                  <a:cubicBezTo>
                    <a:pt x="8549894" y="22860"/>
                    <a:pt x="8414724" y="22860"/>
                    <a:pt x="8288564" y="22860"/>
                  </a:cubicBezTo>
                  <a:cubicBezTo>
                    <a:pt x="8000199" y="22860"/>
                    <a:pt x="7711836" y="22860"/>
                    <a:pt x="7432483" y="24130"/>
                  </a:cubicBezTo>
                  <a:cubicBezTo>
                    <a:pt x="7189175" y="25400"/>
                    <a:pt x="3088996" y="29210"/>
                    <a:pt x="2845689" y="29210"/>
                  </a:cubicBezTo>
                  <a:cubicBezTo>
                    <a:pt x="2449188" y="29210"/>
                    <a:pt x="2052687" y="26670"/>
                    <a:pt x="1656186" y="33020"/>
                  </a:cubicBezTo>
                  <a:cubicBezTo>
                    <a:pt x="1448925" y="36830"/>
                    <a:pt x="1250674" y="36830"/>
                    <a:pt x="1052424" y="38100"/>
                  </a:cubicBezTo>
                  <a:cubicBezTo>
                    <a:pt x="709991" y="41910"/>
                    <a:pt x="367559" y="45720"/>
                    <a:pt x="49530" y="50800"/>
                  </a:cubicBezTo>
                  <a:cubicBezTo>
                    <a:pt x="36830" y="50800"/>
                    <a:pt x="34290" y="53340"/>
                    <a:pt x="33020" y="87254"/>
                  </a:cubicBezTo>
                  <a:cubicBezTo>
                    <a:pt x="31750" y="210988"/>
                    <a:pt x="31750" y="334722"/>
                    <a:pt x="30480" y="458456"/>
                  </a:cubicBezTo>
                  <a:cubicBezTo>
                    <a:pt x="29210" y="664680"/>
                    <a:pt x="26670" y="864029"/>
                    <a:pt x="25400" y="1070253"/>
                  </a:cubicBezTo>
                  <a:cubicBezTo>
                    <a:pt x="20320" y="1290225"/>
                    <a:pt x="26670" y="6665785"/>
                    <a:pt x="29210" y="6885756"/>
                  </a:cubicBezTo>
                  <a:cubicBezTo>
                    <a:pt x="29210" y="7119476"/>
                    <a:pt x="29210" y="7360070"/>
                    <a:pt x="30480" y="7593791"/>
                  </a:cubicBezTo>
                  <a:cubicBezTo>
                    <a:pt x="30480" y="7765643"/>
                    <a:pt x="33020" y="7937496"/>
                    <a:pt x="33020" y="8109349"/>
                  </a:cubicBezTo>
                  <a:cubicBezTo>
                    <a:pt x="33020" y="8294950"/>
                    <a:pt x="33020" y="8480551"/>
                    <a:pt x="31750" y="8655448"/>
                  </a:cubicBezTo>
                  <a:cubicBezTo>
                    <a:pt x="31750" y="8659258"/>
                    <a:pt x="31750" y="8661798"/>
                    <a:pt x="31750" y="8665608"/>
                  </a:cubicBezTo>
                  <a:cubicBezTo>
                    <a:pt x="31750" y="8675768"/>
                    <a:pt x="35560" y="8679579"/>
                    <a:pt x="44450" y="8679579"/>
                  </a:cubicBezTo>
                  <a:cubicBezTo>
                    <a:pt x="106229" y="8679579"/>
                    <a:pt x="232388" y="8680848"/>
                    <a:pt x="349536" y="8680848"/>
                  </a:cubicBezTo>
                  <a:cubicBezTo>
                    <a:pt x="520752" y="8680848"/>
                    <a:pt x="700980" y="8678308"/>
                    <a:pt x="872196" y="8680848"/>
                  </a:cubicBezTo>
                  <a:cubicBezTo>
                    <a:pt x="1151549" y="8684658"/>
                    <a:pt x="1430902" y="8687198"/>
                    <a:pt x="1710255" y="8685929"/>
                  </a:cubicBezTo>
                  <a:cubicBezTo>
                    <a:pt x="1890482" y="8684658"/>
                    <a:pt x="2061699" y="8687198"/>
                    <a:pt x="2241926" y="8687198"/>
                  </a:cubicBezTo>
                  <a:cubicBezTo>
                    <a:pt x="2503256" y="8687198"/>
                    <a:pt x="2764586" y="8685929"/>
                    <a:pt x="3025916" y="8687198"/>
                  </a:cubicBezTo>
                  <a:cubicBezTo>
                    <a:pt x="3413406" y="8688468"/>
                    <a:pt x="7666779" y="8678308"/>
                    <a:pt x="8063279" y="8680848"/>
                  </a:cubicBezTo>
                  <a:cubicBezTo>
                    <a:pt x="8234496" y="8682118"/>
                    <a:pt x="8405712" y="8683389"/>
                    <a:pt x="8567917" y="8683389"/>
                  </a:cubicBezTo>
                  <a:cubicBezTo>
                    <a:pt x="8865292" y="8685929"/>
                    <a:pt x="9153657" y="8682118"/>
                    <a:pt x="9451033" y="8685929"/>
                  </a:cubicBezTo>
                  <a:cubicBezTo>
                    <a:pt x="9694339" y="8688468"/>
                    <a:pt x="9937647" y="8688468"/>
                    <a:pt x="10180954" y="8691008"/>
                  </a:cubicBezTo>
                  <a:cubicBezTo>
                    <a:pt x="10541409" y="8694818"/>
                    <a:pt x="10901865" y="8697358"/>
                    <a:pt x="11262320" y="8698629"/>
                  </a:cubicBezTo>
                  <a:cubicBezTo>
                    <a:pt x="11397491" y="8698629"/>
                    <a:pt x="11431450" y="8697358"/>
                    <a:pt x="11451769" y="8697358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5840141" y="2379219"/>
            <a:ext cx="740551" cy="866637"/>
          </a:xfrm>
          <a:custGeom>
            <a:avLst/>
            <a:gdLst/>
            <a:ahLst/>
            <a:cxnLst/>
            <a:rect r="r" b="b" t="t" l="l"/>
            <a:pathLst>
              <a:path h="866637" w="740551">
                <a:moveTo>
                  <a:pt x="0" y="0"/>
                </a:moveTo>
                <a:lnTo>
                  <a:pt x="740551" y="0"/>
                </a:lnTo>
                <a:lnTo>
                  <a:pt x="740551" y="866637"/>
                </a:lnTo>
                <a:lnTo>
                  <a:pt x="0" y="866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61058" b="-7281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96709" y="3159894"/>
            <a:ext cx="420619" cy="581051"/>
          </a:xfrm>
          <a:custGeom>
            <a:avLst/>
            <a:gdLst/>
            <a:ahLst/>
            <a:cxnLst/>
            <a:rect r="r" b="b" t="t" l="l"/>
            <a:pathLst>
              <a:path h="581051" w="420619">
                <a:moveTo>
                  <a:pt x="0" y="0"/>
                </a:moveTo>
                <a:lnTo>
                  <a:pt x="420620" y="0"/>
                </a:lnTo>
                <a:lnTo>
                  <a:pt x="420620" y="581051"/>
                </a:lnTo>
                <a:lnTo>
                  <a:pt x="0" y="5810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90446" t="0" r="0" b="-164015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8764131" y="346911"/>
            <a:ext cx="8057721" cy="2032308"/>
            <a:chOff x="0" y="0"/>
            <a:chExt cx="2122198" cy="53525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22198" cy="535258"/>
            </a:xfrm>
            <a:custGeom>
              <a:avLst/>
              <a:gdLst/>
              <a:ahLst/>
              <a:cxnLst/>
              <a:rect r="r" b="b" t="t" l="l"/>
              <a:pathLst>
                <a:path h="535258" w="2122198">
                  <a:moveTo>
                    <a:pt x="0" y="0"/>
                  </a:moveTo>
                  <a:lnTo>
                    <a:pt x="2122198" y="0"/>
                  </a:lnTo>
                  <a:lnTo>
                    <a:pt x="2122198" y="535258"/>
                  </a:lnTo>
                  <a:lnTo>
                    <a:pt x="0" y="535258"/>
                  </a:lnTo>
                  <a:close/>
                </a:path>
              </a:pathLst>
            </a:custGeom>
            <a:solidFill>
              <a:srgbClr val="F46E1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269672" y="197273"/>
            <a:ext cx="6575735" cy="9869771"/>
          </a:xfrm>
          <a:custGeom>
            <a:avLst/>
            <a:gdLst/>
            <a:ahLst/>
            <a:cxnLst/>
            <a:rect r="r" b="b" t="t" l="l"/>
            <a:pathLst>
              <a:path h="9869771" w="6575735">
                <a:moveTo>
                  <a:pt x="0" y="0"/>
                </a:moveTo>
                <a:lnTo>
                  <a:pt x="6575735" y="0"/>
                </a:lnTo>
                <a:lnTo>
                  <a:pt x="6575735" y="9869772"/>
                </a:lnTo>
                <a:lnTo>
                  <a:pt x="0" y="98697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990288" y="7144058"/>
            <a:ext cx="2665574" cy="2612790"/>
          </a:xfrm>
          <a:custGeom>
            <a:avLst/>
            <a:gdLst/>
            <a:ahLst/>
            <a:cxnLst/>
            <a:rect r="r" b="b" t="t" l="l"/>
            <a:pathLst>
              <a:path h="2612790" w="2665574">
                <a:moveTo>
                  <a:pt x="0" y="0"/>
                </a:moveTo>
                <a:lnTo>
                  <a:pt x="2665573" y="0"/>
                </a:lnTo>
                <a:lnTo>
                  <a:pt x="2665573" y="2612790"/>
                </a:lnTo>
                <a:lnTo>
                  <a:pt x="0" y="261279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453776" y="839825"/>
            <a:ext cx="6756641" cy="922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5299">
                <a:solidFill>
                  <a:srgbClr val="000000"/>
                </a:solidFill>
                <a:latin typeface="Waldemar"/>
              </a:rPr>
              <a:t>Пригадаємо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817066" y="2494915"/>
            <a:ext cx="9683799" cy="4284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Виконайте в зошиті. Мандрівник / мандрівниця вийшов / вийшла з дому за азимутом 360° і пройшов / пройшла відстань один кілометр. Пізніше він / вона пройшов / пройшла ту саму відстань за азимутом 90°, згодом повернув / повернула за азимутом 180° і пройшов / пройшла ще один кілометр, а в кінці повернув / повернула напрямок руху на 270°. Накресліть план (схему) руху мандрівника / мандрівниці в зошиті (простим олівцем, лінією і стрілкою).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41269" y="81181"/>
            <a:ext cx="2018031" cy="1937309"/>
          </a:xfrm>
          <a:custGeom>
            <a:avLst/>
            <a:gdLst/>
            <a:ahLst/>
            <a:cxnLst/>
            <a:rect r="r" b="b" t="t" l="l"/>
            <a:pathLst>
              <a:path h="1937309" w="2018031">
                <a:moveTo>
                  <a:pt x="0" y="0"/>
                </a:moveTo>
                <a:lnTo>
                  <a:pt x="2018031" y="0"/>
                </a:lnTo>
                <a:lnTo>
                  <a:pt x="2018031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99605" y="-38910"/>
            <a:ext cx="2960288" cy="2057400"/>
          </a:xfrm>
          <a:custGeom>
            <a:avLst/>
            <a:gdLst/>
            <a:ahLst/>
            <a:cxnLst/>
            <a:rect r="r" b="b" t="t" l="l"/>
            <a:pathLst>
              <a:path h="2057400" w="2960288">
                <a:moveTo>
                  <a:pt x="0" y="0"/>
                </a:moveTo>
                <a:lnTo>
                  <a:pt x="2960287" y="0"/>
                </a:lnTo>
                <a:lnTo>
                  <a:pt x="296028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59907" y="2181379"/>
            <a:ext cx="11540557" cy="7919707"/>
          </a:xfrm>
          <a:custGeom>
            <a:avLst/>
            <a:gdLst/>
            <a:ahLst/>
            <a:cxnLst/>
            <a:rect r="r" b="b" t="t" l="l"/>
            <a:pathLst>
              <a:path h="7919707" w="11540557">
                <a:moveTo>
                  <a:pt x="0" y="0"/>
                </a:moveTo>
                <a:lnTo>
                  <a:pt x="11540557" y="0"/>
                </a:lnTo>
                <a:lnTo>
                  <a:pt x="11540557" y="7919707"/>
                </a:lnTo>
                <a:lnTo>
                  <a:pt x="0" y="791970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219272" y="2700252"/>
            <a:ext cx="5040028" cy="6231874"/>
          </a:xfrm>
          <a:custGeom>
            <a:avLst/>
            <a:gdLst/>
            <a:ahLst/>
            <a:cxnLst/>
            <a:rect r="r" b="b" t="t" l="l"/>
            <a:pathLst>
              <a:path h="6231874" w="5040028">
                <a:moveTo>
                  <a:pt x="0" y="0"/>
                </a:moveTo>
                <a:lnTo>
                  <a:pt x="5040028" y="0"/>
                </a:lnTo>
                <a:lnTo>
                  <a:pt x="5040028" y="6231874"/>
                </a:lnTo>
                <a:lnTo>
                  <a:pt x="0" y="623187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829929" y="2821529"/>
            <a:ext cx="9508060" cy="29413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79"/>
              </a:lnSpc>
              <a:spcBef>
                <a:spcPct val="0"/>
              </a:spcBef>
            </a:pPr>
            <a:r>
              <a:rPr lang="en-US" sz="4199" u="sng">
                <a:solidFill>
                  <a:srgbClr val="ED1C24"/>
                </a:solidFill>
                <a:latin typeface="Comic Sans Bold"/>
              </a:rPr>
              <a:t>План місцевості</a:t>
            </a:r>
            <a:r>
              <a:rPr lang="en-US" sz="4199">
                <a:solidFill>
                  <a:srgbClr val="000000"/>
                </a:solidFill>
                <a:latin typeface="Comic Sans Bold"/>
              </a:rPr>
              <a:t> – це креслення на папері, що зображує невелику ділянку земної поверхні в зменшеному вигляді. 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4057683" y="5816189"/>
            <a:ext cx="4345005" cy="3143545"/>
          </a:xfrm>
          <a:custGeom>
            <a:avLst/>
            <a:gdLst/>
            <a:ahLst/>
            <a:cxnLst/>
            <a:rect r="r" b="b" t="t" l="l"/>
            <a:pathLst>
              <a:path h="3143545" w="4345005">
                <a:moveTo>
                  <a:pt x="0" y="0"/>
                </a:moveTo>
                <a:lnTo>
                  <a:pt x="4345005" y="0"/>
                </a:lnTo>
                <a:lnTo>
                  <a:pt x="4345005" y="3143545"/>
                </a:lnTo>
                <a:lnTo>
                  <a:pt x="0" y="314354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686021" y="81181"/>
            <a:ext cx="9827493" cy="1879508"/>
          </a:xfrm>
          <a:custGeom>
            <a:avLst/>
            <a:gdLst/>
            <a:ahLst/>
            <a:cxnLst/>
            <a:rect r="r" b="b" t="t" l="l"/>
            <a:pathLst>
              <a:path h="1879508" w="9827493">
                <a:moveTo>
                  <a:pt x="0" y="0"/>
                </a:moveTo>
                <a:lnTo>
                  <a:pt x="9827493" y="0"/>
                </a:lnTo>
                <a:lnTo>
                  <a:pt x="9827493" y="1879508"/>
                </a:lnTo>
                <a:lnTo>
                  <a:pt x="0" y="18795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41269" y="81181"/>
            <a:ext cx="2018031" cy="1937309"/>
          </a:xfrm>
          <a:custGeom>
            <a:avLst/>
            <a:gdLst/>
            <a:ahLst/>
            <a:cxnLst/>
            <a:rect r="r" b="b" t="t" l="l"/>
            <a:pathLst>
              <a:path h="1937309" w="2018031">
                <a:moveTo>
                  <a:pt x="0" y="0"/>
                </a:moveTo>
                <a:lnTo>
                  <a:pt x="2018031" y="0"/>
                </a:lnTo>
                <a:lnTo>
                  <a:pt x="2018031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99605" y="-38910"/>
            <a:ext cx="2960288" cy="2057400"/>
          </a:xfrm>
          <a:custGeom>
            <a:avLst/>
            <a:gdLst/>
            <a:ahLst/>
            <a:cxnLst/>
            <a:rect r="r" b="b" t="t" l="l"/>
            <a:pathLst>
              <a:path h="2057400" w="2960288">
                <a:moveTo>
                  <a:pt x="0" y="0"/>
                </a:moveTo>
                <a:lnTo>
                  <a:pt x="2960287" y="0"/>
                </a:lnTo>
                <a:lnTo>
                  <a:pt x="296028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24766" y="2057400"/>
            <a:ext cx="17780031" cy="1078877"/>
            <a:chOff x="0" y="0"/>
            <a:chExt cx="4682806" cy="284149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682806" cy="284149"/>
            </a:xfrm>
            <a:custGeom>
              <a:avLst/>
              <a:gdLst/>
              <a:ahLst/>
              <a:cxnLst/>
              <a:rect r="r" b="b" t="t" l="l"/>
              <a:pathLst>
                <a:path h="284149" w="4682806">
                  <a:moveTo>
                    <a:pt x="22207" y="0"/>
                  </a:moveTo>
                  <a:lnTo>
                    <a:pt x="4660600" y="0"/>
                  </a:lnTo>
                  <a:cubicBezTo>
                    <a:pt x="4672864" y="0"/>
                    <a:pt x="4682806" y="9942"/>
                    <a:pt x="4682806" y="22207"/>
                  </a:cubicBezTo>
                  <a:lnTo>
                    <a:pt x="4682806" y="261942"/>
                  </a:lnTo>
                  <a:cubicBezTo>
                    <a:pt x="4682806" y="274206"/>
                    <a:pt x="4672864" y="284149"/>
                    <a:pt x="4660600" y="284149"/>
                  </a:cubicBezTo>
                  <a:lnTo>
                    <a:pt x="22207" y="284149"/>
                  </a:lnTo>
                  <a:cubicBezTo>
                    <a:pt x="9942" y="284149"/>
                    <a:pt x="0" y="274206"/>
                    <a:pt x="0" y="261942"/>
                  </a:cubicBezTo>
                  <a:lnTo>
                    <a:pt x="0" y="22207"/>
                  </a:lnTo>
                  <a:cubicBezTo>
                    <a:pt x="0" y="9942"/>
                    <a:pt x="9942" y="0"/>
                    <a:pt x="22207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F7AD">
                    <a:alpha val="100000"/>
                  </a:srgbClr>
                </a:gs>
                <a:gs pos="100000">
                  <a:srgbClr val="FFA9F9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8278388" y="3378354"/>
            <a:ext cx="4415885" cy="2383572"/>
            <a:chOff x="0" y="0"/>
            <a:chExt cx="1163032" cy="62777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163032" cy="627772"/>
            </a:xfrm>
            <a:custGeom>
              <a:avLst/>
              <a:gdLst/>
              <a:ahLst/>
              <a:cxnLst/>
              <a:rect r="r" b="b" t="t" l="l"/>
              <a:pathLst>
                <a:path h="627772" w="1163032">
                  <a:moveTo>
                    <a:pt x="89413" y="0"/>
                  </a:moveTo>
                  <a:lnTo>
                    <a:pt x="1073618" y="0"/>
                  </a:lnTo>
                  <a:cubicBezTo>
                    <a:pt x="1123000" y="0"/>
                    <a:pt x="1163032" y="40032"/>
                    <a:pt x="1163032" y="89413"/>
                  </a:cubicBezTo>
                  <a:lnTo>
                    <a:pt x="1163032" y="538359"/>
                  </a:lnTo>
                  <a:cubicBezTo>
                    <a:pt x="1163032" y="587740"/>
                    <a:pt x="1123000" y="627772"/>
                    <a:pt x="1073618" y="627772"/>
                  </a:cubicBezTo>
                  <a:lnTo>
                    <a:pt x="89413" y="627772"/>
                  </a:lnTo>
                  <a:cubicBezTo>
                    <a:pt x="40032" y="627772"/>
                    <a:pt x="0" y="587740"/>
                    <a:pt x="0" y="538359"/>
                  </a:cubicBezTo>
                  <a:lnTo>
                    <a:pt x="0" y="89413"/>
                  </a:lnTo>
                  <a:cubicBezTo>
                    <a:pt x="0" y="40032"/>
                    <a:pt x="40032" y="0"/>
                    <a:pt x="89413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A6A6A6">
                    <a:alpha val="10000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Comic Sans Bold"/>
                </a:rPr>
                <a:t>Відсутня градусна сітка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3597583" y="3378354"/>
            <a:ext cx="4114802" cy="2383572"/>
            <a:chOff x="0" y="0"/>
            <a:chExt cx="1083734" cy="62777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83734" cy="627772"/>
            </a:xfrm>
            <a:custGeom>
              <a:avLst/>
              <a:gdLst/>
              <a:ahLst/>
              <a:cxnLst/>
              <a:rect r="r" b="b" t="t" l="l"/>
              <a:pathLst>
                <a:path h="627772" w="1083734">
                  <a:moveTo>
                    <a:pt x="95956" y="0"/>
                  </a:moveTo>
                  <a:lnTo>
                    <a:pt x="987778" y="0"/>
                  </a:lnTo>
                  <a:cubicBezTo>
                    <a:pt x="1040773" y="0"/>
                    <a:pt x="1083734" y="42961"/>
                    <a:pt x="1083734" y="95956"/>
                  </a:cubicBezTo>
                  <a:lnTo>
                    <a:pt x="1083734" y="531816"/>
                  </a:lnTo>
                  <a:cubicBezTo>
                    <a:pt x="1083734" y="584811"/>
                    <a:pt x="1040773" y="627772"/>
                    <a:pt x="987778" y="627772"/>
                  </a:cubicBezTo>
                  <a:lnTo>
                    <a:pt x="95956" y="627772"/>
                  </a:lnTo>
                  <a:cubicBezTo>
                    <a:pt x="42961" y="627772"/>
                    <a:pt x="0" y="584811"/>
                    <a:pt x="0" y="531816"/>
                  </a:cubicBezTo>
                  <a:lnTo>
                    <a:pt x="0" y="95956"/>
                  </a:lnTo>
                  <a:cubicBezTo>
                    <a:pt x="0" y="42961"/>
                    <a:pt x="42961" y="0"/>
                    <a:pt x="95956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A6A6A6">
                    <a:alpha val="10000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Comic Sans Bold"/>
                </a:rPr>
                <a:t>Використовуються загальноприйняті топографічні знаки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99605" y="3378354"/>
            <a:ext cx="6350760" cy="2383572"/>
            <a:chOff x="0" y="0"/>
            <a:chExt cx="1672628" cy="62777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72628" cy="627772"/>
            </a:xfrm>
            <a:custGeom>
              <a:avLst/>
              <a:gdLst/>
              <a:ahLst/>
              <a:cxnLst/>
              <a:rect r="r" b="b" t="t" l="l"/>
              <a:pathLst>
                <a:path h="627772" w="1672628">
                  <a:moveTo>
                    <a:pt x="62172" y="0"/>
                  </a:moveTo>
                  <a:lnTo>
                    <a:pt x="1610456" y="0"/>
                  </a:lnTo>
                  <a:cubicBezTo>
                    <a:pt x="1644793" y="0"/>
                    <a:pt x="1672628" y="27835"/>
                    <a:pt x="1672628" y="62172"/>
                  </a:cubicBezTo>
                  <a:lnTo>
                    <a:pt x="1672628" y="565600"/>
                  </a:lnTo>
                  <a:cubicBezTo>
                    <a:pt x="1672628" y="599937"/>
                    <a:pt x="1644793" y="627772"/>
                    <a:pt x="1610456" y="627772"/>
                  </a:cubicBezTo>
                  <a:lnTo>
                    <a:pt x="62172" y="627772"/>
                  </a:lnTo>
                  <a:cubicBezTo>
                    <a:pt x="27835" y="627772"/>
                    <a:pt x="0" y="599937"/>
                    <a:pt x="0" y="565600"/>
                  </a:cubicBezTo>
                  <a:lnTo>
                    <a:pt x="0" y="62172"/>
                  </a:lnTo>
                  <a:cubicBezTo>
                    <a:pt x="0" y="27835"/>
                    <a:pt x="27835" y="0"/>
                    <a:pt x="6217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A6A6A6">
                    <a:alpha val="10000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76200"/>
              <a:ext cx="812800" cy="8890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000000"/>
                  </a:solidFill>
                  <a:latin typeface="Comic Sans Bold"/>
                </a:rPr>
                <a:t>Складається для невеликої ділянки Землі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8278388" y="6000051"/>
            <a:ext cx="4265344" cy="3875514"/>
            <a:chOff x="0" y="0"/>
            <a:chExt cx="1123383" cy="1020712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123383" cy="1020712"/>
            </a:xfrm>
            <a:custGeom>
              <a:avLst/>
              <a:gdLst/>
              <a:ahLst/>
              <a:cxnLst/>
              <a:rect r="r" b="b" t="t" l="l"/>
              <a:pathLst>
                <a:path h="1020712" w="1123383">
                  <a:moveTo>
                    <a:pt x="92569" y="0"/>
                  </a:moveTo>
                  <a:lnTo>
                    <a:pt x="1030814" y="0"/>
                  </a:lnTo>
                  <a:cubicBezTo>
                    <a:pt x="1055365" y="0"/>
                    <a:pt x="1078910" y="9753"/>
                    <a:pt x="1096270" y="27113"/>
                  </a:cubicBezTo>
                  <a:cubicBezTo>
                    <a:pt x="1113630" y="44473"/>
                    <a:pt x="1123383" y="68018"/>
                    <a:pt x="1123383" y="92569"/>
                  </a:cubicBezTo>
                  <a:lnTo>
                    <a:pt x="1123383" y="928143"/>
                  </a:lnTo>
                  <a:cubicBezTo>
                    <a:pt x="1123383" y="952693"/>
                    <a:pt x="1113630" y="976239"/>
                    <a:pt x="1096270" y="993599"/>
                  </a:cubicBezTo>
                  <a:cubicBezTo>
                    <a:pt x="1078910" y="1010959"/>
                    <a:pt x="1055365" y="1020712"/>
                    <a:pt x="1030814" y="1020712"/>
                  </a:cubicBezTo>
                  <a:lnTo>
                    <a:pt x="92569" y="1020712"/>
                  </a:lnTo>
                  <a:cubicBezTo>
                    <a:pt x="68018" y="1020712"/>
                    <a:pt x="44473" y="1010959"/>
                    <a:pt x="27113" y="993599"/>
                  </a:cubicBezTo>
                  <a:cubicBezTo>
                    <a:pt x="9753" y="976239"/>
                    <a:pt x="0" y="952693"/>
                    <a:pt x="0" y="928143"/>
                  </a:cubicBezTo>
                  <a:lnTo>
                    <a:pt x="0" y="92569"/>
                  </a:lnTo>
                  <a:cubicBezTo>
                    <a:pt x="0" y="68018"/>
                    <a:pt x="9753" y="44473"/>
                    <a:pt x="27113" y="27113"/>
                  </a:cubicBezTo>
                  <a:cubicBezTo>
                    <a:pt x="44473" y="9753"/>
                    <a:pt x="68018" y="0"/>
                    <a:pt x="92569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CDFFD8">
                    <a:alpha val="100000"/>
                  </a:srgbClr>
                </a:gs>
                <a:gs pos="100000">
                  <a:srgbClr val="94B9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480"/>
                </a:lnSpc>
              </a:pPr>
              <a:r>
                <a:rPr lang="en-US" sz="3200">
                  <a:solidFill>
                    <a:srgbClr val="000000"/>
                  </a:solidFill>
                  <a:latin typeface="Comic Sans Bold"/>
                </a:rPr>
                <a:t>Сторони горізонту: півнч-зверху, або вказано стрілкою: Пн. - Пд.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4182272" y="6000051"/>
            <a:ext cx="3186461" cy="3875514"/>
            <a:chOff x="0" y="0"/>
            <a:chExt cx="839233" cy="1020712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39233" cy="1020712"/>
            </a:xfrm>
            <a:custGeom>
              <a:avLst/>
              <a:gdLst/>
              <a:ahLst/>
              <a:cxnLst/>
              <a:rect r="r" b="b" t="t" l="l"/>
              <a:pathLst>
                <a:path h="1020712" w="839233">
                  <a:moveTo>
                    <a:pt x="123911" y="0"/>
                  </a:moveTo>
                  <a:lnTo>
                    <a:pt x="715322" y="0"/>
                  </a:lnTo>
                  <a:cubicBezTo>
                    <a:pt x="748185" y="0"/>
                    <a:pt x="779702" y="13055"/>
                    <a:pt x="802940" y="36293"/>
                  </a:cubicBezTo>
                  <a:cubicBezTo>
                    <a:pt x="826178" y="59531"/>
                    <a:pt x="839233" y="91048"/>
                    <a:pt x="839233" y="123911"/>
                  </a:cubicBezTo>
                  <a:lnTo>
                    <a:pt x="839233" y="896800"/>
                  </a:lnTo>
                  <a:cubicBezTo>
                    <a:pt x="839233" y="929664"/>
                    <a:pt x="826178" y="961181"/>
                    <a:pt x="802940" y="984419"/>
                  </a:cubicBezTo>
                  <a:cubicBezTo>
                    <a:pt x="779702" y="1007657"/>
                    <a:pt x="748185" y="1020712"/>
                    <a:pt x="715322" y="1020712"/>
                  </a:cubicBezTo>
                  <a:lnTo>
                    <a:pt x="123911" y="1020712"/>
                  </a:lnTo>
                  <a:cubicBezTo>
                    <a:pt x="91048" y="1020712"/>
                    <a:pt x="59531" y="1007657"/>
                    <a:pt x="36293" y="984419"/>
                  </a:cubicBezTo>
                  <a:cubicBezTo>
                    <a:pt x="13055" y="961181"/>
                    <a:pt x="0" y="929664"/>
                    <a:pt x="0" y="896800"/>
                  </a:cubicBezTo>
                  <a:lnTo>
                    <a:pt x="0" y="123911"/>
                  </a:lnTo>
                  <a:cubicBezTo>
                    <a:pt x="0" y="91048"/>
                    <a:pt x="13055" y="59531"/>
                    <a:pt x="36293" y="36293"/>
                  </a:cubicBezTo>
                  <a:cubicBezTo>
                    <a:pt x="59531" y="13055"/>
                    <a:pt x="91048" y="0"/>
                    <a:pt x="123911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CDFFD8">
                    <a:alpha val="100000"/>
                  </a:srgbClr>
                </a:gs>
                <a:gs pos="100000">
                  <a:srgbClr val="94B9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76200"/>
              <a:ext cx="812800" cy="8890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000000"/>
                  </a:solidFill>
                  <a:latin typeface="Comic Sans Bold"/>
                </a:rPr>
                <a:t>Немає спотворень зображення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286879" y="6000051"/>
            <a:ext cx="3373013" cy="3875514"/>
            <a:chOff x="0" y="0"/>
            <a:chExt cx="888366" cy="102071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88366" cy="1020712"/>
            </a:xfrm>
            <a:custGeom>
              <a:avLst/>
              <a:gdLst/>
              <a:ahLst/>
              <a:cxnLst/>
              <a:rect r="r" b="b" t="t" l="l"/>
              <a:pathLst>
                <a:path h="1020712" w="888366">
                  <a:moveTo>
                    <a:pt x="117058" y="0"/>
                  </a:moveTo>
                  <a:lnTo>
                    <a:pt x="771308" y="0"/>
                  </a:lnTo>
                  <a:cubicBezTo>
                    <a:pt x="835957" y="0"/>
                    <a:pt x="888366" y="52409"/>
                    <a:pt x="888366" y="117058"/>
                  </a:cubicBezTo>
                  <a:lnTo>
                    <a:pt x="888366" y="903654"/>
                  </a:lnTo>
                  <a:cubicBezTo>
                    <a:pt x="888366" y="968303"/>
                    <a:pt x="835957" y="1020712"/>
                    <a:pt x="771308" y="1020712"/>
                  </a:cubicBezTo>
                  <a:lnTo>
                    <a:pt x="117058" y="1020712"/>
                  </a:lnTo>
                  <a:cubicBezTo>
                    <a:pt x="52409" y="1020712"/>
                    <a:pt x="0" y="968303"/>
                    <a:pt x="0" y="903654"/>
                  </a:cubicBezTo>
                  <a:lnTo>
                    <a:pt x="0" y="117058"/>
                  </a:lnTo>
                  <a:cubicBezTo>
                    <a:pt x="0" y="52409"/>
                    <a:pt x="52409" y="0"/>
                    <a:pt x="11705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CDFFD8">
                    <a:alpha val="100000"/>
                  </a:srgbClr>
                </a:gs>
                <a:gs pos="100000">
                  <a:srgbClr val="94B9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Comic Sans Bold"/>
                </a:rPr>
                <a:t>Дуже великий маштаб:</a:t>
              </a:r>
            </a:p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Comic Sans Bold"/>
                </a:rPr>
                <a:t>1:10000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3597583" y="6000051"/>
            <a:ext cx="4114802" cy="3875514"/>
            <a:chOff x="0" y="0"/>
            <a:chExt cx="1083734" cy="102071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083734" cy="1020712"/>
            </a:xfrm>
            <a:custGeom>
              <a:avLst/>
              <a:gdLst/>
              <a:ahLst/>
              <a:cxnLst/>
              <a:rect r="r" b="b" t="t" l="l"/>
              <a:pathLst>
                <a:path h="1020712" w="1083734">
                  <a:moveTo>
                    <a:pt x="95956" y="0"/>
                  </a:moveTo>
                  <a:lnTo>
                    <a:pt x="987778" y="0"/>
                  </a:lnTo>
                  <a:cubicBezTo>
                    <a:pt x="1040773" y="0"/>
                    <a:pt x="1083734" y="42961"/>
                    <a:pt x="1083734" y="95956"/>
                  </a:cubicBezTo>
                  <a:lnTo>
                    <a:pt x="1083734" y="924756"/>
                  </a:lnTo>
                  <a:cubicBezTo>
                    <a:pt x="1083734" y="977751"/>
                    <a:pt x="1040773" y="1020712"/>
                    <a:pt x="987778" y="1020712"/>
                  </a:cubicBezTo>
                  <a:lnTo>
                    <a:pt x="95956" y="1020712"/>
                  </a:lnTo>
                  <a:cubicBezTo>
                    <a:pt x="42961" y="1020712"/>
                    <a:pt x="0" y="977751"/>
                    <a:pt x="0" y="924756"/>
                  </a:cubicBezTo>
                  <a:lnTo>
                    <a:pt x="0" y="95956"/>
                  </a:lnTo>
                  <a:cubicBezTo>
                    <a:pt x="0" y="42961"/>
                    <a:pt x="42961" y="0"/>
                    <a:pt x="95956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CDFFD8">
                    <a:alpha val="100000"/>
                  </a:srgbClr>
                </a:gs>
                <a:gs pos="100000">
                  <a:srgbClr val="94B9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Comic Sans Bold"/>
                </a:rPr>
                <a:t>Відповідного : кольору, форми, розміру</a:t>
              </a: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4383792" y="498617"/>
            <a:ext cx="1012972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План місцевості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75615" y="2036457"/>
            <a:ext cx="17136770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Comic Sans Bold"/>
              </a:rPr>
              <a:t>складається та уточнюється на основі аерофотознімків та космічних знімків, або наземних зйомок місцевості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41269" y="81181"/>
            <a:ext cx="2018031" cy="1937309"/>
          </a:xfrm>
          <a:custGeom>
            <a:avLst/>
            <a:gdLst/>
            <a:ahLst/>
            <a:cxnLst/>
            <a:rect r="r" b="b" t="t" l="l"/>
            <a:pathLst>
              <a:path h="1937309" w="2018031">
                <a:moveTo>
                  <a:pt x="0" y="0"/>
                </a:moveTo>
                <a:lnTo>
                  <a:pt x="2018031" y="0"/>
                </a:lnTo>
                <a:lnTo>
                  <a:pt x="2018031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99605" y="-38910"/>
            <a:ext cx="2960288" cy="2057400"/>
          </a:xfrm>
          <a:custGeom>
            <a:avLst/>
            <a:gdLst/>
            <a:ahLst/>
            <a:cxnLst/>
            <a:rect r="r" b="b" t="t" l="l"/>
            <a:pathLst>
              <a:path h="2057400" w="2960288">
                <a:moveTo>
                  <a:pt x="0" y="0"/>
                </a:moveTo>
                <a:lnTo>
                  <a:pt x="2960287" y="0"/>
                </a:lnTo>
                <a:lnTo>
                  <a:pt x="296028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24766" y="2170303"/>
            <a:ext cx="17780031" cy="1806495"/>
            <a:chOff x="0" y="0"/>
            <a:chExt cx="4682806" cy="47578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682806" cy="475785"/>
            </a:xfrm>
            <a:custGeom>
              <a:avLst/>
              <a:gdLst/>
              <a:ahLst/>
              <a:cxnLst/>
              <a:rect r="r" b="b" t="t" l="l"/>
              <a:pathLst>
                <a:path h="475785" w="4682806">
                  <a:moveTo>
                    <a:pt x="22207" y="0"/>
                  </a:moveTo>
                  <a:lnTo>
                    <a:pt x="4660600" y="0"/>
                  </a:lnTo>
                  <a:cubicBezTo>
                    <a:pt x="4672864" y="0"/>
                    <a:pt x="4682806" y="9942"/>
                    <a:pt x="4682806" y="22207"/>
                  </a:cubicBezTo>
                  <a:lnTo>
                    <a:pt x="4682806" y="453578"/>
                  </a:lnTo>
                  <a:cubicBezTo>
                    <a:pt x="4682806" y="465842"/>
                    <a:pt x="4672864" y="475785"/>
                    <a:pt x="4660600" y="475785"/>
                  </a:cubicBezTo>
                  <a:lnTo>
                    <a:pt x="22207" y="475785"/>
                  </a:lnTo>
                  <a:cubicBezTo>
                    <a:pt x="9942" y="475785"/>
                    <a:pt x="0" y="465842"/>
                    <a:pt x="0" y="453578"/>
                  </a:cubicBezTo>
                  <a:lnTo>
                    <a:pt x="0" y="22207"/>
                  </a:lnTo>
                  <a:cubicBezTo>
                    <a:pt x="0" y="9942"/>
                    <a:pt x="9942" y="0"/>
                    <a:pt x="22207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F7AD">
                    <a:alpha val="100000"/>
                  </a:srgbClr>
                </a:gs>
                <a:gs pos="100000">
                  <a:srgbClr val="FFA9F9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324766" y="4460813"/>
            <a:ext cx="8667645" cy="5409908"/>
          </a:xfrm>
          <a:custGeom>
            <a:avLst/>
            <a:gdLst/>
            <a:ahLst/>
            <a:cxnLst/>
            <a:rect r="r" b="b" t="t" l="l"/>
            <a:pathLst>
              <a:path h="5409908" w="8667645">
                <a:moveTo>
                  <a:pt x="0" y="0"/>
                </a:moveTo>
                <a:lnTo>
                  <a:pt x="8667644" y="0"/>
                </a:lnTo>
                <a:lnTo>
                  <a:pt x="8667644" y="5409908"/>
                </a:lnTo>
                <a:lnTo>
                  <a:pt x="0" y="540990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618232" y="4205399"/>
            <a:ext cx="8486565" cy="6226904"/>
          </a:xfrm>
          <a:custGeom>
            <a:avLst/>
            <a:gdLst/>
            <a:ahLst/>
            <a:cxnLst/>
            <a:rect r="r" b="b" t="t" l="l"/>
            <a:pathLst>
              <a:path h="6226904" w="8486565">
                <a:moveTo>
                  <a:pt x="0" y="0"/>
                </a:moveTo>
                <a:lnTo>
                  <a:pt x="8486564" y="0"/>
                </a:lnTo>
                <a:lnTo>
                  <a:pt x="8486564" y="6226904"/>
                </a:lnTo>
                <a:lnTo>
                  <a:pt x="0" y="622690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011050" y="344350"/>
            <a:ext cx="8875208" cy="1332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Waldemar"/>
              </a:rPr>
              <a:t>УМОВНІ ЗНАКИ ПЛАНУ МІСЦЕВОСТІ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24766" y="2177248"/>
            <a:ext cx="17780031" cy="1725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це картографічні або графічні малюнки відповідного розміру, форми і кольору, якими відображаються на картах об'єкти місцевості (населені пункти, річки, озера, рельєф, рослинність, залізниці, автомобільні дороги тощо)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41269" y="81181"/>
            <a:ext cx="2018031" cy="1937309"/>
          </a:xfrm>
          <a:custGeom>
            <a:avLst/>
            <a:gdLst/>
            <a:ahLst/>
            <a:cxnLst/>
            <a:rect r="r" b="b" t="t" l="l"/>
            <a:pathLst>
              <a:path h="1937309" w="2018031">
                <a:moveTo>
                  <a:pt x="0" y="0"/>
                </a:moveTo>
                <a:lnTo>
                  <a:pt x="2018031" y="0"/>
                </a:lnTo>
                <a:lnTo>
                  <a:pt x="2018031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99605" y="-38910"/>
            <a:ext cx="2960288" cy="2057400"/>
          </a:xfrm>
          <a:custGeom>
            <a:avLst/>
            <a:gdLst/>
            <a:ahLst/>
            <a:cxnLst/>
            <a:rect r="r" b="b" t="t" l="l"/>
            <a:pathLst>
              <a:path h="2057400" w="2960288">
                <a:moveTo>
                  <a:pt x="0" y="0"/>
                </a:moveTo>
                <a:lnTo>
                  <a:pt x="2960287" y="0"/>
                </a:lnTo>
                <a:lnTo>
                  <a:pt x="296028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622872" y="3006055"/>
            <a:ext cx="8665128" cy="5374083"/>
          </a:xfrm>
          <a:custGeom>
            <a:avLst/>
            <a:gdLst/>
            <a:ahLst/>
            <a:cxnLst/>
            <a:rect r="r" b="b" t="t" l="l"/>
            <a:pathLst>
              <a:path h="5374083" w="8665128">
                <a:moveTo>
                  <a:pt x="0" y="0"/>
                </a:moveTo>
                <a:lnTo>
                  <a:pt x="8665128" y="0"/>
                </a:lnTo>
                <a:lnTo>
                  <a:pt x="8665128" y="5374083"/>
                </a:lnTo>
                <a:lnTo>
                  <a:pt x="0" y="53740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86879" y="2320845"/>
            <a:ext cx="9335992" cy="7552172"/>
            <a:chOff x="0" y="0"/>
            <a:chExt cx="2458862" cy="19890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458862" cy="1989049"/>
            </a:xfrm>
            <a:custGeom>
              <a:avLst/>
              <a:gdLst/>
              <a:ahLst/>
              <a:cxnLst/>
              <a:rect r="r" b="b" t="t" l="l"/>
              <a:pathLst>
                <a:path h="1989049" w="2458862">
                  <a:moveTo>
                    <a:pt x="0" y="0"/>
                  </a:moveTo>
                  <a:lnTo>
                    <a:pt x="2458862" y="0"/>
                  </a:lnTo>
                  <a:lnTo>
                    <a:pt x="2458862" y="1989049"/>
                  </a:lnTo>
                  <a:lnTo>
                    <a:pt x="0" y="1989049"/>
                  </a:lnTo>
                  <a:close/>
                </a:path>
              </a:pathLst>
            </a:custGeom>
            <a:gradFill rotWithShape="true">
              <a:gsLst>
                <a:gs pos="0">
                  <a:srgbClr val="A6A6A6">
                    <a:alpha val="100000"/>
                  </a:srgbClr>
                </a:gs>
                <a:gs pos="100000">
                  <a:srgbClr val="FFFFFF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323196" y="2679332"/>
            <a:ext cx="8590563" cy="7004444"/>
          </a:xfrm>
          <a:custGeom>
            <a:avLst/>
            <a:gdLst/>
            <a:ahLst/>
            <a:cxnLst/>
            <a:rect r="r" b="b" t="t" l="l"/>
            <a:pathLst>
              <a:path h="7004444" w="8590563">
                <a:moveTo>
                  <a:pt x="0" y="0"/>
                </a:moveTo>
                <a:lnTo>
                  <a:pt x="8590563" y="0"/>
                </a:lnTo>
                <a:lnTo>
                  <a:pt x="8590563" y="7004444"/>
                </a:lnTo>
                <a:lnTo>
                  <a:pt x="0" y="700444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-5543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011050" y="344350"/>
            <a:ext cx="8875208" cy="1332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Waldemar"/>
              </a:rPr>
              <a:t>УМОВНІ ЗНАКИ ПЛАНУ МІСЦЕВОСТІ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41269" y="81181"/>
            <a:ext cx="2018031" cy="1937309"/>
          </a:xfrm>
          <a:custGeom>
            <a:avLst/>
            <a:gdLst/>
            <a:ahLst/>
            <a:cxnLst/>
            <a:rect r="r" b="b" t="t" l="l"/>
            <a:pathLst>
              <a:path h="1937309" w="2018031">
                <a:moveTo>
                  <a:pt x="0" y="0"/>
                </a:moveTo>
                <a:lnTo>
                  <a:pt x="2018031" y="0"/>
                </a:lnTo>
                <a:lnTo>
                  <a:pt x="2018031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99605" y="-38910"/>
            <a:ext cx="2960288" cy="2057400"/>
          </a:xfrm>
          <a:custGeom>
            <a:avLst/>
            <a:gdLst/>
            <a:ahLst/>
            <a:cxnLst/>
            <a:rect r="r" b="b" t="t" l="l"/>
            <a:pathLst>
              <a:path h="2057400" w="2960288">
                <a:moveTo>
                  <a:pt x="0" y="0"/>
                </a:moveTo>
                <a:lnTo>
                  <a:pt x="2960287" y="0"/>
                </a:lnTo>
                <a:lnTo>
                  <a:pt x="296028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2606328"/>
            <a:ext cx="18288000" cy="6528408"/>
          </a:xfrm>
          <a:custGeom>
            <a:avLst/>
            <a:gdLst/>
            <a:ahLst/>
            <a:cxnLst/>
            <a:rect r="r" b="b" t="t" l="l"/>
            <a:pathLst>
              <a:path h="6528408" w="18288000">
                <a:moveTo>
                  <a:pt x="0" y="0"/>
                </a:moveTo>
                <a:lnTo>
                  <a:pt x="18288000" y="0"/>
                </a:lnTo>
                <a:lnTo>
                  <a:pt x="18288000" y="6528408"/>
                </a:lnTo>
                <a:lnTo>
                  <a:pt x="0" y="652840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16961" r="0" b="-81036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11050" y="344350"/>
            <a:ext cx="8875208" cy="1332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Waldemar"/>
              </a:rPr>
              <a:t>УМОВНІ ЗНАКИ ПЛАНУ МІСЦЕВОСТІ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69039" y="189111"/>
            <a:ext cx="9231772" cy="9908777"/>
            <a:chOff x="0" y="0"/>
            <a:chExt cx="9942044" cy="1067113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9919184" cy="10643197"/>
            </a:xfrm>
            <a:custGeom>
              <a:avLst/>
              <a:gdLst/>
              <a:ahLst/>
              <a:cxnLst/>
              <a:rect r="r" b="b" t="t" l="l"/>
              <a:pathLst>
                <a:path h="10643197" w="9919184">
                  <a:moveTo>
                    <a:pt x="9919184" y="10643197"/>
                  </a:moveTo>
                  <a:lnTo>
                    <a:pt x="0" y="10635577"/>
                  </a:lnTo>
                  <a:lnTo>
                    <a:pt x="0" y="3704566"/>
                  </a:lnTo>
                  <a:lnTo>
                    <a:pt x="17780" y="19050"/>
                  </a:lnTo>
                  <a:lnTo>
                    <a:pt x="4944562" y="0"/>
                  </a:lnTo>
                  <a:lnTo>
                    <a:pt x="9900134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9948394" cy="10669867"/>
            </a:xfrm>
            <a:custGeom>
              <a:avLst/>
              <a:gdLst/>
              <a:ahLst/>
              <a:cxnLst/>
              <a:rect r="r" b="b" t="t" l="l"/>
              <a:pathLst>
                <a:path h="10669867" w="9948394">
                  <a:moveTo>
                    <a:pt x="9914104" y="21590"/>
                  </a:moveTo>
                  <a:cubicBezTo>
                    <a:pt x="9915375" y="34290"/>
                    <a:pt x="9915375" y="44450"/>
                    <a:pt x="9916644" y="54610"/>
                  </a:cubicBezTo>
                  <a:cubicBezTo>
                    <a:pt x="9919185" y="227485"/>
                    <a:pt x="9920454" y="463767"/>
                    <a:pt x="9922994" y="691610"/>
                  </a:cubicBezTo>
                  <a:cubicBezTo>
                    <a:pt x="9922994" y="1020716"/>
                    <a:pt x="9935694" y="7510018"/>
                    <a:pt x="9942044" y="7839124"/>
                  </a:cubicBezTo>
                  <a:cubicBezTo>
                    <a:pt x="9948394" y="8337003"/>
                    <a:pt x="9944585" y="8843320"/>
                    <a:pt x="9944585" y="9341199"/>
                  </a:cubicBezTo>
                  <a:cubicBezTo>
                    <a:pt x="9944585" y="9780007"/>
                    <a:pt x="9945854" y="10185061"/>
                    <a:pt x="9947125" y="10608907"/>
                  </a:cubicBezTo>
                  <a:cubicBezTo>
                    <a:pt x="9947125" y="10630497"/>
                    <a:pt x="9947125" y="10644467"/>
                    <a:pt x="9947125" y="10668597"/>
                  </a:cubicBezTo>
                  <a:cubicBezTo>
                    <a:pt x="9924264" y="10668597"/>
                    <a:pt x="9903944" y="10669867"/>
                    <a:pt x="9856918" y="10668597"/>
                  </a:cubicBezTo>
                  <a:cubicBezTo>
                    <a:pt x="9349919" y="10663517"/>
                    <a:pt x="8835121" y="10669867"/>
                    <a:pt x="8328122" y="10664787"/>
                  </a:cubicBezTo>
                  <a:cubicBezTo>
                    <a:pt x="8023923" y="10660977"/>
                    <a:pt x="7727523" y="10663517"/>
                    <a:pt x="7423325" y="10660977"/>
                  </a:cubicBezTo>
                  <a:cubicBezTo>
                    <a:pt x="7282925" y="10659707"/>
                    <a:pt x="7142525" y="10658437"/>
                    <a:pt x="7002125" y="10657167"/>
                  </a:cubicBezTo>
                  <a:cubicBezTo>
                    <a:pt x="6916325" y="10657167"/>
                    <a:pt x="6838326" y="10658437"/>
                    <a:pt x="6752526" y="10658437"/>
                  </a:cubicBezTo>
                  <a:cubicBezTo>
                    <a:pt x="6534127" y="10657167"/>
                    <a:pt x="5933528" y="10658437"/>
                    <a:pt x="5715129" y="10657167"/>
                  </a:cubicBezTo>
                  <a:cubicBezTo>
                    <a:pt x="5559129" y="10655897"/>
                    <a:pt x="2439138" y="10664787"/>
                    <a:pt x="2283139" y="10663517"/>
                  </a:cubicBezTo>
                  <a:cubicBezTo>
                    <a:pt x="2244139" y="10663517"/>
                    <a:pt x="2197339" y="10664787"/>
                    <a:pt x="2158339" y="10664787"/>
                  </a:cubicBezTo>
                  <a:cubicBezTo>
                    <a:pt x="2064739" y="10664787"/>
                    <a:pt x="1978939" y="10666057"/>
                    <a:pt x="1885340" y="10666057"/>
                  </a:cubicBezTo>
                  <a:cubicBezTo>
                    <a:pt x="1651340" y="10666057"/>
                    <a:pt x="1425141" y="10664787"/>
                    <a:pt x="1191142" y="10663517"/>
                  </a:cubicBezTo>
                  <a:cubicBezTo>
                    <a:pt x="1050742" y="10662247"/>
                    <a:pt x="910342" y="10660977"/>
                    <a:pt x="777743" y="10659707"/>
                  </a:cubicBezTo>
                  <a:cubicBezTo>
                    <a:pt x="528143" y="10658437"/>
                    <a:pt x="278544" y="10657167"/>
                    <a:pt x="48260" y="10657167"/>
                  </a:cubicBezTo>
                  <a:cubicBezTo>
                    <a:pt x="38100" y="10657167"/>
                    <a:pt x="29210" y="10657167"/>
                    <a:pt x="19050" y="10655897"/>
                  </a:cubicBezTo>
                  <a:cubicBezTo>
                    <a:pt x="10160" y="10654627"/>
                    <a:pt x="5080" y="10648277"/>
                    <a:pt x="7620" y="10639387"/>
                  </a:cubicBezTo>
                  <a:cubicBezTo>
                    <a:pt x="16510" y="10606992"/>
                    <a:pt x="12700" y="10396027"/>
                    <a:pt x="11430" y="10176622"/>
                  </a:cubicBezTo>
                  <a:cubicBezTo>
                    <a:pt x="10160" y="9729376"/>
                    <a:pt x="6350" y="9290567"/>
                    <a:pt x="7620" y="8843320"/>
                  </a:cubicBezTo>
                  <a:cubicBezTo>
                    <a:pt x="5080" y="8286371"/>
                    <a:pt x="0" y="1392015"/>
                    <a:pt x="7620" y="826627"/>
                  </a:cubicBezTo>
                  <a:cubicBezTo>
                    <a:pt x="8890" y="716925"/>
                    <a:pt x="7620" y="598784"/>
                    <a:pt x="8890" y="489082"/>
                  </a:cubicBezTo>
                  <a:cubicBezTo>
                    <a:pt x="10160" y="311871"/>
                    <a:pt x="12700" y="11778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3545" y="30480"/>
                    <a:pt x="208344" y="29210"/>
                  </a:cubicBezTo>
                  <a:cubicBezTo>
                    <a:pt x="418944" y="25400"/>
                    <a:pt x="629543" y="22860"/>
                    <a:pt x="847943" y="20320"/>
                  </a:cubicBezTo>
                  <a:cubicBezTo>
                    <a:pt x="996142" y="17780"/>
                    <a:pt x="1144342" y="16510"/>
                    <a:pt x="1284741" y="13970"/>
                  </a:cubicBezTo>
                  <a:cubicBezTo>
                    <a:pt x="1425141" y="11430"/>
                    <a:pt x="1573341" y="8890"/>
                    <a:pt x="1713740" y="8890"/>
                  </a:cubicBezTo>
                  <a:cubicBezTo>
                    <a:pt x="1869740" y="7620"/>
                    <a:pt x="2025739" y="10160"/>
                    <a:pt x="2181739" y="8890"/>
                  </a:cubicBezTo>
                  <a:cubicBezTo>
                    <a:pt x="2376738" y="8890"/>
                    <a:pt x="5910129" y="6350"/>
                    <a:pt x="6105128" y="5080"/>
                  </a:cubicBezTo>
                  <a:cubicBezTo>
                    <a:pt x="6292327" y="3810"/>
                    <a:pt x="6479527" y="2540"/>
                    <a:pt x="6674526" y="2540"/>
                  </a:cubicBezTo>
                  <a:cubicBezTo>
                    <a:pt x="6994326" y="1270"/>
                    <a:pt x="7306325" y="0"/>
                    <a:pt x="7626124" y="0"/>
                  </a:cubicBezTo>
                  <a:cubicBezTo>
                    <a:pt x="7758723" y="0"/>
                    <a:pt x="7899123" y="2540"/>
                    <a:pt x="8031722" y="2540"/>
                  </a:cubicBezTo>
                  <a:cubicBezTo>
                    <a:pt x="8398322" y="3810"/>
                    <a:pt x="8772720" y="5080"/>
                    <a:pt x="9139320" y="7620"/>
                  </a:cubicBezTo>
                  <a:cubicBezTo>
                    <a:pt x="9334319" y="8890"/>
                    <a:pt x="9529318" y="12700"/>
                    <a:pt x="9724318" y="16510"/>
                  </a:cubicBezTo>
                  <a:cubicBezTo>
                    <a:pt x="9771118" y="16510"/>
                    <a:pt x="9817918" y="16510"/>
                    <a:pt x="9856917" y="16510"/>
                  </a:cubicBezTo>
                  <a:cubicBezTo>
                    <a:pt x="9895054" y="17780"/>
                    <a:pt x="9903944" y="20320"/>
                    <a:pt x="9914104" y="21590"/>
                  </a:cubicBezTo>
                  <a:close/>
                  <a:moveTo>
                    <a:pt x="9924264" y="10652087"/>
                  </a:moveTo>
                  <a:cubicBezTo>
                    <a:pt x="9925535" y="10635577"/>
                    <a:pt x="9926804" y="10622877"/>
                    <a:pt x="9926804" y="10610177"/>
                  </a:cubicBezTo>
                  <a:cubicBezTo>
                    <a:pt x="9925535" y="10142868"/>
                    <a:pt x="9924264" y="9695621"/>
                    <a:pt x="9924264" y="9214620"/>
                  </a:cubicBezTo>
                  <a:cubicBezTo>
                    <a:pt x="9924264" y="8995215"/>
                    <a:pt x="9926804" y="8775812"/>
                    <a:pt x="9925535" y="8556407"/>
                  </a:cubicBezTo>
                  <a:cubicBezTo>
                    <a:pt x="9925535" y="8353880"/>
                    <a:pt x="9924264" y="8142915"/>
                    <a:pt x="9922994" y="7940387"/>
                  </a:cubicBezTo>
                  <a:cubicBezTo>
                    <a:pt x="9917914" y="7628158"/>
                    <a:pt x="9906485" y="1164172"/>
                    <a:pt x="9906485" y="851943"/>
                  </a:cubicBezTo>
                  <a:cubicBezTo>
                    <a:pt x="9903944" y="590346"/>
                    <a:pt x="9901404" y="320310"/>
                    <a:pt x="9898864" y="63500"/>
                  </a:cubicBezTo>
                  <a:cubicBezTo>
                    <a:pt x="9897594" y="44450"/>
                    <a:pt x="9896325" y="43180"/>
                    <a:pt x="9833518" y="41910"/>
                  </a:cubicBezTo>
                  <a:cubicBezTo>
                    <a:pt x="9810118" y="41910"/>
                    <a:pt x="9794518" y="41910"/>
                    <a:pt x="9771118" y="40640"/>
                  </a:cubicBezTo>
                  <a:cubicBezTo>
                    <a:pt x="9576119" y="36830"/>
                    <a:pt x="9373319" y="31750"/>
                    <a:pt x="9178320" y="30480"/>
                  </a:cubicBezTo>
                  <a:cubicBezTo>
                    <a:pt x="8702521" y="26670"/>
                    <a:pt x="8218923" y="25400"/>
                    <a:pt x="7743124" y="22860"/>
                  </a:cubicBezTo>
                  <a:cubicBezTo>
                    <a:pt x="7672924" y="22860"/>
                    <a:pt x="7594924" y="22860"/>
                    <a:pt x="7524725" y="22860"/>
                  </a:cubicBezTo>
                  <a:cubicBezTo>
                    <a:pt x="7407725" y="22860"/>
                    <a:pt x="7290725" y="22860"/>
                    <a:pt x="7181525" y="22860"/>
                  </a:cubicBezTo>
                  <a:cubicBezTo>
                    <a:pt x="6931926" y="22860"/>
                    <a:pt x="6682326" y="22860"/>
                    <a:pt x="6440527" y="24130"/>
                  </a:cubicBezTo>
                  <a:cubicBezTo>
                    <a:pt x="6229928" y="25400"/>
                    <a:pt x="2680937" y="29210"/>
                    <a:pt x="2470338" y="29210"/>
                  </a:cubicBezTo>
                  <a:cubicBezTo>
                    <a:pt x="2127139" y="29210"/>
                    <a:pt x="1783940" y="26670"/>
                    <a:pt x="1440741" y="33020"/>
                  </a:cubicBezTo>
                  <a:cubicBezTo>
                    <a:pt x="1261341" y="36830"/>
                    <a:pt x="1089742" y="36830"/>
                    <a:pt x="918142" y="38100"/>
                  </a:cubicBezTo>
                  <a:cubicBezTo>
                    <a:pt x="621743" y="41910"/>
                    <a:pt x="325344" y="45720"/>
                    <a:pt x="49530" y="50800"/>
                  </a:cubicBezTo>
                  <a:cubicBezTo>
                    <a:pt x="36830" y="50800"/>
                    <a:pt x="34290" y="53340"/>
                    <a:pt x="33020" y="92467"/>
                  </a:cubicBezTo>
                  <a:cubicBezTo>
                    <a:pt x="31750" y="244362"/>
                    <a:pt x="31750" y="396258"/>
                    <a:pt x="30480" y="548153"/>
                  </a:cubicBezTo>
                  <a:cubicBezTo>
                    <a:pt x="29210" y="801312"/>
                    <a:pt x="26670" y="1046032"/>
                    <a:pt x="25400" y="1299190"/>
                  </a:cubicBezTo>
                  <a:cubicBezTo>
                    <a:pt x="20320" y="1569226"/>
                    <a:pt x="26670" y="8168231"/>
                    <a:pt x="29210" y="8438266"/>
                  </a:cubicBezTo>
                  <a:cubicBezTo>
                    <a:pt x="29210" y="8725180"/>
                    <a:pt x="29210" y="9020532"/>
                    <a:pt x="30480" y="9307444"/>
                  </a:cubicBezTo>
                  <a:cubicBezTo>
                    <a:pt x="30480" y="9518410"/>
                    <a:pt x="33020" y="9729376"/>
                    <a:pt x="33020" y="9940341"/>
                  </a:cubicBezTo>
                  <a:cubicBezTo>
                    <a:pt x="33020" y="10168184"/>
                    <a:pt x="33020" y="10396027"/>
                    <a:pt x="31750" y="10610177"/>
                  </a:cubicBezTo>
                  <a:cubicBezTo>
                    <a:pt x="31750" y="10613987"/>
                    <a:pt x="31750" y="10616527"/>
                    <a:pt x="31750" y="10620337"/>
                  </a:cubicBezTo>
                  <a:cubicBezTo>
                    <a:pt x="31750" y="10630497"/>
                    <a:pt x="35560" y="10634307"/>
                    <a:pt x="44450" y="10634307"/>
                  </a:cubicBezTo>
                  <a:cubicBezTo>
                    <a:pt x="99145" y="10634307"/>
                    <a:pt x="208344" y="10635577"/>
                    <a:pt x="309744" y="10635577"/>
                  </a:cubicBezTo>
                  <a:cubicBezTo>
                    <a:pt x="457944" y="10635577"/>
                    <a:pt x="613943" y="10633037"/>
                    <a:pt x="762143" y="10635577"/>
                  </a:cubicBezTo>
                  <a:cubicBezTo>
                    <a:pt x="1003942" y="10639387"/>
                    <a:pt x="1245742" y="10641927"/>
                    <a:pt x="1487541" y="10640657"/>
                  </a:cubicBezTo>
                  <a:cubicBezTo>
                    <a:pt x="1643541" y="10639387"/>
                    <a:pt x="1791740" y="10641927"/>
                    <a:pt x="1947740" y="10641927"/>
                  </a:cubicBezTo>
                  <a:cubicBezTo>
                    <a:pt x="2173939" y="10641927"/>
                    <a:pt x="2400138" y="10640657"/>
                    <a:pt x="2626338" y="10641927"/>
                  </a:cubicBezTo>
                  <a:cubicBezTo>
                    <a:pt x="2961737" y="10643197"/>
                    <a:pt x="6643326" y="10633037"/>
                    <a:pt x="6986526" y="10635577"/>
                  </a:cubicBezTo>
                  <a:cubicBezTo>
                    <a:pt x="7134725" y="10636847"/>
                    <a:pt x="7282925" y="10638117"/>
                    <a:pt x="7423325" y="10638117"/>
                  </a:cubicBezTo>
                  <a:cubicBezTo>
                    <a:pt x="7680724" y="10640657"/>
                    <a:pt x="7930323" y="10636847"/>
                    <a:pt x="8187722" y="10640657"/>
                  </a:cubicBezTo>
                  <a:cubicBezTo>
                    <a:pt x="8398322" y="10643197"/>
                    <a:pt x="8608921" y="10643197"/>
                    <a:pt x="8819521" y="10645737"/>
                  </a:cubicBezTo>
                  <a:cubicBezTo>
                    <a:pt x="9131520" y="10649547"/>
                    <a:pt x="9443519" y="10652087"/>
                    <a:pt x="9755518" y="10653357"/>
                  </a:cubicBezTo>
                  <a:cubicBezTo>
                    <a:pt x="9872518" y="10653357"/>
                    <a:pt x="9903944" y="10652087"/>
                    <a:pt x="9924264" y="1065208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5840141" y="2379219"/>
            <a:ext cx="740551" cy="866637"/>
          </a:xfrm>
          <a:custGeom>
            <a:avLst/>
            <a:gdLst/>
            <a:ahLst/>
            <a:cxnLst/>
            <a:rect r="r" b="b" t="t" l="l"/>
            <a:pathLst>
              <a:path h="866637" w="740551">
                <a:moveTo>
                  <a:pt x="0" y="0"/>
                </a:moveTo>
                <a:lnTo>
                  <a:pt x="740551" y="0"/>
                </a:lnTo>
                <a:lnTo>
                  <a:pt x="740551" y="866637"/>
                </a:lnTo>
                <a:lnTo>
                  <a:pt x="0" y="866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61058" b="-7281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96709" y="3159894"/>
            <a:ext cx="420619" cy="581051"/>
          </a:xfrm>
          <a:custGeom>
            <a:avLst/>
            <a:gdLst/>
            <a:ahLst/>
            <a:cxnLst/>
            <a:rect r="r" b="b" t="t" l="l"/>
            <a:pathLst>
              <a:path h="581051" w="420619">
                <a:moveTo>
                  <a:pt x="0" y="0"/>
                </a:moveTo>
                <a:lnTo>
                  <a:pt x="420620" y="0"/>
                </a:lnTo>
                <a:lnTo>
                  <a:pt x="420620" y="581051"/>
                </a:lnTo>
                <a:lnTo>
                  <a:pt x="0" y="5810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90446" t="0" r="0" b="-164015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825279" y="3740945"/>
            <a:ext cx="6890105" cy="4590532"/>
          </a:xfrm>
          <a:custGeom>
            <a:avLst/>
            <a:gdLst/>
            <a:ahLst/>
            <a:cxnLst/>
            <a:rect r="r" b="b" t="t" l="l"/>
            <a:pathLst>
              <a:path h="4590532" w="6890105">
                <a:moveTo>
                  <a:pt x="0" y="0"/>
                </a:moveTo>
                <a:lnTo>
                  <a:pt x="6890104" y="0"/>
                </a:lnTo>
                <a:lnTo>
                  <a:pt x="6890104" y="4590532"/>
                </a:lnTo>
                <a:lnTo>
                  <a:pt x="0" y="459053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rcRect l="0" t="0" r="0" b="0"/>
          <a:stretch>
            <a:fillRect/>
          </a:stretch>
        </p:blipFill>
        <p:spPr>
          <a:xfrm flipH="false" flipV="false" rot="0">
            <a:off x="9825273" y="608383"/>
            <a:ext cx="8115300" cy="2637472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 rot="0">
            <a:off x="625849" y="384069"/>
            <a:ext cx="8518151" cy="1279599"/>
            <a:chOff x="0" y="0"/>
            <a:chExt cx="2243464" cy="33701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243464" cy="337014"/>
            </a:xfrm>
            <a:custGeom>
              <a:avLst/>
              <a:gdLst/>
              <a:ahLst/>
              <a:cxnLst/>
              <a:rect r="r" b="b" t="t" l="l"/>
              <a:pathLst>
                <a:path h="337014" w="2243464">
                  <a:moveTo>
                    <a:pt x="46353" y="0"/>
                  </a:moveTo>
                  <a:lnTo>
                    <a:pt x="2197111" y="0"/>
                  </a:lnTo>
                  <a:cubicBezTo>
                    <a:pt x="2222711" y="0"/>
                    <a:pt x="2243464" y="20753"/>
                    <a:pt x="2243464" y="46353"/>
                  </a:cubicBezTo>
                  <a:lnTo>
                    <a:pt x="2243464" y="290661"/>
                  </a:lnTo>
                  <a:cubicBezTo>
                    <a:pt x="2243464" y="316261"/>
                    <a:pt x="2222711" y="337014"/>
                    <a:pt x="2197111" y="337014"/>
                  </a:cubicBezTo>
                  <a:lnTo>
                    <a:pt x="46353" y="337014"/>
                  </a:lnTo>
                  <a:cubicBezTo>
                    <a:pt x="34059" y="337014"/>
                    <a:pt x="22269" y="332130"/>
                    <a:pt x="13576" y="323437"/>
                  </a:cubicBezTo>
                  <a:cubicBezTo>
                    <a:pt x="4884" y="314745"/>
                    <a:pt x="0" y="302955"/>
                    <a:pt x="0" y="290661"/>
                  </a:cubicBezTo>
                  <a:lnTo>
                    <a:pt x="0" y="46353"/>
                  </a:lnTo>
                  <a:cubicBezTo>
                    <a:pt x="0" y="20753"/>
                    <a:pt x="20753" y="0"/>
                    <a:pt x="46353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490522" y="2434755"/>
            <a:ext cx="8653478" cy="5047862"/>
          </a:xfrm>
          <a:custGeom>
            <a:avLst/>
            <a:gdLst/>
            <a:ahLst/>
            <a:cxnLst/>
            <a:rect r="r" b="b" t="t" l="l"/>
            <a:pathLst>
              <a:path h="5047862" w="8653478">
                <a:moveTo>
                  <a:pt x="0" y="0"/>
                </a:moveTo>
                <a:lnTo>
                  <a:pt x="8653478" y="0"/>
                </a:lnTo>
                <a:lnTo>
                  <a:pt x="8653478" y="5047862"/>
                </a:lnTo>
                <a:lnTo>
                  <a:pt x="0" y="504786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25849" y="631825"/>
            <a:ext cx="8518151" cy="698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Waldemar"/>
              </a:rPr>
              <a:t>Хто швидше?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383792" y="81181"/>
            <a:ext cx="10129722" cy="1937309"/>
          </a:xfrm>
          <a:custGeom>
            <a:avLst/>
            <a:gdLst/>
            <a:ahLst/>
            <a:cxnLst/>
            <a:rect r="r" b="b" t="t" l="l"/>
            <a:pathLst>
              <a:path h="1937309" w="10129722">
                <a:moveTo>
                  <a:pt x="0" y="0"/>
                </a:moveTo>
                <a:lnTo>
                  <a:pt x="10129722" y="0"/>
                </a:lnTo>
                <a:lnTo>
                  <a:pt x="10129722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41269" y="81181"/>
            <a:ext cx="2018031" cy="1937309"/>
          </a:xfrm>
          <a:custGeom>
            <a:avLst/>
            <a:gdLst/>
            <a:ahLst/>
            <a:cxnLst/>
            <a:rect r="r" b="b" t="t" l="l"/>
            <a:pathLst>
              <a:path h="1937309" w="2018031">
                <a:moveTo>
                  <a:pt x="0" y="0"/>
                </a:moveTo>
                <a:lnTo>
                  <a:pt x="2018031" y="0"/>
                </a:lnTo>
                <a:lnTo>
                  <a:pt x="2018031" y="1937309"/>
                </a:lnTo>
                <a:lnTo>
                  <a:pt x="0" y="1937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99605" y="-38910"/>
            <a:ext cx="2960288" cy="2057400"/>
          </a:xfrm>
          <a:custGeom>
            <a:avLst/>
            <a:gdLst/>
            <a:ahLst/>
            <a:cxnLst/>
            <a:rect r="r" b="b" t="t" l="l"/>
            <a:pathLst>
              <a:path h="2057400" w="2960288">
                <a:moveTo>
                  <a:pt x="0" y="0"/>
                </a:moveTo>
                <a:lnTo>
                  <a:pt x="2960287" y="0"/>
                </a:lnTo>
                <a:lnTo>
                  <a:pt x="296028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04472" y="2158158"/>
            <a:ext cx="11540557" cy="7919707"/>
          </a:xfrm>
          <a:custGeom>
            <a:avLst/>
            <a:gdLst/>
            <a:ahLst/>
            <a:cxnLst/>
            <a:rect r="r" b="b" t="t" l="l"/>
            <a:pathLst>
              <a:path h="7919707" w="11540557">
                <a:moveTo>
                  <a:pt x="0" y="0"/>
                </a:moveTo>
                <a:lnTo>
                  <a:pt x="11540557" y="0"/>
                </a:lnTo>
                <a:lnTo>
                  <a:pt x="11540557" y="7919707"/>
                </a:lnTo>
                <a:lnTo>
                  <a:pt x="0" y="791970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871517" y="3167902"/>
            <a:ext cx="6233279" cy="4686116"/>
          </a:xfrm>
          <a:custGeom>
            <a:avLst/>
            <a:gdLst/>
            <a:ahLst/>
            <a:cxnLst/>
            <a:rect r="r" b="b" t="t" l="l"/>
            <a:pathLst>
              <a:path h="4686116" w="6233279">
                <a:moveTo>
                  <a:pt x="0" y="0"/>
                </a:moveTo>
                <a:lnTo>
                  <a:pt x="6233279" y="0"/>
                </a:lnTo>
                <a:lnTo>
                  <a:pt x="6233279" y="4686116"/>
                </a:lnTo>
                <a:lnTo>
                  <a:pt x="0" y="468611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011050" y="353875"/>
            <a:ext cx="8875208" cy="1358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000000"/>
                </a:solidFill>
                <a:latin typeface="Arturo Bold"/>
              </a:rPr>
              <a:t>ЯК ВИЗНАЧИТИ НАПРЯМКИ НА ПЛАНІ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48866" y="2864826"/>
            <a:ext cx="9756464" cy="57931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На планах напрямок на північ часто позначають стрілкою. Знаючи його, можна від будь-якої точки плану, як і на місцевості, визначити всі інші сторони горизонту. Якщо на плані стрілка не зображена, то вважають, що його верхній край — північний, нижній — південний, лівий — західний, правий — східний. Отже, що ближче до нижнього краю зображено на плані об’єкт, то південніше він розташований.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69039" y="189111"/>
            <a:ext cx="9231772" cy="9908777"/>
            <a:chOff x="0" y="0"/>
            <a:chExt cx="9942044" cy="1067113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9919184" cy="10643197"/>
            </a:xfrm>
            <a:custGeom>
              <a:avLst/>
              <a:gdLst/>
              <a:ahLst/>
              <a:cxnLst/>
              <a:rect r="r" b="b" t="t" l="l"/>
              <a:pathLst>
                <a:path h="10643197" w="9919184">
                  <a:moveTo>
                    <a:pt x="9919184" y="10643197"/>
                  </a:moveTo>
                  <a:lnTo>
                    <a:pt x="0" y="10635577"/>
                  </a:lnTo>
                  <a:lnTo>
                    <a:pt x="0" y="3704566"/>
                  </a:lnTo>
                  <a:lnTo>
                    <a:pt x="17780" y="19050"/>
                  </a:lnTo>
                  <a:lnTo>
                    <a:pt x="4944562" y="0"/>
                  </a:lnTo>
                  <a:lnTo>
                    <a:pt x="9900134" y="5080"/>
                  </a:lnTo>
                  <a:close/>
                </a:path>
              </a:pathLst>
            </a:custGeom>
            <a:solidFill>
              <a:srgbClr val="E9FFE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9948394" cy="10669867"/>
            </a:xfrm>
            <a:custGeom>
              <a:avLst/>
              <a:gdLst/>
              <a:ahLst/>
              <a:cxnLst/>
              <a:rect r="r" b="b" t="t" l="l"/>
              <a:pathLst>
                <a:path h="10669867" w="9948394">
                  <a:moveTo>
                    <a:pt x="9914104" y="21590"/>
                  </a:moveTo>
                  <a:cubicBezTo>
                    <a:pt x="9915375" y="34290"/>
                    <a:pt x="9915375" y="44450"/>
                    <a:pt x="9916644" y="54610"/>
                  </a:cubicBezTo>
                  <a:cubicBezTo>
                    <a:pt x="9919185" y="227485"/>
                    <a:pt x="9920454" y="463767"/>
                    <a:pt x="9922994" y="691610"/>
                  </a:cubicBezTo>
                  <a:cubicBezTo>
                    <a:pt x="9922994" y="1020716"/>
                    <a:pt x="9935694" y="7510018"/>
                    <a:pt x="9942044" y="7839124"/>
                  </a:cubicBezTo>
                  <a:cubicBezTo>
                    <a:pt x="9948394" y="8337003"/>
                    <a:pt x="9944585" y="8843320"/>
                    <a:pt x="9944585" y="9341199"/>
                  </a:cubicBezTo>
                  <a:cubicBezTo>
                    <a:pt x="9944585" y="9780007"/>
                    <a:pt x="9945854" y="10185061"/>
                    <a:pt x="9947125" y="10608907"/>
                  </a:cubicBezTo>
                  <a:cubicBezTo>
                    <a:pt x="9947125" y="10630497"/>
                    <a:pt x="9947125" y="10644467"/>
                    <a:pt x="9947125" y="10668597"/>
                  </a:cubicBezTo>
                  <a:cubicBezTo>
                    <a:pt x="9924264" y="10668597"/>
                    <a:pt x="9903944" y="10669867"/>
                    <a:pt x="9856918" y="10668597"/>
                  </a:cubicBezTo>
                  <a:cubicBezTo>
                    <a:pt x="9349919" y="10663517"/>
                    <a:pt x="8835121" y="10669867"/>
                    <a:pt x="8328122" y="10664787"/>
                  </a:cubicBezTo>
                  <a:cubicBezTo>
                    <a:pt x="8023923" y="10660977"/>
                    <a:pt x="7727523" y="10663517"/>
                    <a:pt x="7423325" y="10660977"/>
                  </a:cubicBezTo>
                  <a:cubicBezTo>
                    <a:pt x="7282925" y="10659707"/>
                    <a:pt x="7142525" y="10658437"/>
                    <a:pt x="7002125" y="10657167"/>
                  </a:cubicBezTo>
                  <a:cubicBezTo>
                    <a:pt x="6916325" y="10657167"/>
                    <a:pt x="6838326" y="10658437"/>
                    <a:pt x="6752526" y="10658437"/>
                  </a:cubicBezTo>
                  <a:cubicBezTo>
                    <a:pt x="6534127" y="10657167"/>
                    <a:pt x="5933528" y="10658437"/>
                    <a:pt x="5715129" y="10657167"/>
                  </a:cubicBezTo>
                  <a:cubicBezTo>
                    <a:pt x="5559129" y="10655897"/>
                    <a:pt x="2439138" y="10664787"/>
                    <a:pt x="2283139" y="10663517"/>
                  </a:cubicBezTo>
                  <a:cubicBezTo>
                    <a:pt x="2244139" y="10663517"/>
                    <a:pt x="2197339" y="10664787"/>
                    <a:pt x="2158339" y="10664787"/>
                  </a:cubicBezTo>
                  <a:cubicBezTo>
                    <a:pt x="2064739" y="10664787"/>
                    <a:pt x="1978939" y="10666057"/>
                    <a:pt x="1885340" y="10666057"/>
                  </a:cubicBezTo>
                  <a:cubicBezTo>
                    <a:pt x="1651340" y="10666057"/>
                    <a:pt x="1425141" y="10664787"/>
                    <a:pt x="1191142" y="10663517"/>
                  </a:cubicBezTo>
                  <a:cubicBezTo>
                    <a:pt x="1050742" y="10662247"/>
                    <a:pt x="910342" y="10660977"/>
                    <a:pt x="777743" y="10659707"/>
                  </a:cubicBezTo>
                  <a:cubicBezTo>
                    <a:pt x="528143" y="10658437"/>
                    <a:pt x="278544" y="10657167"/>
                    <a:pt x="48260" y="10657167"/>
                  </a:cubicBezTo>
                  <a:cubicBezTo>
                    <a:pt x="38100" y="10657167"/>
                    <a:pt x="29210" y="10657167"/>
                    <a:pt x="19050" y="10655897"/>
                  </a:cubicBezTo>
                  <a:cubicBezTo>
                    <a:pt x="10160" y="10654627"/>
                    <a:pt x="5080" y="10648277"/>
                    <a:pt x="7620" y="10639387"/>
                  </a:cubicBezTo>
                  <a:cubicBezTo>
                    <a:pt x="16510" y="10606992"/>
                    <a:pt x="12700" y="10396027"/>
                    <a:pt x="11430" y="10176622"/>
                  </a:cubicBezTo>
                  <a:cubicBezTo>
                    <a:pt x="10160" y="9729376"/>
                    <a:pt x="6350" y="9290567"/>
                    <a:pt x="7620" y="8843320"/>
                  </a:cubicBezTo>
                  <a:cubicBezTo>
                    <a:pt x="5080" y="8286371"/>
                    <a:pt x="0" y="1392015"/>
                    <a:pt x="7620" y="826627"/>
                  </a:cubicBezTo>
                  <a:cubicBezTo>
                    <a:pt x="8890" y="716925"/>
                    <a:pt x="7620" y="598784"/>
                    <a:pt x="8890" y="489082"/>
                  </a:cubicBezTo>
                  <a:cubicBezTo>
                    <a:pt x="10160" y="311871"/>
                    <a:pt x="12700" y="11778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3545" y="30480"/>
                    <a:pt x="208344" y="29210"/>
                  </a:cubicBezTo>
                  <a:cubicBezTo>
                    <a:pt x="418944" y="25400"/>
                    <a:pt x="629543" y="22860"/>
                    <a:pt x="847943" y="20320"/>
                  </a:cubicBezTo>
                  <a:cubicBezTo>
                    <a:pt x="996142" y="17780"/>
                    <a:pt x="1144342" y="16510"/>
                    <a:pt x="1284741" y="13970"/>
                  </a:cubicBezTo>
                  <a:cubicBezTo>
                    <a:pt x="1425141" y="11430"/>
                    <a:pt x="1573341" y="8890"/>
                    <a:pt x="1713740" y="8890"/>
                  </a:cubicBezTo>
                  <a:cubicBezTo>
                    <a:pt x="1869740" y="7620"/>
                    <a:pt x="2025739" y="10160"/>
                    <a:pt x="2181739" y="8890"/>
                  </a:cubicBezTo>
                  <a:cubicBezTo>
                    <a:pt x="2376738" y="8890"/>
                    <a:pt x="5910129" y="6350"/>
                    <a:pt x="6105128" y="5080"/>
                  </a:cubicBezTo>
                  <a:cubicBezTo>
                    <a:pt x="6292327" y="3810"/>
                    <a:pt x="6479527" y="2540"/>
                    <a:pt x="6674526" y="2540"/>
                  </a:cubicBezTo>
                  <a:cubicBezTo>
                    <a:pt x="6994326" y="1270"/>
                    <a:pt x="7306325" y="0"/>
                    <a:pt x="7626124" y="0"/>
                  </a:cubicBezTo>
                  <a:cubicBezTo>
                    <a:pt x="7758723" y="0"/>
                    <a:pt x="7899123" y="2540"/>
                    <a:pt x="8031722" y="2540"/>
                  </a:cubicBezTo>
                  <a:cubicBezTo>
                    <a:pt x="8398322" y="3810"/>
                    <a:pt x="8772720" y="5080"/>
                    <a:pt x="9139320" y="7620"/>
                  </a:cubicBezTo>
                  <a:cubicBezTo>
                    <a:pt x="9334319" y="8890"/>
                    <a:pt x="9529318" y="12700"/>
                    <a:pt x="9724318" y="16510"/>
                  </a:cubicBezTo>
                  <a:cubicBezTo>
                    <a:pt x="9771118" y="16510"/>
                    <a:pt x="9817918" y="16510"/>
                    <a:pt x="9856917" y="16510"/>
                  </a:cubicBezTo>
                  <a:cubicBezTo>
                    <a:pt x="9895054" y="17780"/>
                    <a:pt x="9903944" y="20320"/>
                    <a:pt x="9914104" y="21590"/>
                  </a:cubicBezTo>
                  <a:close/>
                  <a:moveTo>
                    <a:pt x="9924264" y="10652087"/>
                  </a:moveTo>
                  <a:cubicBezTo>
                    <a:pt x="9925535" y="10635577"/>
                    <a:pt x="9926804" y="10622877"/>
                    <a:pt x="9926804" y="10610177"/>
                  </a:cubicBezTo>
                  <a:cubicBezTo>
                    <a:pt x="9925535" y="10142868"/>
                    <a:pt x="9924264" y="9695621"/>
                    <a:pt x="9924264" y="9214620"/>
                  </a:cubicBezTo>
                  <a:cubicBezTo>
                    <a:pt x="9924264" y="8995215"/>
                    <a:pt x="9926804" y="8775812"/>
                    <a:pt x="9925535" y="8556407"/>
                  </a:cubicBezTo>
                  <a:cubicBezTo>
                    <a:pt x="9925535" y="8353880"/>
                    <a:pt x="9924264" y="8142915"/>
                    <a:pt x="9922994" y="7940387"/>
                  </a:cubicBezTo>
                  <a:cubicBezTo>
                    <a:pt x="9917914" y="7628158"/>
                    <a:pt x="9906485" y="1164172"/>
                    <a:pt x="9906485" y="851943"/>
                  </a:cubicBezTo>
                  <a:cubicBezTo>
                    <a:pt x="9903944" y="590346"/>
                    <a:pt x="9901404" y="320310"/>
                    <a:pt x="9898864" y="63500"/>
                  </a:cubicBezTo>
                  <a:cubicBezTo>
                    <a:pt x="9897594" y="44450"/>
                    <a:pt x="9896325" y="43180"/>
                    <a:pt x="9833518" y="41910"/>
                  </a:cubicBezTo>
                  <a:cubicBezTo>
                    <a:pt x="9810118" y="41910"/>
                    <a:pt x="9794518" y="41910"/>
                    <a:pt x="9771118" y="40640"/>
                  </a:cubicBezTo>
                  <a:cubicBezTo>
                    <a:pt x="9576119" y="36830"/>
                    <a:pt x="9373319" y="31750"/>
                    <a:pt x="9178320" y="30480"/>
                  </a:cubicBezTo>
                  <a:cubicBezTo>
                    <a:pt x="8702521" y="26670"/>
                    <a:pt x="8218923" y="25400"/>
                    <a:pt x="7743124" y="22860"/>
                  </a:cubicBezTo>
                  <a:cubicBezTo>
                    <a:pt x="7672924" y="22860"/>
                    <a:pt x="7594924" y="22860"/>
                    <a:pt x="7524725" y="22860"/>
                  </a:cubicBezTo>
                  <a:cubicBezTo>
                    <a:pt x="7407725" y="22860"/>
                    <a:pt x="7290725" y="22860"/>
                    <a:pt x="7181525" y="22860"/>
                  </a:cubicBezTo>
                  <a:cubicBezTo>
                    <a:pt x="6931926" y="22860"/>
                    <a:pt x="6682326" y="22860"/>
                    <a:pt x="6440527" y="24130"/>
                  </a:cubicBezTo>
                  <a:cubicBezTo>
                    <a:pt x="6229928" y="25400"/>
                    <a:pt x="2680937" y="29210"/>
                    <a:pt x="2470338" y="29210"/>
                  </a:cubicBezTo>
                  <a:cubicBezTo>
                    <a:pt x="2127139" y="29210"/>
                    <a:pt x="1783940" y="26670"/>
                    <a:pt x="1440741" y="33020"/>
                  </a:cubicBezTo>
                  <a:cubicBezTo>
                    <a:pt x="1261341" y="36830"/>
                    <a:pt x="1089742" y="36830"/>
                    <a:pt x="918142" y="38100"/>
                  </a:cubicBezTo>
                  <a:cubicBezTo>
                    <a:pt x="621743" y="41910"/>
                    <a:pt x="325344" y="45720"/>
                    <a:pt x="49530" y="50800"/>
                  </a:cubicBezTo>
                  <a:cubicBezTo>
                    <a:pt x="36830" y="50800"/>
                    <a:pt x="34290" y="53340"/>
                    <a:pt x="33020" y="92467"/>
                  </a:cubicBezTo>
                  <a:cubicBezTo>
                    <a:pt x="31750" y="244362"/>
                    <a:pt x="31750" y="396258"/>
                    <a:pt x="30480" y="548153"/>
                  </a:cubicBezTo>
                  <a:cubicBezTo>
                    <a:pt x="29210" y="801312"/>
                    <a:pt x="26670" y="1046032"/>
                    <a:pt x="25400" y="1299190"/>
                  </a:cubicBezTo>
                  <a:cubicBezTo>
                    <a:pt x="20320" y="1569226"/>
                    <a:pt x="26670" y="8168231"/>
                    <a:pt x="29210" y="8438266"/>
                  </a:cubicBezTo>
                  <a:cubicBezTo>
                    <a:pt x="29210" y="8725180"/>
                    <a:pt x="29210" y="9020532"/>
                    <a:pt x="30480" y="9307444"/>
                  </a:cubicBezTo>
                  <a:cubicBezTo>
                    <a:pt x="30480" y="9518410"/>
                    <a:pt x="33020" y="9729376"/>
                    <a:pt x="33020" y="9940341"/>
                  </a:cubicBezTo>
                  <a:cubicBezTo>
                    <a:pt x="33020" y="10168184"/>
                    <a:pt x="33020" y="10396027"/>
                    <a:pt x="31750" y="10610177"/>
                  </a:cubicBezTo>
                  <a:cubicBezTo>
                    <a:pt x="31750" y="10613987"/>
                    <a:pt x="31750" y="10616527"/>
                    <a:pt x="31750" y="10620337"/>
                  </a:cubicBezTo>
                  <a:cubicBezTo>
                    <a:pt x="31750" y="10630497"/>
                    <a:pt x="35560" y="10634307"/>
                    <a:pt x="44450" y="10634307"/>
                  </a:cubicBezTo>
                  <a:cubicBezTo>
                    <a:pt x="99145" y="10634307"/>
                    <a:pt x="208344" y="10635577"/>
                    <a:pt x="309744" y="10635577"/>
                  </a:cubicBezTo>
                  <a:cubicBezTo>
                    <a:pt x="457944" y="10635577"/>
                    <a:pt x="613943" y="10633037"/>
                    <a:pt x="762143" y="10635577"/>
                  </a:cubicBezTo>
                  <a:cubicBezTo>
                    <a:pt x="1003942" y="10639387"/>
                    <a:pt x="1245742" y="10641927"/>
                    <a:pt x="1487541" y="10640657"/>
                  </a:cubicBezTo>
                  <a:cubicBezTo>
                    <a:pt x="1643541" y="10639387"/>
                    <a:pt x="1791740" y="10641927"/>
                    <a:pt x="1947740" y="10641927"/>
                  </a:cubicBezTo>
                  <a:cubicBezTo>
                    <a:pt x="2173939" y="10641927"/>
                    <a:pt x="2400138" y="10640657"/>
                    <a:pt x="2626338" y="10641927"/>
                  </a:cubicBezTo>
                  <a:cubicBezTo>
                    <a:pt x="2961737" y="10643197"/>
                    <a:pt x="6643326" y="10633037"/>
                    <a:pt x="6986526" y="10635577"/>
                  </a:cubicBezTo>
                  <a:cubicBezTo>
                    <a:pt x="7134725" y="10636847"/>
                    <a:pt x="7282925" y="10638117"/>
                    <a:pt x="7423325" y="10638117"/>
                  </a:cubicBezTo>
                  <a:cubicBezTo>
                    <a:pt x="7680724" y="10640657"/>
                    <a:pt x="7930323" y="10636847"/>
                    <a:pt x="8187722" y="10640657"/>
                  </a:cubicBezTo>
                  <a:cubicBezTo>
                    <a:pt x="8398322" y="10643197"/>
                    <a:pt x="8608921" y="10643197"/>
                    <a:pt x="8819521" y="10645737"/>
                  </a:cubicBezTo>
                  <a:cubicBezTo>
                    <a:pt x="9131520" y="10649547"/>
                    <a:pt x="9443519" y="10652087"/>
                    <a:pt x="9755518" y="10653357"/>
                  </a:cubicBezTo>
                  <a:cubicBezTo>
                    <a:pt x="9872518" y="10653357"/>
                    <a:pt x="9903944" y="10652087"/>
                    <a:pt x="9924264" y="1065208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5840141" y="2379219"/>
            <a:ext cx="740551" cy="866637"/>
          </a:xfrm>
          <a:custGeom>
            <a:avLst/>
            <a:gdLst/>
            <a:ahLst/>
            <a:cxnLst/>
            <a:rect r="r" b="b" t="t" l="l"/>
            <a:pathLst>
              <a:path h="866637" w="740551">
                <a:moveTo>
                  <a:pt x="0" y="0"/>
                </a:moveTo>
                <a:lnTo>
                  <a:pt x="740551" y="0"/>
                </a:lnTo>
                <a:lnTo>
                  <a:pt x="740551" y="866637"/>
                </a:lnTo>
                <a:lnTo>
                  <a:pt x="0" y="866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61058" b="-7281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96709" y="3159894"/>
            <a:ext cx="420619" cy="581051"/>
          </a:xfrm>
          <a:custGeom>
            <a:avLst/>
            <a:gdLst/>
            <a:ahLst/>
            <a:cxnLst/>
            <a:rect r="r" b="b" t="t" l="l"/>
            <a:pathLst>
              <a:path h="581051" w="420619">
                <a:moveTo>
                  <a:pt x="0" y="0"/>
                </a:moveTo>
                <a:lnTo>
                  <a:pt x="420620" y="0"/>
                </a:lnTo>
                <a:lnTo>
                  <a:pt x="420620" y="581051"/>
                </a:lnTo>
                <a:lnTo>
                  <a:pt x="0" y="5810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90446" t="0" r="0" b="-164015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742319" y="4042029"/>
            <a:ext cx="8281208" cy="5517355"/>
          </a:xfrm>
          <a:custGeom>
            <a:avLst/>
            <a:gdLst/>
            <a:ahLst/>
            <a:cxnLst/>
            <a:rect r="r" b="b" t="t" l="l"/>
            <a:pathLst>
              <a:path h="5517355" w="8281208">
                <a:moveTo>
                  <a:pt x="0" y="0"/>
                </a:moveTo>
                <a:lnTo>
                  <a:pt x="8281208" y="0"/>
                </a:lnTo>
                <a:lnTo>
                  <a:pt x="8281208" y="5517354"/>
                </a:lnTo>
                <a:lnTo>
                  <a:pt x="0" y="551735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rcRect l="0" t="0" r="0" b="0"/>
          <a:stretch>
            <a:fillRect/>
          </a:stretch>
        </p:blipFill>
        <p:spPr>
          <a:xfrm flipH="false" flipV="false" rot="0">
            <a:off x="9825273" y="608383"/>
            <a:ext cx="8115300" cy="2637472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 rot="0">
            <a:off x="625849" y="384069"/>
            <a:ext cx="8518151" cy="1279599"/>
            <a:chOff x="0" y="0"/>
            <a:chExt cx="2243464" cy="33701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243464" cy="337014"/>
            </a:xfrm>
            <a:custGeom>
              <a:avLst/>
              <a:gdLst/>
              <a:ahLst/>
              <a:cxnLst/>
              <a:rect r="r" b="b" t="t" l="l"/>
              <a:pathLst>
                <a:path h="337014" w="2243464">
                  <a:moveTo>
                    <a:pt x="46353" y="0"/>
                  </a:moveTo>
                  <a:lnTo>
                    <a:pt x="2197111" y="0"/>
                  </a:lnTo>
                  <a:cubicBezTo>
                    <a:pt x="2222711" y="0"/>
                    <a:pt x="2243464" y="20753"/>
                    <a:pt x="2243464" y="46353"/>
                  </a:cubicBezTo>
                  <a:lnTo>
                    <a:pt x="2243464" y="290661"/>
                  </a:lnTo>
                  <a:cubicBezTo>
                    <a:pt x="2243464" y="316261"/>
                    <a:pt x="2222711" y="337014"/>
                    <a:pt x="2197111" y="337014"/>
                  </a:cubicBezTo>
                  <a:lnTo>
                    <a:pt x="46353" y="337014"/>
                  </a:lnTo>
                  <a:cubicBezTo>
                    <a:pt x="34059" y="337014"/>
                    <a:pt x="22269" y="332130"/>
                    <a:pt x="13576" y="323437"/>
                  </a:cubicBezTo>
                  <a:cubicBezTo>
                    <a:pt x="4884" y="314745"/>
                    <a:pt x="0" y="302955"/>
                    <a:pt x="0" y="290661"/>
                  </a:cubicBezTo>
                  <a:lnTo>
                    <a:pt x="0" y="46353"/>
                  </a:lnTo>
                  <a:cubicBezTo>
                    <a:pt x="0" y="20753"/>
                    <a:pt x="20753" y="0"/>
                    <a:pt x="46353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368856" y="1663668"/>
            <a:ext cx="9028560" cy="6787581"/>
          </a:xfrm>
          <a:custGeom>
            <a:avLst/>
            <a:gdLst/>
            <a:ahLst/>
            <a:cxnLst/>
            <a:rect r="r" b="b" t="t" l="l"/>
            <a:pathLst>
              <a:path h="6787581" w="9028560">
                <a:moveTo>
                  <a:pt x="0" y="0"/>
                </a:moveTo>
                <a:lnTo>
                  <a:pt x="9028560" y="0"/>
                </a:lnTo>
                <a:lnTo>
                  <a:pt x="9028560" y="6787581"/>
                </a:lnTo>
                <a:lnTo>
                  <a:pt x="0" y="678758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25849" y="631825"/>
            <a:ext cx="8518151" cy="698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Waldemar"/>
              </a:rPr>
              <a:t>Хто швидше?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804940" y="8563704"/>
            <a:ext cx="6159968" cy="1296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000000"/>
                </a:solidFill>
                <a:latin typeface="Comic Sans Bold"/>
              </a:rPr>
              <a:t> Опишіть місцевість, яку зображено на малюнку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E9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2984" y="7699448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6632423" y="720090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13312" y="189111"/>
            <a:ext cx="9231772" cy="9908777"/>
            <a:chOff x="0" y="0"/>
            <a:chExt cx="9942044" cy="1067113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0160" y="16510"/>
              <a:ext cx="9919184" cy="10643197"/>
            </a:xfrm>
            <a:custGeom>
              <a:avLst/>
              <a:gdLst/>
              <a:ahLst/>
              <a:cxnLst/>
              <a:rect r="r" b="b" t="t" l="l"/>
              <a:pathLst>
                <a:path h="10643197" w="9919184">
                  <a:moveTo>
                    <a:pt x="9919184" y="10643197"/>
                  </a:moveTo>
                  <a:lnTo>
                    <a:pt x="0" y="10635577"/>
                  </a:lnTo>
                  <a:lnTo>
                    <a:pt x="0" y="3704566"/>
                  </a:lnTo>
                  <a:lnTo>
                    <a:pt x="17780" y="19050"/>
                  </a:lnTo>
                  <a:lnTo>
                    <a:pt x="4944562" y="0"/>
                  </a:lnTo>
                  <a:lnTo>
                    <a:pt x="9900134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3810" y="0"/>
              <a:ext cx="9948394" cy="10669867"/>
            </a:xfrm>
            <a:custGeom>
              <a:avLst/>
              <a:gdLst/>
              <a:ahLst/>
              <a:cxnLst/>
              <a:rect r="r" b="b" t="t" l="l"/>
              <a:pathLst>
                <a:path h="10669867" w="9948394">
                  <a:moveTo>
                    <a:pt x="9914104" y="21590"/>
                  </a:moveTo>
                  <a:cubicBezTo>
                    <a:pt x="9915375" y="34290"/>
                    <a:pt x="9915375" y="44450"/>
                    <a:pt x="9916644" y="54610"/>
                  </a:cubicBezTo>
                  <a:cubicBezTo>
                    <a:pt x="9919185" y="227485"/>
                    <a:pt x="9920454" y="463767"/>
                    <a:pt x="9922994" y="691610"/>
                  </a:cubicBezTo>
                  <a:cubicBezTo>
                    <a:pt x="9922994" y="1020716"/>
                    <a:pt x="9935694" y="7510018"/>
                    <a:pt x="9942044" y="7839124"/>
                  </a:cubicBezTo>
                  <a:cubicBezTo>
                    <a:pt x="9948394" y="8337003"/>
                    <a:pt x="9944585" y="8843320"/>
                    <a:pt x="9944585" y="9341199"/>
                  </a:cubicBezTo>
                  <a:cubicBezTo>
                    <a:pt x="9944585" y="9780007"/>
                    <a:pt x="9945854" y="10185061"/>
                    <a:pt x="9947125" y="10608907"/>
                  </a:cubicBezTo>
                  <a:cubicBezTo>
                    <a:pt x="9947125" y="10630497"/>
                    <a:pt x="9947125" y="10644467"/>
                    <a:pt x="9947125" y="10668597"/>
                  </a:cubicBezTo>
                  <a:cubicBezTo>
                    <a:pt x="9924264" y="10668597"/>
                    <a:pt x="9903944" y="10669867"/>
                    <a:pt x="9856918" y="10668597"/>
                  </a:cubicBezTo>
                  <a:cubicBezTo>
                    <a:pt x="9349919" y="10663517"/>
                    <a:pt x="8835121" y="10669867"/>
                    <a:pt x="8328122" y="10664787"/>
                  </a:cubicBezTo>
                  <a:cubicBezTo>
                    <a:pt x="8023923" y="10660977"/>
                    <a:pt x="7727523" y="10663517"/>
                    <a:pt x="7423325" y="10660977"/>
                  </a:cubicBezTo>
                  <a:cubicBezTo>
                    <a:pt x="7282925" y="10659707"/>
                    <a:pt x="7142525" y="10658437"/>
                    <a:pt x="7002125" y="10657167"/>
                  </a:cubicBezTo>
                  <a:cubicBezTo>
                    <a:pt x="6916325" y="10657167"/>
                    <a:pt x="6838326" y="10658437"/>
                    <a:pt x="6752526" y="10658437"/>
                  </a:cubicBezTo>
                  <a:cubicBezTo>
                    <a:pt x="6534127" y="10657167"/>
                    <a:pt x="5933528" y="10658437"/>
                    <a:pt x="5715129" y="10657167"/>
                  </a:cubicBezTo>
                  <a:cubicBezTo>
                    <a:pt x="5559129" y="10655897"/>
                    <a:pt x="2439138" y="10664787"/>
                    <a:pt x="2283139" y="10663517"/>
                  </a:cubicBezTo>
                  <a:cubicBezTo>
                    <a:pt x="2244139" y="10663517"/>
                    <a:pt x="2197339" y="10664787"/>
                    <a:pt x="2158339" y="10664787"/>
                  </a:cubicBezTo>
                  <a:cubicBezTo>
                    <a:pt x="2064739" y="10664787"/>
                    <a:pt x="1978939" y="10666057"/>
                    <a:pt x="1885340" y="10666057"/>
                  </a:cubicBezTo>
                  <a:cubicBezTo>
                    <a:pt x="1651340" y="10666057"/>
                    <a:pt x="1425141" y="10664787"/>
                    <a:pt x="1191142" y="10663517"/>
                  </a:cubicBezTo>
                  <a:cubicBezTo>
                    <a:pt x="1050742" y="10662247"/>
                    <a:pt x="910342" y="10660977"/>
                    <a:pt x="777743" y="10659707"/>
                  </a:cubicBezTo>
                  <a:cubicBezTo>
                    <a:pt x="528143" y="10658437"/>
                    <a:pt x="278544" y="10657167"/>
                    <a:pt x="48260" y="10657167"/>
                  </a:cubicBezTo>
                  <a:cubicBezTo>
                    <a:pt x="38100" y="10657167"/>
                    <a:pt x="29210" y="10657167"/>
                    <a:pt x="19050" y="10655897"/>
                  </a:cubicBezTo>
                  <a:cubicBezTo>
                    <a:pt x="10160" y="10654627"/>
                    <a:pt x="5080" y="10648277"/>
                    <a:pt x="7620" y="10639387"/>
                  </a:cubicBezTo>
                  <a:cubicBezTo>
                    <a:pt x="16510" y="10606992"/>
                    <a:pt x="12700" y="10396027"/>
                    <a:pt x="11430" y="10176622"/>
                  </a:cubicBezTo>
                  <a:cubicBezTo>
                    <a:pt x="10160" y="9729376"/>
                    <a:pt x="6350" y="9290567"/>
                    <a:pt x="7620" y="8843320"/>
                  </a:cubicBezTo>
                  <a:cubicBezTo>
                    <a:pt x="5080" y="8286371"/>
                    <a:pt x="0" y="1392015"/>
                    <a:pt x="7620" y="826627"/>
                  </a:cubicBezTo>
                  <a:cubicBezTo>
                    <a:pt x="8890" y="716925"/>
                    <a:pt x="7620" y="598784"/>
                    <a:pt x="8890" y="489082"/>
                  </a:cubicBezTo>
                  <a:cubicBezTo>
                    <a:pt x="10160" y="311871"/>
                    <a:pt x="12700" y="11778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3545" y="30480"/>
                    <a:pt x="208344" y="29210"/>
                  </a:cubicBezTo>
                  <a:cubicBezTo>
                    <a:pt x="418944" y="25400"/>
                    <a:pt x="629543" y="22860"/>
                    <a:pt x="847943" y="20320"/>
                  </a:cubicBezTo>
                  <a:cubicBezTo>
                    <a:pt x="996142" y="17780"/>
                    <a:pt x="1144342" y="16510"/>
                    <a:pt x="1284741" y="13970"/>
                  </a:cubicBezTo>
                  <a:cubicBezTo>
                    <a:pt x="1425141" y="11430"/>
                    <a:pt x="1573341" y="8890"/>
                    <a:pt x="1713740" y="8890"/>
                  </a:cubicBezTo>
                  <a:cubicBezTo>
                    <a:pt x="1869740" y="7620"/>
                    <a:pt x="2025739" y="10160"/>
                    <a:pt x="2181739" y="8890"/>
                  </a:cubicBezTo>
                  <a:cubicBezTo>
                    <a:pt x="2376738" y="8890"/>
                    <a:pt x="5910129" y="6350"/>
                    <a:pt x="6105128" y="5080"/>
                  </a:cubicBezTo>
                  <a:cubicBezTo>
                    <a:pt x="6292327" y="3810"/>
                    <a:pt x="6479527" y="2540"/>
                    <a:pt x="6674526" y="2540"/>
                  </a:cubicBezTo>
                  <a:cubicBezTo>
                    <a:pt x="6994326" y="1270"/>
                    <a:pt x="7306325" y="0"/>
                    <a:pt x="7626124" y="0"/>
                  </a:cubicBezTo>
                  <a:cubicBezTo>
                    <a:pt x="7758723" y="0"/>
                    <a:pt x="7899123" y="2540"/>
                    <a:pt x="8031722" y="2540"/>
                  </a:cubicBezTo>
                  <a:cubicBezTo>
                    <a:pt x="8398322" y="3810"/>
                    <a:pt x="8772720" y="5080"/>
                    <a:pt x="9139320" y="7620"/>
                  </a:cubicBezTo>
                  <a:cubicBezTo>
                    <a:pt x="9334319" y="8890"/>
                    <a:pt x="9529318" y="12700"/>
                    <a:pt x="9724318" y="16510"/>
                  </a:cubicBezTo>
                  <a:cubicBezTo>
                    <a:pt x="9771118" y="16510"/>
                    <a:pt x="9817918" y="16510"/>
                    <a:pt x="9856917" y="16510"/>
                  </a:cubicBezTo>
                  <a:cubicBezTo>
                    <a:pt x="9895054" y="17780"/>
                    <a:pt x="9903944" y="20320"/>
                    <a:pt x="9914104" y="21590"/>
                  </a:cubicBezTo>
                  <a:close/>
                  <a:moveTo>
                    <a:pt x="9924264" y="10652087"/>
                  </a:moveTo>
                  <a:cubicBezTo>
                    <a:pt x="9925535" y="10635577"/>
                    <a:pt x="9926804" y="10622877"/>
                    <a:pt x="9926804" y="10610177"/>
                  </a:cubicBezTo>
                  <a:cubicBezTo>
                    <a:pt x="9925535" y="10142868"/>
                    <a:pt x="9924264" y="9695621"/>
                    <a:pt x="9924264" y="9214620"/>
                  </a:cubicBezTo>
                  <a:cubicBezTo>
                    <a:pt x="9924264" y="8995215"/>
                    <a:pt x="9926804" y="8775812"/>
                    <a:pt x="9925535" y="8556407"/>
                  </a:cubicBezTo>
                  <a:cubicBezTo>
                    <a:pt x="9925535" y="8353880"/>
                    <a:pt x="9924264" y="8142915"/>
                    <a:pt x="9922994" y="7940387"/>
                  </a:cubicBezTo>
                  <a:cubicBezTo>
                    <a:pt x="9917914" y="7628158"/>
                    <a:pt x="9906485" y="1164172"/>
                    <a:pt x="9906485" y="851943"/>
                  </a:cubicBezTo>
                  <a:cubicBezTo>
                    <a:pt x="9903944" y="590346"/>
                    <a:pt x="9901404" y="320310"/>
                    <a:pt x="9898864" y="63500"/>
                  </a:cubicBezTo>
                  <a:cubicBezTo>
                    <a:pt x="9897594" y="44450"/>
                    <a:pt x="9896325" y="43180"/>
                    <a:pt x="9833518" y="41910"/>
                  </a:cubicBezTo>
                  <a:cubicBezTo>
                    <a:pt x="9810118" y="41910"/>
                    <a:pt x="9794518" y="41910"/>
                    <a:pt x="9771118" y="40640"/>
                  </a:cubicBezTo>
                  <a:cubicBezTo>
                    <a:pt x="9576119" y="36830"/>
                    <a:pt x="9373319" y="31750"/>
                    <a:pt x="9178320" y="30480"/>
                  </a:cubicBezTo>
                  <a:cubicBezTo>
                    <a:pt x="8702521" y="26670"/>
                    <a:pt x="8218923" y="25400"/>
                    <a:pt x="7743124" y="22860"/>
                  </a:cubicBezTo>
                  <a:cubicBezTo>
                    <a:pt x="7672924" y="22860"/>
                    <a:pt x="7594924" y="22860"/>
                    <a:pt x="7524725" y="22860"/>
                  </a:cubicBezTo>
                  <a:cubicBezTo>
                    <a:pt x="7407725" y="22860"/>
                    <a:pt x="7290725" y="22860"/>
                    <a:pt x="7181525" y="22860"/>
                  </a:cubicBezTo>
                  <a:cubicBezTo>
                    <a:pt x="6931926" y="22860"/>
                    <a:pt x="6682326" y="22860"/>
                    <a:pt x="6440527" y="24130"/>
                  </a:cubicBezTo>
                  <a:cubicBezTo>
                    <a:pt x="6229928" y="25400"/>
                    <a:pt x="2680937" y="29210"/>
                    <a:pt x="2470338" y="29210"/>
                  </a:cubicBezTo>
                  <a:cubicBezTo>
                    <a:pt x="2127139" y="29210"/>
                    <a:pt x="1783940" y="26670"/>
                    <a:pt x="1440741" y="33020"/>
                  </a:cubicBezTo>
                  <a:cubicBezTo>
                    <a:pt x="1261341" y="36830"/>
                    <a:pt x="1089742" y="36830"/>
                    <a:pt x="918142" y="38100"/>
                  </a:cubicBezTo>
                  <a:cubicBezTo>
                    <a:pt x="621743" y="41910"/>
                    <a:pt x="325344" y="45720"/>
                    <a:pt x="49530" y="50800"/>
                  </a:cubicBezTo>
                  <a:cubicBezTo>
                    <a:pt x="36830" y="50800"/>
                    <a:pt x="34290" y="53340"/>
                    <a:pt x="33020" y="92467"/>
                  </a:cubicBezTo>
                  <a:cubicBezTo>
                    <a:pt x="31750" y="244362"/>
                    <a:pt x="31750" y="396258"/>
                    <a:pt x="30480" y="548153"/>
                  </a:cubicBezTo>
                  <a:cubicBezTo>
                    <a:pt x="29210" y="801312"/>
                    <a:pt x="26670" y="1046032"/>
                    <a:pt x="25400" y="1299190"/>
                  </a:cubicBezTo>
                  <a:cubicBezTo>
                    <a:pt x="20320" y="1569226"/>
                    <a:pt x="26670" y="8168231"/>
                    <a:pt x="29210" y="8438266"/>
                  </a:cubicBezTo>
                  <a:cubicBezTo>
                    <a:pt x="29210" y="8725180"/>
                    <a:pt x="29210" y="9020532"/>
                    <a:pt x="30480" y="9307444"/>
                  </a:cubicBezTo>
                  <a:cubicBezTo>
                    <a:pt x="30480" y="9518410"/>
                    <a:pt x="33020" y="9729376"/>
                    <a:pt x="33020" y="9940341"/>
                  </a:cubicBezTo>
                  <a:cubicBezTo>
                    <a:pt x="33020" y="10168184"/>
                    <a:pt x="33020" y="10396027"/>
                    <a:pt x="31750" y="10610177"/>
                  </a:cubicBezTo>
                  <a:cubicBezTo>
                    <a:pt x="31750" y="10613987"/>
                    <a:pt x="31750" y="10616527"/>
                    <a:pt x="31750" y="10620337"/>
                  </a:cubicBezTo>
                  <a:cubicBezTo>
                    <a:pt x="31750" y="10630497"/>
                    <a:pt x="35560" y="10634307"/>
                    <a:pt x="44450" y="10634307"/>
                  </a:cubicBezTo>
                  <a:cubicBezTo>
                    <a:pt x="99145" y="10634307"/>
                    <a:pt x="208344" y="10635577"/>
                    <a:pt x="309744" y="10635577"/>
                  </a:cubicBezTo>
                  <a:cubicBezTo>
                    <a:pt x="457944" y="10635577"/>
                    <a:pt x="613943" y="10633037"/>
                    <a:pt x="762143" y="10635577"/>
                  </a:cubicBezTo>
                  <a:cubicBezTo>
                    <a:pt x="1003942" y="10639387"/>
                    <a:pt x="1245742" y="10641927"/>
                    <a:pt x="1487541" y="10640657"/>
                  </a:cubicBezTo>
                  <a:cubicBezTo>
                    <a:pt x="1643541" y="10639387"/>
                    <a:pt x="1791740" y="10641927"/>
                    <a:pt x="1947740" y="10641927"/>
                  </a:cubicBezTo>
                  <a:cubicBezTo>
                    <a:pt x="2173939" y="10641927"/>
                    <a:pt x="2400138" y="10640657"/>
                    <a:pt x="2626338" y="10641927"/>
                  </a:cubicBezTo>
                  <a:cubicBezTo>
                    <a:pt x="2961737" y="10643197"/>
                    <a:pt x="6643326" y="10633037"/>
                    <a:pt x="6986526" y="10635577"/>
                  </a:cubicBezTo>
                  <a:cubicBezTo>
                    <a:pt x="7134725" y="10636847"/>
                    <a:pt x="7282925" y="10638117"/>
                    <a:pt x="7423325" y="10638117"/>
                  </a:cubicBezTo>
                  <a:cubicBezTo>
                    <a:pt x="7680724" y="10640657"/>
                    <a:pt x="7930323" y="10636847"/>
                    <a:pt x="8187722" y="10640657"/>
                  </a:cubicBezTo>
                  <a:cubicBezTo>
                    <a:pt x="8398322" y="10643197"/>
                    <a:pt x="8608921" y="10643197"/>
                    <a:pt x="8819521" y="10645737"/>
                  </a:cubicBezTo>
                  <a:cubicBezTo>
                    <a:pt x="9131520" y="10649547"/>
                    <a:pt x="9443519" y="10652087"/>
                    <a:pt x="9755518" y="10653357"/>
                  </a:cubicBezTo>
                  <a:cubicBezTo>
                    <a:pt x="9872518" y="10653357"/>
                    <a:pt x="9903944" y="10652087"/>
                    <a:pt x="9924264" y="1065208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5840141" y="2379219"/>
            <a:ext cx="740551" cy="866637"/>
          </a:xfrm>
          <a:custGeom>
            <a:avLst/>
            <a:gdLst/>
            <a:ahLst/>
            <a:cxnLst/>
            <a:rect r="r" b="b" t="t" l="l"/>
            <a:pathLst>
              <a:path h="866637" w="740551">
                <a:moveTo>
                  <a:pt x="0" y="0"/>
                </a:moveTo>
                <a:lnTo>
                  <a:pt x="740551" y="0"/>
                </a:lnTo>
                <a:lnTo>
                  <a:pt x="740551" y="866637"/>
                </a:lnTo>
                <a:lnTo>
                  <a:pt x="0" y="866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61058" b="-7281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96709" y="3159894"/>
            <a:ext cx="420619" cy="581051"/>
          </a:xfrm>
          <a:custGeom>
            <a:avLst/>
            <a:gdLst/>
            <a:ahLst/>
            <a:cxnLst/>
            <a:rect r="r" b="b" t="t" l="l"/>
            <a:pathLst>
              <a:path h="581051" w="420619">
                <a:moveTo>
                  <a:pt x="0" y="0"/>
                </a:moveTo>
                <a:lnTo>
                  <a:pt x="420620" y="0"/>
                </a:lnTo>
                <a:lnTo>
                  <a:pt x="420620" y="581051"/>
                </a:lnTo>
                <a:lnTo>
                  <a:pt x="0" y="5810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90446" t="0" r="0" b="-164015"/>
            </a:stretch>
          </a:blipFill>
        </p:spPr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9825273" y="608383"/>
            <a:ext cx="8115300" cy="2637472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 rot="0">
            <a:off x="625849" y="384069"/>
            <a:ext cx="8518151" cy="1279599"/>
            <a:chOff x="0" y="0"/>
            <a:chExt cx="2243464" cy="33701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243464" cy="337014"/>
            </a:xfrm>
            <a:custGeom>
              <a:avLst/>
              <a:gdLst/>
              <a:ahLst/>
              <a:cxnLst/>
              <a:rect r="r" b="b" t="t" l="l"/>
              <a:pathLst>
                <a:path h="337014" w="2243464">
                  <a:moveTo>
                    <a:pt x="46353" y="0"/>
                  </a:moveTo>
                  <a:lnTo>
                    <a:pt x="2197111" y="0"/>
                  </a:lnTo>
                  <a:cubicBezTo>
                    <a:pt x="2222711" y="0"/>
                    <a:pt x="2243464" y="20753"/>
                    <a:pt x="2243464" y="46353"/>
                  </a:cubicBezTo>
                  <a:lnTo>
                    <a:pt x="2243464" y="290661"/>
                  </a:lnTo>
                  <a:cubicBezTo>
                    <a:pt x="2243464" y="316261"/>
                    <a:pt x="2222711" y="337014"/>
                    <a:pt x="2197111" y="337014"/>
                  </a:cubicBezTo>
                  <a:lnTo>
                    <a:pt x="46353" y="337014"/>
                  </a:lnTo>
                  <a:cubicBezTo>
                    <a:pt x="34059" y="337014"/>
                    <a:pt x="22269" y="332130"/>
                    <a:pt x="13576" y="323437"/>
                  </a:cubicBezTo>
                  <a:cubicBezTo>
                    <a:pt x="4884" y="314745"/>
                    <a:pt x="0" y="302955"/>
                    <a:pt x="0" y="290661"/>
                  </a:cubicBezTo>
                  <a:lnTo>
                    <a:pt x="0" y="46353"/>
                  </a:lnTo>
                  <a:cubicBezTo>
                    <a:pt x="0" y="20753"/>
                    <a:pt x="20753" y="0"/>
                    <a:pt x="46353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625849" y="631825"/>
            <a:ext cx="8518151" cy="698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Waldemar"/>
              </a:rPr>
              <a:t>Хто швидше?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9792885" y="3108601"/>
            <a:ext cx="8180076" cy="6149699"/>
          </a:xfrm>
          <a:custGeom>
            <a:avLst/>
            <a:gdLst/>
            <a:ahLst/>
            <a:cxnLst/>
            <a:rect r="r" b="b" t="t" l="l"/>
            <a:pathLst>
              <a:path h="6149699" w="8180076">
                <a:moveTo>
                  <a:pt x="0" y="0"/>
                </a:moveTo>
                <a:lnTo>
                  <a:pt x="8180075" y="0"/>
                </a:lnTo>
                <a:lnTo>
                  <a:pt x="8180075" y="6149699"/>
                </a:lnTo>
                <a:lnTo>
                  <a:pt x="0" y="614969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25849" y="1662503"/>
            <a:ext cx="8452661" cy="8094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група 1 — проїхати автомобільною дорогою із м. Верещина 450 м на північ. У якому напрямку від цього місця розташоване озеро Івля? Обчисліть, яку відстань потрібно пройти уздовж струмка, щоб дістатися до озера;</a:t>
            </a:r>
          </a:p>
          <a:p>
            <a:pPr algn="ctr">
              <a:lnSpc>
                <a:spcPts val="3780"/>
              </a:lnSpc>
              <a:spcBef>
                <a:spcPct val="0"/>
              </a:spcBef>
            </a:pPr>
          </a:p>
          <a:p>
            <a:pPr algn="ctr">
              <a:lnSpc>
                <a:spcPts val="3780"/>
              </a:lnSpc>
              <a:spcBef>
                <a:spcPct val="0"/>
              </a:spcBef>
            </a:pPr>
          </a:p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група 2 — пройти ґрунтовою дорогою із </a:t>
            </a:r>
          </a:p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с. Городянка до лісництва. У якому напрямку від села воно розташоване? Яку відстань потрібно пройти?</a:t>
            </a:r>
          </a:p>
          <a:p>
            <a:pPr algn="ctr">
              <a:lnSpc>
                <a:spcPts val="3780"/>
              </a:lnSpc>
              <a:spcBef>
                <a:spcPct val="0"/>
              </a:spcBef>
            </a:pPr>
          </a:p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група 3 — йти від озера Івля спочатку польовою, потім ґрунтовою і знову польовою дорогою до джерела Чисте. У якому напрямку воно розташоване? Яку відстань загалом потрібно пройти до джерела?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1106231">
            <a:off x="16148396" y="7321110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0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0" y="4114800"/>
                </a:lnTo>
                <a:lnTo>
                  <a:pt x="3912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687605">
            <a:off x="-358794" y="-276437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61790" y="7000180"/>
            <a:ext cx="3136279" cy="3136279"/>
          </a:xfrm>
          <a:custGeom>
            <a:avLst/>
            <a:gdLst/>
            <a:ahLst/>
            <a:cxnLst/>
            <a:rect r="r" b="b" t="t" l="l"/>
            <a:pathLst>
              <a:path h="3136279" w="3136279">
                <a:moveTo>
                  <a:pt x="0" y="0"/>
                </a:moveTo>
                <a:lnTo>
                  <a:pt x="3136279" y="0"/>
                </a:lnTo>
                <a:lnTo>
                  <a:pt x="3136279" y="3136278"/>
                </a:lnTo>
                <a:lnTo>
                  <a:pt x="0" y="31362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294148"/>
            <a:ext cx="15936269" cy="8964152"/>
          </a:xfrm>
          <a:custGeom>
            <a:avLst/>
            <a:gdLst/>
            <a:ahLst/>
            <a:cxnLst/>
            <a:rect r="r" b="b" t="t" l="l"/>
            <a:pathLst>
              <a:path h="8964152" w="15936269">
                <a:moveTo>
                  <a:pt x="0" y="0"/>
                </a:moveTo>
                <a:lnTo>
                  <a:pt x="15936269" y="0"/>
                </a:lnTo>
                <a:lnTo>
                  <a:pt x="15936269" y="8964152"/>
                </a:lnTo>
                <a:lnTo>
                  <a:pt x="0" y="89641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18288000" cy="10287000"/>
          </a:xfrm>
          <a:prstGeom prst="rect">
            <a:avLst/>
          </a:prstGeom>
          <a:solidFill>
            <a:srgbClr val="9EC1B0"/>
          </a:solidFill>
        </p:spPr>
      </p:sp>
      <p:grpSp>
        <p:nvGrpSpPr>
          <p:cNvPr name="Group 3" id="3"/>
          <p:cNvGrpSpPr/>
          <p:nvPr/>
        </p:nvGrpSpPr>
        <p:grpSpPr>
          <a:xfrm rot="0">
            <a:off x="914747" y="723649"/>
            <a:ext cx="16548369" cy="8820710"/>
            <a:chOff x="0" y="0"/>
            <a:chExt cx="18158403" cy="96789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10160" y="16510"/>
              <a:ext cx="18135543" cy="9650960"/>
            </a:xfrm>
            <a:custGeom>
              <a:avLst/>
              <a:gdLst/>
              <a:ahLst/>
              <a:cxnLst/>
              <a:rect r="r" b="b" t="t" l="l"/>
              <a:pathLst>
                <a:path h="9650960" w="18135543">
                  <a:moveTo>
                    <a:pt x="18135543" y="9650960"/>
                  </a:moveTo>
                  <a:lnTo>
                    <a:pt x="0" y="9643341"/>
                  </a:lnTo>
                  <a:lnTo>
                    <a:pt x="0" y="3360432"/>
                  </a:lnTo>
                  <a:lnTo>
                    <a:pt x="17780" y="19050"/>
                  </a:lnTo>
                  <a:lnTo>
                    <a:pt x="9042177" y="0"/>
                  </a:lnTo>
                  <a:lnTo>
                    <a:pt x="18116493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3810" y="0"/>
              <a:ext cx="18164753" cy="9677630"/>
            </a:xfrm>
            <a:custGeom>
              <a:avLst/>
              <a:gdLst/>
              <a:ahLst/>
              <a:cxnLst/>
              <a:rect r="r" b="b" t="t" l="l"/>
              <a:pathLst>
                <a:path h="9677630" w="18164753">
                  <a:moveTo>
                    <a:pt x="18130463" y="21590"/>
                  </a:moveTo>
                  <a:cubicBezTo>
                    <a:pt x="18131733" y="34290"/>
                    <a:pt x="18131733" y="44450"/>
                    <a:pt x="18133003" y="54610"/>
                  </a:cubicBezTo>
                  <a:cubicBezTo>
                    <a:pt x="18135544" y="212132"/>
                    <a:pt x="18136813" y="426178"/>
                    <a:pt x="18139353" y="632578"/>
                  </a:cubicBezTo>
                  <a:cubicBezTo>
                    <a:pt x="18139353" y="930712"/>
                    <a:pt x="18152053" y="6809308"/>
                    <a:pt x="18158403" y="7107442"/>
                  </a:cubicBezTo>
                  <a:cubicBezTo>
                    <a:pt x="18164753" y="7558466"/>
                    <a:pt x="18160944" y="8017133"/>
                    <a:pt x="18160944" y="8468157"/>
                  </a:cubicBezTo>
                  <a:cubicBezTo>
                    <a:pt x="18160944" y="8865669"/>
                    <a:pt x="18162213" y="9232604"/>
                    <a:pt x="18163483" y="9616670"/>
                  </a:cubicBezTo>
                  <a:cubicBezTo>
                    <a:pt x="18163483" y="9638261"/>
                    <a:pt x="18163483" y="9652230"/>
                    <a:pt x="18163483" y="9676361"/>
                  </a:cubicBezTo>
                  <a:cubicBezTo>
                    <a:pt x="18140624" y="9676361"/>
                    <a:pt x="18120303" y="9677630"/>
                    <a:pt x="18046627" y="9676361"/>
                  </a:cubicBezTo>
                  <a:cubicBezTo>
                    <a:pt x="17116083" y="9671280"/>
                    <a:pt x="16171223" y="9677630"/>
                    <a:pt x="15240680" y="9672551"/>
                  </a:cubicBezTo>
                  <a:cubicBezTo>
                    <a:pt x="14682354" y="9668740"/>
                    <a:pt x="14138344" y="9671280"/>
                    <a:pt x="13580019" y="9668740"/>
                  </a:cubicBezTo>
                  <a:cubicBezTo>
                    <a:pt x="13322330" y="9667470"/>
                    <a:pt x="13064641" y="9666201"/>
                    <a:pt x="12806952" y="9664930"/>
                  </a:cubicBezTo>
                  <a:cubicBezTo>
                    <a:pt x="12649475" y="9664930"/>
                    <a:pt x="12506315" y="9666201"/>
                    <a:pt x="12348839" y="9666201"/>
                  </a:cubicBezTo>
                  <a:cubicBezTo>
                    <a:pt x="11947989" y="9664930"/>
                    <a:pt x="10845653" y="9666201"/>
                    <a:pt x="10444804" y="9664930"/>
                  </a:cubicBezTo>
                  <a:cubicBezTo>
                    <a:pt x="10158482" y="9663661"/>
                    <a:pt x="4432063" y="9672551"/>
                    <a:pt x="4145742" y="9671280"/>
                  </a:cubicBezTo>
                  <a:cubicBezTo>
                    <a:pt x="4074162" y="9671280"/>
                    <a:pt x="3988265" y="9672551"/>
                    <a:pt x="3916685" y="9672551"/>
                  </a:cubicBezTo>
                  <a:cubicBezTo>
                    <a:pt x="3744893" y="9672551"/>
                    <a:pt x="3587416" y="9673820"/>
                    <a:pt x="3415623" y="9673820"/>
                  </a:cubicBezTo>
                  <a:cubicBezTo>
                    <a:pt x="2986142" y="9673820"/>
                    <a:pt x="2570976" y="9672551"/>
                    <a:pt x="2141495" y="9671280"/>
                  </a:cubicBezTo>
                  <a:cubicBezTo>
                    <a:pt x="1883806" y="9670011"/>
                    <a:pt x="1626117" y="9668740"/>
                    <a:pt x="1382744" y="9667470"/>
                  </a:cubicBezTo>
                  <a:cubicBezTo>
                    <a:pt x="924631" y="9666201"/>
                    <a:pt x="466517" y="9664930"/>
                    <a:pt x="48260" y="9664930"/>
                  </a:cubicBezTo>
                  <a:cubicBezTo>
                    <a:pt x="38100" y="9664930"/>
                    <a:pt x="29210" y="9664930"/>
                    <a:pt x="19050" y="9663661"/>
                  </a:cubicBezTo>
                  <a:cubicBezTo>
                    <a:pt x="10160" y="9662390"/>
                    <a:pt x="5080" y="9656040"/>
                    <a:pt x="7620" y="9647151"/>
                  </a:cubicBezTo>
                  <a:cubicBezTo>
                    <a:pt x="16510" y="9614827"/>
                    <a:pt x="12700" y="9423715"/>
                    <a:pt x="11430" y="9224959"/>
                  </a:cubicBezTo>
                  <a:cubicBezTo>
                    <a:pt x="10160" y="8819803"/>
                    <a:pt x="6350" y="8422291"/>
                    <a:pt x="7620" y="8017133"/>
                  </a:cubicBezTo>
                  <a:cubicBezTo>
                    <a:pt x="5080" y="7512599"/>
                    <a:pt x="0" y="1267068"/>
                    <a:pt x="7620" y="754889"/>
                  </a:cubicBezTo>
                  <a:cubicBezTo>
                    <a:pt x="8890" y="655511"/>
                    <a:pt x="7620" y="548489"/>
                    <a:pt x="8890" y="449111"/>
                  </a:cubicBezTo>
                  <a:cubicBezTo>
                    <a:pt x="10160" y="288577"/>
                    <a:pt x="12700" y="11275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108616" y="30480"/>
                    <a:pt x="337673" y="29210"/>
                  </a:cubicBezTo>
                  <a:cubicBezTo>
                    <a:pt x="724206" y="25400"/>
                    <a:pt x="1110740" y="22860"/>
                    <a:pt x="1511589" y="20320"/>
                  </a:cubicBezTo>
                  <a:cubicBezTo>
                    <a:pt x="1783594" y="17780"/>
                    <a:pt x="2055599" y="16510"/>
                    <a:pt x="2313288" y="13970"/>
                  </a:cubicBezTo>
                  <a:cubicBezTo>
                    <a:pt x="2570977" y="11430"/>
                    <a:pt x="2842981" y="8890"/>
                    <a:pt x="3100670" y="8890"/>
                  </a:cubicBezTo>
                  <a:cubicBezTo>
                    <a:pt x="3386991" y="7620"/>
                    <a:pt x="3673312" y="10160"/>
                    <a:pt x="3959633" y="8890"/>
                  </a:cubicBezTo>
                  <a:cubicBezTo>
                    <a:pt x="4317535" y="8890"/>
                    <a:pt x="10802705" y="6350"/>
                    <a:pt x="11160607" y="5080"/>
                  </a:cubicBezTo>
                  <a:cubicBezTo>
                    <a:pt x="11504192" y="3810"/>
                    <a:pt x="11847777" y="2540"/>
                    <a:pt x="12205678" y="2540"/>
                  </a:cubicBezTo>
                  <a:cubicBezTo>
                    <a:pt x="12792636" y="1270"/>
                    <a:pt x="13365278" y="0"/>
                    <a:pt x="13952236" y="0"/>
                  </a:cubicBezTo>
                  <a:cubicBezTo>
                    <a:pt x="14195609" y="0"/>
                    <a:pt x="14453299" y="2540"/>
                    <a:pt x="14696671" y="2540"/>
                  </a:cubicBezTo>
                  <a:cubicBezTo>
                    <a:pt x="15369525" y="3810"/>
                    <a:pt x="16056695" y="5080"/>
                    <a:pt x="16729550" y="7620"/>
                  </a:cubicBezTo>
                  <a:cubicBezTo>
                    <a:pt x="17087451" y="8890"/>
                    <a:pt x="17445352" y="12700"/>
                    <a:pt x="17803254" y="16510"/>
                  </a:cubicBezTo>
                  <a:cubicBezTo>
                    <a:pt x="17889149" y="16510"/>
                    <a:pt x="17975046" y="16510"/>
                    <a:pt x="18046627" y="16510"/>
                  </a:cubicBezTo>
                  <a:cubicBezTo>
                    <a:pt x="18111413" y="17780"/>
                    <a:pt x="18120303" y="20320"/>
                    <a:pt x="18130463" y="21590"/>
                  </a:cubicBezTo>
                  <a:close/>
                  <a:moveTo>
                    <a:pt x="18140624" y="9659851"/>
                  </a:moveTo>
                  <a:cubicBezTo>
                    <a:pt x="18141894" y="9643340"/>
                    <a:pt x="18143163" y="9630640"/>
                    <a:pt x="18143163" y="9617940"/>
                  </a:cubicBezTo>
                  <a:cubicBezTo>
                    <a:pt x="18141894" y="9194381"/>
                    <a:pt x="18140624" y="8789225"/>
                    <a:pt x="18140624" y="8353490"/>
                  </a:cubicBezTo>
                  <a:cubicBezTo>
                    <a:pt x="18140624" y="8154734"/>
                    <a:pt x="18143163" y="7955978"/>
                    <a:pt x="18141894" y="7757222"/>
                  </a:cubicBezTo>
                  <a:cubicBezTo>
                    <a:pt x="18141894" y="7573755"/>
                    <a:pt x="18140624" y="7382643"/>
                    <a:pt x="18139353" y="7199175"/>
                  </a:cubicBezTo>
                  <a:cubicBezTo>
                    <a:pt x="18134274" y="6916331"/>
                    <a:pt x="18122844" y="1060668"/>
                    <a:pt x="18122844" y="777823"/>
                  </a:cubicBezTo>
                  <a:cubicBezTo>
                    <a:pt x="18120303" y="540844"/>
                    <a:pt x="18117763" y="296221"/>
                    <a:pt x="18115224" y="63500"/>
                  </a:cubicBezTo>
                  <a:cubicBezTo>
                    <a:pt x="18113953" y="44450"/>
                    <a:pt x="18112683" y="43180"/>
                    <a:pt x="18003679" y="41910"/>
                  </a:cubicBezTo>
                  <a:cubicBezTo>
                    <a:pt x="17960731" y="41910"/>
                    <a:pt x="17932099" y="41910"/>
                    <a:pt x="17889151" y="40640"/>
                  </a:cubicBezTo>
                  <a:cubicBezTo>
                    <a:pt x="17531249" y="36830"/>
                    <a:pt x="17159031" y="31750"/>
                    <a:pt x="16801130" y="30480"/>
                  </a:cubicBezTo>
                  <a:cubicBezTo>
                    <a:pt x="15927852" y="26670"/>
                    <a:pt x="15040257" y="25400"/>
                    <a:pt x="14166978" y="22860"/>
                  </a:cubicBezTo>
                  <a:cubicBezTo>
                    <a:pt x="14038133" y="22860"/>
                    <a:pt x="13894973" y="22860"/>
                    <a:pt x="13766128" y="22860"/>
                  </a:cubicBezTo>
                  <a:cubicBezTo>
                    <a:pt x="13551388" y="22860"/>
                    <a:pt x="13336646" y="22860"/>
                    <a:pt x="13136222" y="22860"/>
                  </a:cubicBezTo>
                  <a:cubicBezTo>
                    <a:pt x="12678108" y="22860"/>
                    <a:pt x="12219995" y="22860"/>
                    <a:pt x="11776197" y="24130"/>
                  </a:cubicBezTo>
                  <a:cubicBezTo>
                    <a:pt x="11389663" y="25400"/>
                    <a:pt x="4875860" y="29210"/>
                    <a:pt x="4489327" y="29210"/>
                  </a:cubicBezTo>
                  <a:cubicBezTo>
                    <a:pt x="3859421" y="29210"/>
                    <a:pt x="3229515" y="26670"/>
                    <a:pt x="2599609" y="33020"/>
                  </a:cubicBezTo>
                  <a:cubicBezTo>
                    <a:pt x="2270339" y="36830"/>
                    <a:pt x="1955387" y="36830"/>
                    <a:pt x="1640433" y="38100"/>
                  </a:cubicBezTo>
                  <a:cubicBezTo>
                    <a:pt x="1096423" y="41910"/>
                    <a:pt x="552414" y="45720"/>
                    <a:pt x="49530" y="50800"/>
                  </a:cubicBezTo>
                  <a:cubicBezTo>
                    <a:pt x="36830" y="50800"/>
                    <a:pt x="34290" y="53340"/>
                    <a:pt x="33020" y="89821"/>
                  </a:cubicBezTo>
                  <a:cubicBezTo>
                    <a:pt x="31750" y="227421"/>
                    <a:pt x="31750" y="365022"/>
                    <a:pt x="30480" y="502622"/>
                  </a:cubicBezTo>
                  <a:cubicBezTo>
                    <a:pt x="29210" y="731956"/>
                    <a:pt x="26670" y="953646"/>
                    <a:pt x="25400" y="1182980"/>
                  </a:cubicBezTo>
                  <a:cubicBezTo>
                    <a:pt x="20320" y="1427603"/>
                    <a:pt x="26670" y="7405577"/>
                    <a:pt x="29210" y="7650199"/>
                  </a:cubicBezTo>
                  <a:cubicBezTo>
                    <a:pt x="29210" y="7910111"/>
                    <a:pt x="29210" y="8177668"/>
                    <a:pt x="30480" y="8437580"/>
                  </a:cubicBezTo>
                  <a:cubicBezTo>
                    <a:pt x="30480" y="8628691"/>
                    <a:pt x="33020" y="8819803"/>
                    <a:pt x="33020" y="9010914"/>
                  </a:cubicBezTo>
                  <a:cubicBezTo>
                    <a:pt x="33020" y="9217315"/>
                    <a:pt x="33020" y="9423715"/>
                    <a:pt x="31750" y="9617940"/>
                  </a:cubicBezTo>
                  <a:cubicBezTo>
                    <a:pt x="31750" y="9621751"/>
                    <a:pt x="31750" y="9624290"/>
                    <a:pt x="31750" y="9628101"/>
                  </a:cubicBezTo>
                  <a:cubicBezTo>
                    <a:pt x="31750" y="9638261"/>
                    <a:pt x="35560" y="9642070"/>
                    <a:pt x="44450" y="9642070"/>
                  </a:cubicBezTo>
                  <a:cubicBezTo>
                    <a:pt x="137248" y="9642070"/>
                    <a:pt x="337673" y="9643340"/>
                    <a:pt x="523781" y="9643340"/>
                  </a:cubicBezTo>
                  <a:cubicBezTo>
                    <a:pt x="795786" y="9643340"/>
                    <a:pt x="1082107" y="9640801"/>
                    <a:pt x="1354112" y="9643340"/>
                  </a:cubicBezTo>
                  <a:cubicBezTo>
                    <a:pt x="1797910" y="9647151"/>
                    <a:pt x="2241708" y="9649690"/>
                    <a:pt x="2685505" y="9648420"/>
                  </a:cubicBezTo>
                  <a:cubicBezTo>
                    <a:pt x="2971826" y="9647151"/>
                    <a:pt x="3243831" y="9649690"/>
                    <a:pt x="3530152" y="9649690"/>
                  </a:cubicBezTo>
                  <a:cubicBezTo>
                    <a:pt x="3945317" y="9649690"/>
                    <a:pt x="4360483" y="9648420"/>
                    <a:pt x="4775648" y="9649690"/>
                  </a:cubicBezTo>
                  <a:cubicBezTo>
                    <a:pt x="5391239" y="9650961"/>
                    <a:pt x="12148414" y="9640801"/>
                    <a:pt x="12778320" y="9643340"/>
                  </a:cubicBezTo>
                  <a:cubicBezTo>
                    <a:pt x="13050325" y="9644611"/>
                    <a:pt x="13322330" y="9645880"/>
                    <a:pt x="13580019" y="9645880"/>
                  </a:cubicBezTo>
                  <a:cubicBezTo>
                    <a:pt x="14052449" y="9648420"/>
                    <a:pt x="14510562" y="9644611"/>
                    <a:pt x="14982992" y="9648420"/>
                  </a:cubicBezTo>
                  <a:cubicBezTo>
                    <a:pt x="15369525" y="9650961"/>
                    <a:pt x="15756059" y="9650961"/>
                    <a:pt x="16142592" y="9653501"/>
                  </a:cubicBezTo>
                  <a:cubicBezTo>
                    <a:pt x="16715233" y="9657311"/>
                    <a:pt x="17287876" y="9659851"/>
                    <a:pt x="17860518" y="9661120"/>
                  </a:cubicBezTo>
                  <a:cubicBezTo>
                    <a:pt x="18075259" y="9661120"/>
                    <a:pt x="18120303" y="9659851"/>
                    <a:pt x="18140624" y="9659851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AutoShape 6" id="6"/>
          <p:cNvSpPr/>
          <p:nvPr/>
        </p:nvSpPr>
        <p:spPr>
          <a:xfrm flipV="true">
            <a:off x="9863234" y="733145"/>
            <a:ext cx="0" cy="882071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0" y="154266"/>
            <a:ext cx="2295651" cy="1748869"/>
          </a:xfrm>
          <a:custGeom>
            <a:avLst/>
            <a:gdLst/>
            <a:ahLst/>
            <a:cxnLst/>
            <a:rect r="r" b="b" t="t" l="l"/>
            <a:pathLst>
              <a:path h="1748869" w="2295651">
                <a:moveTo>
                  <a:pt x="0" y="0"/>
                </a:moveTo>
                <a:lnTo>
                  <a:pt x="2295651" y="0"/>
                </a:lnTo>
                <a:lnTo>
                  <a:pt x="2295651" y="1748868"/>
                </a:lnTo>
                <a:lnTo>
                  <a:pt x="0" y="174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743527" y="8019025"/>
            <a:ext cx="1942306" cy="1966892"/>
          </a:xfrm>
          <a:custGeom>
            <a:avLst/>
            <a:gdLst/>
            <a:ahLst/>
            <a:cxnLst/>
            <a:rect r="r" b="b" t="t" l="l"/>
            <a:pathLst>
              <a:path h="1966892" w="1942306">
                <a:moveTo>
                  <a:pt x="0" y="0"/>
                </a:moveTo>
                <a:lnTo>
                  <a:pt x="1942306" y="0"/>
                </a:lnTo>
                <a:lnTo>
                  <a:pt x="1942306" y="1966892"/>
                </a:lnTo>
                <a:lnTo>
                  <a:pt x="0" y="19668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4703960" y="154266"/>
            <a:ext cx="7677623" cy="1748869"/>
            <a:chOff x="0" y="0"/>
            <a:chExt cx="2022090" cy="46060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22090" cy="460607"/>
            </a:xfrm>
            <a:custGeom>
              <a:avLst/>
              <a:gdLst/>
              <a:ahLst/>
              <a:cxnLst/>
              <a:rect r="r" b="b" t="t" l="l"/>
              <a:pathLst>
                <a:path h="460607" w="2022090">
                  <a:moveTo>
                    <a:pt x="51427" y="0"/>
                  </a:moveTo>
                  <a:lnTo>
                    <a:pt x="1970663" y="0"/>
                  </a:lnTo>
                  <a:cubicBezTo>
                    <a:pt x="1999065" y="0"/>
                    <a:pt x="2022090" y="23025"/>
                    <a:pt x="2022090" y="51427"/>
                  </a:cubicBezTo>
                  <a:lnTo>
                    <a:pt x="2022090" y="409180"/>
                  </a:lnTo>
                  <a:cubicBezTo>
                    <a:pt x="2022090" y="422820"/>
                    <a:pt x="2016672" y="435900"/>
                    <a:pt x="2007027" y="445545"/>
                  </a:cubicBezTo>
                  <a:cubicBezTo>
                    <a:pt x="1997383" y="455189"/>
                    <a:pt x="1984302" y="460607"/>
                    <a:pt x="1970663" y="460607"/>
                  </a:cubicBezTo>
                  <a:lnTo>
                    <a:pt x="51427" y="460607"/>
                  </a:lnTo>
                  <a:cubicBezTo>
                    <a:pt x="37788" y="460607"/>
                    <a:pt x="24707" y="455189"/>
                    <a:pt x="15063" y="445545"/>
                  </a:cubicBezTo>
                  <a:cubicBezTo>
                    <a:pt x="5418" y="435900"/>
                    <a:pt x="0" y="422820"/>
                    <a:pt x="0" y="409180"/>
                  </a:cubicBezTo>
                  <a:lnTo>
                    <a:pt x="0" y="51427"/>
                  </a:lnTo>
                  <a:cubicBezTo>
                    <a:pt x="0" y="37788"/>
                    <a:pt x="5418" y="24707"/>
                    <a:pt x="15063" y="15063"/>
                  </a:cubicBezTo>
                  <a:cubicBezTo>
                    <a:pt x="24707" y="5418"/>
                    <a:pt x="37788" y="0"/>
                    <a:pt x="51427" y="0"/>
                  </a:cubicBezTo>
                  <a:close/>
                </a:path>
              </a:pathLst>
            </a:custGeom>
            <a:solidFill>
              <a:srgbClr val="F6B737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2989338" y="1403195"/>
            <a:ext cx="4269962" cy="1200927"/>
          </a:xfrm>
          <a:custGeom>
            <a:avLst/>
            <a:gdLst/>
            <a:ahLst/>
            <a:cxnLst/>
            <a:rect r="r" b="b" t="t" l="l"/>
            <a:pathLst>
              <a:path h="1200927" w="4269962">
                <a:moveTo>
                  <a:pt x="0" y="0"/>
                </a:moveTo>
                <a:lnTo>
                  <a:pt x="4269962" y="0"/>
                </a:lnTo>
                <a:lnTo>
                  <a:pt x="4269962" y="1200927"/>
                </a:lnTo>
                <a:lnTo>
                  <a:pt x="0" y="12009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406721" y="2975597"/>
            <a:ext cx="3949724" cy="1293535"/>
          </a:xfrm>
          <a:custGeom>
            <a:avLst/>
            <a:gdLst/>
            <a:ahLst/>
            <a:cxnLst/>
            <a:rect r="r" b="b" t="t" l="l"/>
            <a:pathLst>
              <a:path h="1293535" w="3949724">
                <a:moveTo>
                  <a:pt x="0" y="0"/>
                </a:moveTo>
                <a:lnTo>
                  <a:pt x="3949725" y="0"/>
                </a:lnTo>
                <a:lnTo>
                  <a:pt x="3949725" y="1293535"/>
                </a:lnTo>
                <a:lnTo>
                  <a:pt x="0" y="129353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053070" y="4269132"/>
            <a:ext cx="3657600" cy="1412748"/>
          </a:xfrm>
          <a:custGeom>
            <a:avLst/>
            <a:gdLst/>
            <a:ahLst/>
            <a:cxnLst/>
            <a:rect r="r" b="b" t="t" l="l"/>
            <a:pathLst>
              <a:path h="1412748" w="3657600">
                <a:moveTo>
                  <a:pt x="0" y="0"/>
                </a:moveTo>
                <a:lnTo>
                  <a:pt x="3657600" y="0"/>
                </a:lnTo>
                <a:lnTo>
                  <a:pt x="3657600" y="1412748"/>
                </a:lnTo>
                <a:lnTo>
                  <a:pt x="0" y="14127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3881870" y="6053352"/>
            <a:ext cx="3377430" cy="1591614"/>
          </a:xfrm>
          <a:custGeom>
            <a:avLst/>
            <a:gdLst/>
            <a:ahLst/>
            <a:cxnLst/>
            <a:rect r="r" b="b" t="t" l="l"/>
            <a:pathLst>
              <a:path h="1591614" w="3377430">
                <a:moveTo>
                  <a:pt x="0" y="0"/>
                </a:moveTo>
                <a:lnTo>
                  <a:pt x="3377430" y="0"/>
                </a:lnTo>
                <a:lnTo>
                  <a:pt x="3377430" y="1591614"/>
                </a:lnTo>
                <a:lnTo>
                  <a:pt x="0" y="15916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552972" y="7644966"/>
            <a:ext cx="2661169" cy="1613334"/>
          </a:xfrm>
          <a:custGeom>
            <a:avLst/>
            <a:gdLst/>
            <a:ahLst/>
            <a:cxnLst/>
            <a:rect r="r" b="b" t="t" l="l"/>
            <a:pathLst>
              <a:path h="1613334" w="2661169">
                <a:moveTo>
                  <a:pt x="0" y="0"/>
                </a:moveTo>
                <a:lnTo>
                  <a:pt x="2661169" y="0"/>
                </a:lnTo>
                <a:lnTo>
                  <a:pt x="2661169" y="1613334"/>
                </a:lnTo>
                <a:lnTo>
                  <a:pt x="0" y="161333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4703960" y="561023"/>
            <a:ext cx="7677623" cy="83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000000"/>
                </a:solidFill>
                <a:latin typeface="Waldemar"/>
              </a:rPr>
              <a:t>самооцінювання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14747" y="2537447"/>
            <a:ext cx="9244138" cy="6581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називає об’єкти місцевості за планом та його умовні знаки; 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вміє читати план та карту, використовуючи умовні знаки;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пояснює особливості орієнтування плану місцевості;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оцінює практичне значення плану та географічних карт для себе і своєї родини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пропонує правила взаємодії в групі і дотримується їх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809765">
            <a:off x="-2061148" y="7171024"/>
            <a:ext cx="4122295" cy="4114800"/>
          </a:xfrm>
          <a:custGeom>
            <a:avLst/>
            <a:gdLst/>
            <a:ahLst/>
            <a:cxnLst/>
            <a:rect r="r" b="b" t="t" l="l"/>
            <a:pathLst>
              <a:path h="4114800" w="4122295">
                <a:moveTo>
                  <a:pt x="0" y="0"/>
                </a:moveTo>
                <a:lnTo>
                  <a:pt x="4122296" y="0"/>
                </a:lnTo>
                <a:lnTo>
                  <a:pt x="41222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5474275">
            <a:off x="-1252411" y="-178963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-1012317">
            <a:off x="11474103" y="7538573"/>
            <a:ext cx="3912801" cy="4114800"/>
          </a:xfrm>
          <a:custGeom>
            <a:avLst/>
            <a:gdLst/>
            <a:ahLst/>
            <a:cxnLst/>
            <a:rect r="r" b="b" t="t" l="l"/>
            <a:pathLst>
              <a:path h="4114800" w="3912801">
                <a:moveTo>
                  <a:pt x="3912801" y="0"/>
                </a:moveTo>
                <a:lnTo>
                  <a:pt x="0" y="0"/>
                </a:lnTo>
                <a:lnTo>
                  <a:pt x="0" y="4114800"/>
                </a:lnTo>
                <a:lnTo>
                  <a:pt x="3912801" y="4114800"/>
                </a:lnTo>
                <a:lnTo>
                  <a:pt x="391280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287455">
            <a:off x="14650411" y="-879972"/>
            <a:ext cx="4377447" cy="4114800"/>
          </a:xfrm>
          <a:custGeom>
            <a:avLst/>
            <a:gdLst/>
            <a:ahLst/>
            <a:cxnLst/>
            <a:rect r="r" b="b" t="t" l="l"/>
            <a:pathLst>
              <a:path h="4114800" w="4377447">
                <a:moveTo>
                  <a:pt x="0" y="0"/>
                </a:moveTo>
                <a:lnTo>
                  <a:pt x="4377447" y="0"/>
                </a:lnTo>
                <a:lnTo>
                  <a:pt x="43774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468369" y="2544416"/>
            <a:ext cx="15379662" cy="5541140"/>
            <a:chOff x="0" y="0"/>
            <a:chExt cx="16875989" cy="60802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0160" y="16510"/>
              <a:ext cx="16853130" cy="6052313"/>
            </a:xfrm>
            <a:custGeom>
              <a:avLst/>
              <a:gdLst/>
              <a:ahLst/>
              <a:cxnLst/>
              <a:rect r="r" b="b" t="t" l="l"/>
              <a:pathLst>
                <a:path h="6052313" w="16853130">
                  <a:moveTo>
                    <a:pt x="16853130" y="6052313"/>
                  </a:moveTo>
                  <a:lnTo>
                    <a:pt x="0" y="6044693"/>
                  </a:lnTo>
                  <a:lnTo>
                    <a:pt x="0" y="2112327"/>
                  </a:lnTo>
                  <a:lnTo>
                    <a:pt x="17780" y="19050"/>
                  </a:lnTo>
                  <a:lnTo>
                    <a:pt x="8402620" y="0"/>
                  </a:lnTo>
                  <a:lnTo>
                    <a:pt x="16834080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-3810" y="0"/>
              <a:ext cx="16882339" cy="6078982"/>
            </a:xfrm>
            <a:custGeom>
              <a:avLst/>
              <a:gdLst/>
              <a:ahLst/>
              <a:cxnLst/>
              <a:rect r="r" b="b" t="t" l="l"/>
              <a:pathLst>
                <a:path h="6078982" w="16882339">
                  <a:moveTo>
                    <a:pt x="16848050" y="21590"/>
                  </a:moveTo>
                  <a:cubicBezTo>
                    <a:pt x="16849320" y="34290"/>
                    <a:pt x="16849320" y="44450"/>
                    <a:pt x="16850589" y="54610"/>
                  </a:cubicBezTo>
                  <a:cubicBezTo>
                    <a:pt x="16853129" y="156451"/>
                    <a:pt x="16854400" y="289849"/>
                    <a:pt x="16856939" y="418483"/>
                  </a:cubicBezTo>
                  <a:cubicBezTo>
                    <a:pt x="16856939" y="604287"/>
                    <a:pt x="16869639" y="4267970"/>
                    <a:pt x="16875989" y="4453775"/>
                  </a:cubicBezTo>
                  <a:cubicBezTo>
                    <a:pt x="16882339" y="4734864"/>
                    <a:pt x="16878529" y="5020717"/>
                    <a:pt x="16878529" y="5301805"/>
                  </a:cubicBezTo>
                  <a:cubicBezTo>
                    <a:pt x="16878529" y="5549545"/>
                    <a:pt x="16879800" y="5778227"/>
                    <a:pt x="16881070" y="6018022"/>
                  </a:cubicBezTo>
                  <a:cubicBezTo>
                    <a:pt x="16881070" y="6039612"/>
                    <a:pt x="16881070" y="6053582"/>
                    <a:pt x="16881070" y="6077712"/>
                  </a:cubicBezTo>
                  <a:cubicBezTo>
                    <a:pt x="16858209" y="6077712"/>
                    <a:pt x="16837889" y="6078982"/>
                    <a:pt x="16768371" y="6077712"/>
                  </a:cubicBezTo>
                  <a:cubicBezTo>
                    <a:pt x="15903936" y="6072632"/>
                    <a:pt x="15026200" y="6078982"/>
                    <a:pt x="14161764" y="6073903"/>
                  </a:cubicBezTo>
                  <a:cubicBezTo>
                    <a:pt x="13643103" y="6070092"/>
                    <a:pt x="13137740" y="6072632"/>
                    <a:pt x="12619079" y="6070092"/>
                  </a:cubicBezTo>
                  <a:cubicBezTo>
                    <a:pt x="12379696" y="6068822"/>
                    <a:pt x="12140313" y="6067553"/>
                    <a:pt x="11900931" y="6066282"/>
                  </a:cubicBezTo>
                  <a:cubicBezTo>
                    <a:pt x="11754642" y="6066282"/>
                    <a:pt x="11621652" y="6067553"/>
                    <a:pt x="11475363" y="6067553"/>
                  </a:cubicBezTo>
                  <a:cubicBezTo>
                    <a:pt x="11102991" y="6066282"/>
                    <a:pt x="10078966" y="6067553"/>
                    <a:pt x="9706594" y="6066282"/>
                  </a:cubicBezTo>
                  <a:cubicBezTo>
                    <a:pt x="9440613" y="6065012"/>
                    <a:pt x="4121006" y="6073903"/>
                    <a:pt x="3855026" y="6072632"/>
                  </a:cubicBezTo>
                  <a:cubicBezTo>
                    <a:pt x="3788531" y="6072632"/>
                    <a:pt x="3708737" y="6073903"/>
                    <a:pt x="3642241" y="6073903"/>
                  </a:cubicBezTo>
                  <a:cubicBezTo>
                    <a:pt x="3482653" y="6073903"/>
                    <a:pt x="3336364" y="6075172"/>
                    <a:pt x="3176776" y="6075172"/>
                  </a:cubicBezTo>
                  <a:cubicBezTo>
                    <a:pt x="2777805" y="6075172"/>
                    <a:pt x="2392134" y="6073903"/>
                    <a:pt x="1993163" y="6072632"/>
                  </a:cubicBezTo>
                  <a:cubicBezTo>
                    <a:pt x="1753781" y="6071362"/>
                    <a:pt x="1514399" y="6070092"/>
                    <a:pt x="1288315" y="6068822"/>
                  </a:cubicBezTo>
                  <a:cubicBezTo>
                    <a:pt x="862747" y="6067553"/>
                    <a:pt x="437178" y="6066282"/>
                    <a:pt x="48260" y="6066282"/>
                  </a:cubicBezTo>
                  <a:cubicBezTo>
                    <a:pt x="38100" y="6066282"/>
                    <a:pt x="29210" y="6066282"/>
                    <a:pt x="19050" y="6065012"/>
                  </a:cubicBezTo>
                  <a:cubicBezTo>
                    <a:pt x="10160" y="6063742"/>
                    <a:pt x="5080" y="6057392"/>
                    <a:pt x="7620" y="6048503"/>
                  </a:cubicBezTo>
                  <a:cubicBezTo>
                    <a:pt x="16510" y="6016438"/>
                    <a:pt x="12700" y="5897333"/>
                    <a:pt x="11430" y="5773463"/>
                  </a:cubicBezTo>
                  <a:cubicBezTo>
                    <a:pt x="10160" y="5520960"/>
                    <a:pt x="6350" y="5273220"/>
                    <a:pt x="7620" y="5020717"/>
                  </a:cubicBezTo>
                  <a:cubicBezTo>
                    <a:pt x="5080" y="4706278"/>
                    <a:pt x="0" y="813913"/>
                    <a:pt x="7620" y="494710"/>
                  </a:cubicBezTo>
                  <a:cubicBezTo>
                    <a:pt x="8890" y="432775"/>
                    <a:pt x="7620" y="366076"/>
                    <a:pt x="8890" y="304141"/>
                  </a:cubicBezTo>
                  <a:cubicBezTo>
                    <a:pt x="10160" y="204093"/>
                    <a:pt x="12700" y="9451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104703" y="30480"/>
                    <a:pt x="317487" y="29210"/>
                  </a:cubicBezTo>
                  <a:cubicBezTo>
                    <a:pt x="676561" y="25400"/>
                    <a:pt x="1035634" y="22860"/>
                    <a:pt x="1408007" y="20320"/>
                  </a:cubicBezTo>
                  <a:cubicBezTo>
                    <a:pt x="1660688" y="17780"/>
                    <a:pt x="1913369" y="16510"/>
                    <a:pt x="2152752" y="13970"/>
                  </a:cubicBezTo>
                  <a:cubicBezTo>
                    <a:pt x="2392134" y="11430"/>
                    <a:pt x="2644815" y="8890"/>
                    <a:pt x="2884198" y="8890"/>
                  </a:cubicBezTo>
                  <a:cubicBezTo>
                    <a:pt x="3150178" y="7620"/>
                    <a:pt x="3416158" y="10160"/>
                    <a:pt x="3682139" y="8890"/>
                  </a:cubicBezTo>
                  <a:cubicBezTo>
                    <a:pt x="4014614" y="8890"/>
                    <a:pt x="10039069" y="6350"/>
                    <a:pt x="10371545" y="5080"/>
                  </a:cubicBezTo>
                  <a:cubicBezTo>
                    <a:pt x="10690720" y="3810"/>
                    <a:pt x="11009897" y="2540"/>
                    <a:pt x="11342373" y="2540"/>
                  </a:cubicBezTo>
                  <a:cubicBezTo>
                    <a:pt x="11887633" y="1270"/>
                    <a:pt x="12419593" y="0"/>
                    <a:pt x="12964853" y="0"/>
                  </a:cubicBezTo>
                  <a:cubicBezTo>
                    <a:pt x="13190937" y="0"/>
                    <a:pt x="13430319" y="2540"/>
                    <a:pt x="13656401" y="2540"/>
                  </a:cubicBezTo>
                  <a:cubicBezTo>
                    <a:pt x="14281456" y="3810"/>
                    <a:pt x="14919808" y="5080"/>
                    <a:pt x="15544863" y="7620"/>
                  </a:cubicBezTo>
                  <a:cubicBezTo>
                    <a:pt x="15877337" y="8890"/>
                    <a:pt x="16209813" y="12700"/>
                    <a:pt x="16542289" y="16510"/>
                  </a:cubicBezTo>
                  <a:cubicBezTo>
                    <a:pt x="16622082" y="16510"/>
                    <a:pt x="16701878" y="16510"/>
                    <a:pt x="16768371" y="16510"/>
                  </a:cubicBezTo>
                  <a:cubicBezTo>
                    <a:pt x="16829000" y="17780"/>
                    <a:pt x="16837889" y="20320"/>
                    <a:pt x="16848050" y="21590"/>
                  </a:cubicBezTo>
                  <a:close/>
                  <a:moveTo>
                    <a:pt x="16858209" y="6061203"/>
                  </a:moveTo>
                  <a:cubicBezTo>
                    <a:pt x="16859479" y="6044692"/>
                    <a:pt x="16860750" y="6031992"/>
                    <a:pt x="16860750" y="6019292"/>
                  </a:cubicBezTo>
                  <a:cubicBezTo>
                    <a:pt x="16859479" y="5754407"/>
                    <a:pt x="16858209" y="5501903"/>
                    <a:pt x="16858209" y="5230342"/>
                  </a:cubicBezTo>
                  <a:cubicBezTo>
                    <a:pt x="16858209" y="5106473"/>
                    <a:pt x="16860750" y="4982603"/>
                    <a:pt x="16859479" y="4858733"/>
                  </a:cubicBezTo>
                  <a:cubicBezTo>
                    <a:pt x="16859479" y="4744392"/>
                    <a:pt x="16858209" y="4625287"/>
                    <a:pt x="16856939" y="4510946"/>
                  </a:cubicBezTo>
                  <a:cubicBezTo>
                    <a:pt x="16851859" y="4334670"/>
                    <a:pt x="16840429" y="685279"/>
                    <a:pt x="16840429" y="509003"/>
                  </a:cubicBezTo>
                  <a:cubicBezTo>
                    <a:pt x="16837889" y="361312"/>
                    <a:pt x="16835350" y="208857"/>
                    <a:pt x="16832809" y="63500"/>
                  </a:cubicBezTo>
                  <a:cubicBezTo>
                    <a:pt x="16831539" y="44450"/>
                    <a:pt x="16830270" y="43180"/>
                    <a:pt x="16728476" y="41910"/>
                  </a:cubicBezTo>
                  <a:cubicBezTo>
                    <a:pt x="16688578" y="41910"/>
                    <a:pt x="16661981" y="41910"/>
                    <a:pt x="16622082" y="40640"/>
                  </a:cubicBezTo>
                  <a:cubicBezTo>
                    <a:pt x="16289608" y="36830"/>
                    <a:pt x="15943834" y="31750"/>
                    <a:pt x="15611358" y="30480"/>
                  </a:cubicBezTo>
                  <a:cubicBezTo>
                    <a:pt x="14800118" y="26670"/>
                    <a:pt x="13975579" y="25400"/>
                    <a:pt x="13164338" y="22860"/>
                  </a:cubicBezTo>
                  <a:cubicBezTo>
                    <a:pt x="13044648" y="22860"/>
                    <a:pt x="12911658" y="22860"/>
                    <a:pt x="12791967" y="22860"/>
                  </a:cubicBezTo>
                  <a:cubicBezTo>
                    <a:pt x="12592481" y="22860"/>
                    <a:pt x="12392996" y="22860"/>
                    <a:pt x="12206809" y="22860"/>
                  </a:cubicBezTo>
                  <a:cubicBezTo>
                    <a:pt x="11781241" y="22860"/>
                    <a:pt x="11355672" y="22860"/>
                    <a:pt x="10943403" y="24130"/>
                  </a:cubicBezTo>
                  <a:cubicBezTo>
                    <a:pt x="10584329" y="25400"/>
                    <a:pt x="4533275" y="29210"/>
                    <a:pt x="4174202" y="29210"/>
                  </a:cubicBezTo>
                  <a:cubicBezTo>
                    <a:pt x="3589046" y="29210"/>
                    <a:pt x="3003889" y="26670"/>
                    <a:pt x="2418732" y="33020"/>
                  </a:cubicBezTo>
                  <a:cubicBezTo>
                    <a:pt x="2112855" y="36830"/>
                    <a:pt x="1820276" y="36830"/>
                    <a:pt x="1527698" y="38100"/>
                  </a:cubicBezTo>
                  <a:cubicBezTo>
                    <a:pt x="1022335" y="41910"/>
                    <a:pt x="516972" y="45720"/>
                    <a:pt x="49530" y="50800"/>
                  </a:cubicBezTo>
                  <a:cubicBezTo>
                    <a:pt x="36830" y="50800"/>
                    <a:pt x="34290" y="53340"/>
                    <a:pt x="33020" y="80223"/>
                  </a:cubicBezTo>
                  <a:cubicBezTo>
                    <a:pt x="31750" y="165979"/>
                    <a:pt x="31750" y="251735"/>
                    <a:pt x="30480" y="337491"/>
                  </a:cubicBezTo>
                  <a:cubicBezTo>
                    <a:pt x="29210" y="480418"/>
                    <a:pt x="26670" y="618580"/>
                    <a:pt x="25400" y="761506"/>
                  </a:cubicBezTo>
                  <a:cubicBezTo>
                    <a:pt x="20320" y="913961"/>
                    <a:pt x="26670" y="4639580"/>
                    <a:pt x="29210" y="4792034"/>
                  </a:cubicBezTo>
                  <a:cubicBezTo>
                    <a:pt x="29210" y="4954018"/>
                    <a:pt x="29210" y="5120765"/>
                    <a:pt x="30480" y="5282749"/>
                  </a:cubicBezTo>
                  <a:cubicBezTo>
                    <a:pt x="30480" y="5401854"/>
                    <a:pt x="33020" y="5520960"/>
                    <a:pt x="33020" y="5640065"/>
                  </a:cubicBezTo>
                  <a:cubicBezTo>
                    <a:pt x="33020" y="5768699"/>
                    <a:pt x="33020" y="5897333"/>
                    <a:pt x="31750" y="6019292"/>
                  </a:cubicBezTo>
                  <a:cubicBezTo>
                    <a:pt x="31750" y="6023103"/>
                    <a:pt x="31750" y="6025642"/>
                    <a:pt x="31750" y="6029453"/>
                  </a:cubicBezTo>
                  <a:cubicBezTo>
                    <a:pt x="31750" y="6039612"/>
                    <a:pt x="35560" y="6043422"/>
                    <a:pt x="44450" y="6043422"/>
                  </a:cubicBezTo>
                  <a:cubicBezTo>
                    <a:pt x="131301" y="6043422"/>
                    <a:pt x="317487" y="6044692"/>
                    <a:pt x="490374" y="6044692"/>
                  </a:cubicBezTo>
                  <a:cubicBezTo>
                    <a:pt x="743056" y="6044692"/>
                    <a:pt x="1009036" y="6042153"/>
                    <a:pt x="1261717" y="6044692"/>
                  </a:cubicBezTo>
                  <a:cubicBezTo>
                    <a:pt x="1673987" y="6048503"/>
                    <a:pt x="2086257" y="6051042"/>
                    <a:pt x="2498526" y="6049772"/>
                  </a:cubicBezTo>
                  <a:cubicBezTo>
                    <a:pt x="2764506" y="6048503"/>
                    <a:pt x="3017188" y="6051042"/>
                    <a:pt x="3283168" y="6051042"/>
                  </a:cubicBezTo>
                  <a:cubicBezTo>
                    <a:pt x="3668840" y="6051042"/>
                    <a:pt x="4054511" y="6049772"/>
                    <a:pt x="4440183" y="6051042"/>
                  </a:cubicBezTo>
                  <a:cubicBezTo>
                    <a:pt x="5012040" y="6052312"/>
                    <a:pt x="11289177" y="6042153"/>
                    <a:pt x="11874333" y="6044692"/>
                  </a:cubicBezTo>
                  <a:cubicBezTo>
                    <a:pt x="12127015" y="6045962"/>
                    <a:pt x="12379696" y="6047232"/>
                    <a:pt x="12619079" y="6047232"/>
                  </a:cubicBezTo>
                  <a:cubicBezTo>
                    <a:pt x="13057947" y="6049772"/>
                    <a:pt x="13483514" y="6045962"/>
                    <a:pt x="13922382" y="6049772"/>
                  </a:cubicBezTo>
                  <a:cubicBezTo>
                    <a:pt x="14281456" y="6052312"/>
                    <a:pt x="14640529" y="6052312"/>
                    <a:pt x="14999603" y="6054853"/>
                  </a:cubicBezTo>
                  <a:cubicBezTo>
                    <a:pt x="15531563" y="6058662"/>
                    <a:pt x="16063524" y="6061203"/>
                    <a:pt x="16595486" y="6062472"/>
                  </a:cubicBezTo>
                  <a:cubicBezTo>
                    <a:pt x="16794971" y="6062473"/>
                    <a:pt x="16837889" y="6061203"/>
                    <a:pt x="16858209" y="6061203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4774193" y="1831953"/>
            <a:ext cx="9241668" cy="1749303"/>
            <a:chOff x="0" y="0"/>
            <a:chExt cx="10140814" cy="19194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0160" y="16510"/>
              <a:ext cx="10117954" cy="1891557"/>
            </a:xfrm>
            <a:custGeom>
              <a:avLst/>
              <a:gdLst/>
              <a:ahLst/>
              <a:cxnLst/>
              <a:rect r="r" b="b" t="t" l="l"/>
              <a:pathLst>
                <a:path h="1891557" w="10117954">
                  <a:moveTo>
                    <a:pt x="10117954" y="1891557"/>
                  </a:moveTo>
                  <a:lnTo>
                    <a:pt x="0" y="1883937"/>
                  </a:lnTo>
                  <a:lnTo>
                    <a:pt x="0" y="669268"/>
                  </a:lnTo>
                  <a:lnTo>
                    <a:pt x="17780" y="19050"/>
                  </a:lnTo>
                  <a:lnTo>
                    <a:pt x="5043691" y="0"/>
                  </a:lnTo>
                  <a:lnTo>
                    <a:pt x="10098904" y="508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-3810" y="0"/>
              <a:ext cx="10147165" cy="1918227"/>
            </a:xfrm>
            <a:custGeom>
              <a:avLst/>
              <a:gdLst/>
              <a:ahLst/>
              <a:cxnLst/>
              <a:rect r="r" b="b" t="t" l="l"/>
              <a:pathLst>
                <a:path h="1918227" w="10147165">
                  <a:moveTo>
                    <a:pt x="10112874" y="21590"/>
                  </a:moveTo>
                  <a:cubicBezTo>
                    <a:pt x="10114144" y="34290"/>
                    <a:pt x="10114144" y="44450"/>
                    <a:pt x="10115415" y="54610"/>
                  </a:cubicBezTo>
                  <a:cubicBezTo>
                    <a:pt x="10117954" y="92072"/>
                    <a:pt x="10119224" y="132226"/>
                    <a:pt x="10121765" y="170946"/>
                  </a:cubicBezTo>
                  <a:cubicBezTo>
                    <a:pt x="10121765" y="226875"/>
                    <a:pt x="10134465" y="1329677"/>
                    <a:pt x="10140815" y="1385606"/>
                  </a:cubicBezTo>
                  <a:cubicBezTo>
                    <a:pt x="10147165" y="1470217"/>
                    <a:pt x="10143354" y="1556261"/>
                    <a:pt x="10143354" y="1640871"/>
                  </a:cubicBezTo>
                  <a:cubicBezTo>
                    <a:pt x="10143354" y="1715443"/>
                    <a:pt x="10144624" y="1784279"/>
                    <a:pt x="10145894" y="1857267"/>
                  </a:cubicBezTo>
                  <a:cubicBezTo>
                    <a:pt x="10145894" y="1878857"/>
                    <a:pt x="10145894" y="1892827"/>
                    <a:pt x="10145894" y="1916957"/>
                  </a:cubicBezTo>
                  <a:cubicBezTo>
                    <a:pt x="10123034" y="1916957"/>
                    <a:pt x="10102715" y="1918227"/>
                    <a:pt x="10055042" y="1916957"/>
                  </a:cubicBezTo>
                  <a:cubicBezTo>
                    <a:pt x="9537798" y="1911877"/>
                    <a:pt x="9012595" y="1918227"/>
                    <a:pt x="8495350" y="1913147"/>
                  </a:cubicBezTo>
                  <a:cubicBezTo>
                    <a:pt x="8185003" y="1909337"/>
                    <a:pt x="7882614" y="1911877"/>
                    <a:pt x="7572267" y="1909337"/>
                  </a:cubicBezTo>
                  <a:cubicBezTo>
                    <a:pt x="7429030" y="1908067"/>
                    <a:pt x="7285793" y="1906797"/>
                    <a:pt x="7142556" y="1905527"/>
                  </a:cubicBezTo>
                  <a:cubicBezTo>
                    <a:pt x="7055021" y="1905527"/>
                    <a:pt x="6975446" y="1906797"/>
                    <a:pt x="6887912" y="1906797"/>
                  </a:cubicBezTo>
                  <a:cubicBezTo>
                    <a:pt x="6665099" y="1905527"/>
                    <a:pt x="6052362" y="1906797"/>
                    <a:pt x="5829549" y="1905527"/>
                  </a:cubicBezTo>
                  <a:cubicBezTo>
                    <a:pt x="5670397" y="1904257"/>
                    <a:pt x="2487351" y="1913147"/>
                    <a:pt x="2328199" y="1911877"/>
                  </a:cubicBezTo>
                  <a:cubicBezTo>
                    <a:pt x="2288410" y="1911877"/>
                    <a:pt x="2240665" y="1913147"/>
                    <a:pt x="2200877" y="1913147"/>
                  </a:cubicBezTo>
                  <a:cubicBezTo>
                    <a:pt x="2105385" y="1913147"/>
                    <a:pt x="2017852" y="1914417"/>
                    <a:pt x="1922360" y="1914417"/>
                  </a:cubicBezTo>
                  <a:cubicBezTo>
                    <a:pt x="1683632" y="1914417"/>
                    <a:pt x="1452861" y="1913147"/>
                    <a:pt x="1214133" y="1911877"/>
                  </a:cubicBezTo>
                  <a:cubicBezTo>
                    <a:pt x="1070895" y="1910607"/>
                    <a:pt x="927658" y="1909337"/>
                    <a:pt x="792379" y="1908067"/>
                  </a:cubicBezTo>
                  <a:cubicBezTo>
                    <a:pt x="537735" y="1906797"/>
                    <a:pt x="283092" y="1905527"/>
                    <a:pt x="48260" y="1905527"/>
                  </a:cubicBezTo>
                  <a:cubicBezTo>
                    <a:pt x="38100" y="1905527"/>
                    <a:pt x="29210" y="1905527"/>
                    <a:pt x="19050" y="1904257"/>
                  </a:cubicBezTo>
                  <a:cubicBezTo>
                    <a:pt x="10160" y="1902987"/>
                    <a:pt x="5080" y="1896637"/>
                    <a:pt x="7620" y="1887747"/>
                  </a:cubicBezTo>
                  <a:cubicBezTo>
                    <a:pt x="16510" y="1855982"/>
                    <a:pt x="12700" y="1820131"/>
                    <a:pt x="11430" y="1782845"/>
                  </a:cubicBezTo>
                  <a:cubicBezTo>
                    <a:pt x="10160" y="1706839"/>
                    <a:pt x="6350" y="1632267"/>
                    <a:pt x="7620" y="1556261"/>
                  </a:cubicBezTo>
                  <a:cubicBezTo>
                    <a:pt x="5080" y="1461612"/>
                    <a:pt x="0" y="289974"/>
                    <a:pt x="7620" y="193891"/>
                  </a:cubicBezTo>
                  <a:cubicBezTo>
                    <a:pt x="8890" y="175248"/>
                    <a:pt x="7620" y="155171"/>
                    <a:pt x="8890" y="136528"/>
                  </a:cubicBezTo>
                  <a:cubicBezTo>
                    <a:pt x="10160" y="106413"/>
                    <a:pt x="12700" y="73429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84151" y="30480"/>
                    <a:pt x="211473" y="29210"/>
                  </a:cubicBezTo>
                  <a:cubicBezTo>
                    <a:pt x="426329" y="25400"/>
                    <a:pt x="641184" y="22860"/>
                    <a:pt x="863998" y="20320"/>
                  </a:cubicBezTo>
                  <a:cubicBezTo>
                    <a:pt x="1015192" y="17780"/>
                    <a:pt x="1166387" y="16510"/>
                    <a:pt x="1309624" y="13970"/>
                  </a:cubicBezTo>
                  <a:cubicBezTo>
                    <a:pt x="1452861" y="11430"/>
                    <a:pt x="1604056" y="8890"/>
                    <a:pt x="1747293" y="8890"/>
                  </a:cubicBezTo>
                  <a:cubicBezTo>
                    <a:pt x="1906445" y="7620"/>
                    <a:pt x="2065597" y="10160"/>
                    <a:pt x="2224750" y="8890"/>
                  </a:cubicBezTo>
                  <a:cubicBezTo>
                    <a:pt x="2423690" y="8890"/>
                    <a:pt x="6028490" y="6350"/>
                    <a:pt x="6227430" y="5080"/>
                  </a:cubicBezTo>
                  <a:cubicBezTo>
                    <a:pt x="6418413" y="3810"/>
                    <a:pt x="6609395" y="2540"/>
                    <a:pt x="6808336" y="2540"/>
                  </a:cubicBezTo>
                  <a:cubicBezTo>
                    <a:pt x="7134598" y="1270"/>
                    <a:pt x="7452903" y="0"/>
                    <a:pt x="7779165" y="0"/>
                  </a:cubicBezTo>
                  <a:cubicBezTo>
                    <a:pt x="7914444" y="0"/>
                    <a:pt x="8057681" y="2540"/>
                    <a:pt x="8192961" y="2540"/>
                  </a:cubicBezTo>
                  <a:cubicBezTo>
                    <a:pt x="8566969" y="3810"/>
                    <a:pt x="8948934" y="5080"/>
                    <a:pt x="9322942" y="7620"/>
                  </a:cubicBezTo>
                  <a:cubicBezTo>
                    <a:pt x="9521883" y="8890"/>
                    <a:pt x="9720822" y="12700"/>
                    <a:pt x="9919763" y="16510"/>
                  </a:cubicBezTo>
                  <a:cubicBezTo>
                    <a:pt x="9967509" y="16510"/>
                    <a:pt x="10015255" y="16510"/>
                    <a:pt x="10055042" y="16510"/>
                  </a:cubicBezTo>
                  <a:cubicBezTo>
                    <a:pt x="10093824" y="17780"/>
                    <a:pt x="10102714" y="20320"/>
                    <a:pt x="10112874" y="21590"/>
                  </a:cubicBezTo>
                  <a:close/>
                  <a:moveTo>
                    <a:pt x="10123034" y="1900447"/>
                  </a:moveTo>
                  <a:cubicBezTo>
                    <a:pt x="10124304" y="1883937"/>
                    <a:pt x="10125574" y="1871237"/>
                    <a:pt x="10125574" y="1858537"/>
                  </a:cubicBezTo>
                  <a:cubicBezTo>
                    <a:pt x="10124304" y="1777108"/>
                    <a:pt x="10123034" y="1701103"/>
                    <a:pt x="10123034" y="1619360"/>
                  </a:cubicBezTo>
                  <a:cubicBezTo>
                    <a:pt x="10123034" y="1582074"/>
                    <a:pt x="10125574" y="1544788"/>
                    <a:pt x="10124304" y="1507503"/>
                  </a:cubicBezTo>
                  <a:cubicBezTo>
                    <a:pt x="10124304" y="1473085"/>
                    <a:pt x="10123034" y="1437233"/>
                    <a:pt x="10121765" y="1402815"/>
                  </a:cubicBezTo>
                  <a:cubicBezTo>
                    <a:pt x="10116684" y="1349754"/>
                    <a:pt x="10105254" y="251254"/>
                    <a:pt x="10105254" y="198193"/>
                  </a:cubicBezTo>
                  <a:cubicBezTo>
                    <a:pt x="10102715" y="153737"/>
                    <a:pt x="10100174" y="107847"/>
                    <a:pt x="10097634" y="63500"/>
                  </a:cubicBezTo>
                  <a:cubicBezTo>
                    <a:pt x="10096365" y="44450"/>
                    <a:pt x="10095094" y="43180"/>
                    <a:pt x="10031170" y="41910"/>
                  </a:cubicBezTo>
                  <a:cubicBezTo>
                    <a:pt x="10007297" y="41910"/>
                    <a:pt x="9991382" y="41910"/>
                    <a:pt x="9967509" y="40640"/>
                  </a:cubicBezTo>
                  <a:cubicBezTo>
                    <a:pt x="9768568" y="36830"/>
                    <a:pt x="9561671" y="31750"/>
                    <a:pt x="9362730" y="30480"/>
                  </a:cubicBezTo>
                  <a:cubicBezTo>
                    <a:pt x="8877316" y="26670"/>
                    <a:pt x="8383943" y="25400"/>
                    <a:pt x="7898529" y="22860"/>
                  </a:cubicBezTo>
                  <a:cubicBezTo>
                    <a:pt x="7826911" y="22860"/>
                    <a:pt x="7747334" y="22860"/>
                    <a:pt x="7675716" y="22860"/>
                  </a:cubicBezTo>
                  <a:cubicBezTo>
                    <a:pt x="7556352" y="22860"/>
                    <a:pt x="7436987" y="22860"/>
                    <a:pt x="7325581" y="22860"/>
                  </a:cubicBezTo>
                  <a:cubicBezTo>
                    <a:pt x="7070938" y="22860"/>
                    <a:pt x="6816293" y="22860"/>
                    <a:pt x="6569608" y="24130"/>
                  </a:cubicBezTo>
                  <a:cubicBezTo>
                    <a:pt x="6354751" y="25400"/>
                    <a:pt x="2734037" y="29210"/>
                    <a:pt x="2519181" y="29210"/>
                  </a:cubicBezTo>
                  <a:cubicBezTo>
                    <a:pt x="2169046" y="29210"/>
                    <a:pt x="1818911" y="26670"/>
                    <a:pt x="1468776" y="33020"/>
                  </a:cubicBezTo>
                  <a:cubicBezTo>
                    <a:pt x="1285751" y="36830"/>
                    <a:pt x="1110684" y="36830"/>
                    <a:pt x="935616" y="38100"/>
                  </a:cubicBezTo>
                  <a:cubicBezTo>
                    <a:pt x="633227" y="41910"/>
                    <a:pt x="330837" y="45720"/>
                    <a:pt x="49530" y="50800"/>
                  </a:cubicBezTo>
                  <a:cubicBezTo>
                    <a:pt x="36830" y="50800"/>
                    <a:pt x="34290" y="53340"/>
                    <a:pt x="33020" y="69127"/>
                  </a:cubicBezTo>
                  <a:cubicBezTo>
                    <a:pt x="31750" y="94940"/>
                    <a:pt x="31750" y="120753"/>
                    <a:pt x="30480" y="146567"/>
                  </a:cubicBezTo>
                  <a:cubicBezTo>
                    <a:pt x="29210" y="189589"/>
                    <a:pt x="26670" y="231177"/>
                    <a:pt x="25400" y="274199"/>
                  </a:cubicBezTo>
                  <a:cubicBezTo>
                    <a:pt x="20320" y="320090"/>
                    <a:pt x="26670" y="1441535"/>
                    <a:pt x="29210" y="1487425"/>
                  </a:cubicBezTo>
                  <a:cubicBezTo>
                    <a:pt x="29210" y="1536184"/>
                    <a:pt x="29210" y="1586377"/>
                    <a:pt x="30480" y="1635135"/>
                  </a:cubicBezTo>
                  <a:cubicBezTo>
                    <a:pt x="30480" y="1670987"/>
                    <a:pt x="33020" y="1706839"/>
                    <a:pt x="33020" y="1742691"/>
                  </a:cubicBezTo>
                  <a:cubicBezTo>
                    <a:pt x="33020" y="1781411"/>
                    <a:pt x="33020" y="1820131"/>
                    <a:pt x="31750" y="1858537"/>
                  </a:cubicBezTo>
                  <a:cubicBezTo>
                    <a:pt x="31750" y="1862347"/>
                    <a:pt x="31750" y="1864887"/>
                    <a:pt x="31750" y="1868697"/>
                  </a:cubicBezTo>
                  <a:cubicBezTo>
                    <a:pt x="31750" y="1878857"/>
                    <a:pt x="35560" y="1882667"/>
                    <a:pt x="44450" y="1882667"/>
                  </a:cubicBezTo>
                  <a:cubicBezTo>
                    <a:pt x="100067" y="1882667"/>
                    <a:pt x="211473" y="1883937"/>
                    <a:pt x="314922" y="1883937"/>
                  </a:cubicBezTo>
                  <a:cubicBezTo>
                    <a:pt x="466117" y="1883937"/>
                    <a:pt x="625269" y="1881397"/>
                    <a:pt x="776464" y="1883937"/>
                  </a:cubicBezTo>
                  <a:cubicBezTo>
                    <a:pt x="1023150" y="1887747"/>
                    <a:pt x="1269836" y="1890287"/>
                    <a:pt x="1516522" y="1889017"/>
                  </a:cubicBezTo>
                  <a:cubicBezTo>
                    <a:pt x="1675674" y="1887747"/>
                    <a:pt x="1826869" y="1890287"/>
                    <a:pt x="1986021" y="1890287"/>
                  </a:cubicBezTo>
                  <a:cubicBezTo>
                    <a:pt x="2216792" y="1890287"/>
                    <a:pt x="2447563" y="1889017"/>
                    <a:pt x="2678334" y="1890287"/>
                  </a:cubicBezTo>
                  <a:cubicBezTo>
                    <a:pt x="3020511" y="1891557"/>
                    <a:pt x="6776505" y="1881397"/>
                    <a:pt x="7126640" y="1883937"/>
                  </a:cubicBezTo>
                  <a:cubicBezTo>
                    <a:pt x="7277835" y="1885207"/>
                    <a:pt x="7429030" y="1886477"/>
                    <a:pt x="7572267" y="1886477"/>
                  </a:cubicBezTo>
                  <a:cubicBezTo>
                    <a:pt x="7834868" y="1889017"/>
                    <a:pt x="8089512" y="1885207"/>
                    <a:pt x="8352113" y="1889017"/>
                  </a:cubicBezTo>
                  <a:cubicBezTo>
                    <a:pt x="8566969" y="1891557"/>
                    <a:pt x="8781825" y="1891557"/>
                    <a:pt x="8996680" y="1894097"/>
                  </a:cubicBezTo>
                  <a:cubicBezTo>
                    <a:pt x="9314984" y="1897907"/>
                    <a:pt x="9633289" y="1900447"/>
                    <a:pt x="9951593" y="1901717"/>
                  </a:cubicBezTo>
                  <a:cubicBezTo>
                    <a:pt x="10070958" y="1901717"/>
                    <a:pt x="10102714" y="1900447"/>
                    <a:pt x="10123034" y="1900447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3847149" y="6502757"/>
            <a:ext cx="3412151" cy="2115534"/>
          </a:xfrm>
          <a:custGeom>
            <a:avLst/>
            <a:gdLst/>
            <a:ahLst/>
            <a:cxnLst/>
            <a:rect r="r" b="b" t="t" l="l"/>
            <a:pathLst>
              <a:path h="2115534" w="3412151">
                <a:moveTo>
                  <a:pt x="0" y="0"/>
                </a:moveTo>
                <a:lnTo>
                  <a:pt x="3412151" y="0"/>
                </a:lnTo>
                <a:lnTo>
                  <a:pt x="3412151" y="2115533"/>
                </a:lnTo>
                <a:lnTo>
                  <a:pt x="0" y="21155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54499" y="4694030"/>
            <a:ext cx="3455453" cy="2632427"/>
          </a:xfrm>
          <a:custGeom>
            <a:avLst/>
            <a:gdLst/>
            <a:ahLst/>
            <a:cxnLst/>
            <a:rect r="r" b="b" t="t" l="l"/>
            <a:pathLst>
              <a:path h="2632427" w="3455453">
                <a:moveTo>
                  <a:pt x="0" y="0"/>
                </a:moveTo>
                <a:lnTo>
                  <a:pt x="3455453" y="0"/>
                </a:lnTo>
                <a:lnTo>
                  <a:pt x="3455453" y="2632427"/>
                </a:lnTo>
                <a:lnTo>
                  <a:pt x="0" y="263242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656265" y="4331513"/>
            <a:ext cx="1603035" cy="1588462"/>
          </a:xfrm>
          <a:custGeom>
            <a:avLst/>
            <a:gdLst/>
            <a:ahLst/>
            <a:cxnLst/>
            <a:rect r="r" b="b" t="t" l="l"/>
            <a:pathLst>
              <a:path h="1588462" w="1603035">
                <a:moveTo>
                  <a:pt x="0" y="0"/>
                </a:moveTo>
                <a:lnTo>
                  <a:pt x="1603035" y="0"/>
                </a:lnTo>
                <a:lnTo>
                  <a:pt x="1603035" y="1588462"/>
                </a:lnTo>
                <a:lnTo>
                  <a:pt x="0" y="15884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359551" y="2525366"/>
            <a:ext cx="8070953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0"/>
              </a:lnSpc>
            </a:pPr>
            <a:r>
              <a:rPr lang="en-US" sz="4700" spc="-47">
                <a:solidFill>
                  <a:srgbClr val="000000"/>
                </a:solidFill>
                <a:latin typeface="Waldemar"/>
              </a:rPr>
              <a:t>Домашнє завдання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3115461" y="1177428"/>
            <a:ext cx="1463502" cy="1194750"/>
          </a:xfrm>
          <a:custGeom>
            <a:avLst/>
            <a:gdLst/>
            <a:ahLst/>
            <a:cxnLst/>
            <a:rect r="r" b="b" t="t" l="l"/>
            <a:pathLst>
              <a:path h="1194750" w="1463502">
                <a:moveTo>
                  <a:pt x="0" y="0"/>
                </a:moveTo>
                <a:lnTo>
                  <a:pt x="1463502" y="0"/>
                </a:lnTo>
                <a:lnTo>
                  <a:pt x="1463502" y="1194750"/>
                </a:lnTo>
                <a:lnTo>
                  <a:pt x="0" y="11947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309952" y="7819991"/>
            <a:ext cx="2180018" cy="531132"/>
          </a:xfrm>
          <a:custGeom>
            <a:avLst/>
            <a:gdLst/>
            <a:ahLst/>
            <a:cxnLst/>
            <a:rect r="r" b="b" t="t" l="l"/>
            <a:pathLst>
              <a:path h="531132" w="2180018">
                <a:moveTo>
                  <a:pt x="0" y="0"/>
                </a:moveTo>
                <a:lnTo>
                  <a:pt x="2180018" y="0"/>
                </a:lnTo>
                <a:lnTo>
                  <a:pt x="2180018" y="531132"/>
                </a:lnTo>
                <a:lnTo>
                  <a:pt x="0" y="53113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14476144" y="4757416"/>
            <a:ext cx="980851" cy="772168"/>
          </a:xfrm>
          <a:custGeom>
            <a:avLst/>
            <a:gdLst/>
            <a:ahLst/>
            <a:cxnLst/>
            <a:rect r="r" b="b" t="t" l="l"/>
            <a:pathLst>
              <a:path h="772168" w="980851">
                <a:moveTo>
                  <a:pt x="980851" y="0"/>
                </a:moveTo>
                <a:lnTo>
                  <a:pt x="0" y="0"/>
                </a:lnTo>
                <a:lnTo>
                  <a:pt x="0" y="772168"/>
                </a:lnTo>
                <a:lnTo>
                  <a:pt x="980851" y="772168"/>
                </a:lnTo>
                <a:lnTo>
                  <a:pt x="980851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-67175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4578963" y="4024952"/>
            <a:ext cx="11077303" cy="895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561344" indent="-280672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Cave Age"/>
              </a:rPr>
              <a:t>Опрацювати матеріал уроку</a:t>
            </a:r>
          </a:p>
          <a:p>
            <a:pPr algn="ctr" marL="561344" indent="-280672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Cave Age"/>
              </a:rPr>
              <a:t>Написати розповідь про мандри  за допомогою позначек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DAFn7kBvL_A</dc:identifier>
  <dcterms:modified xsi:type="dcterms:W3CDTF">2011-08-01T06:04:30Z</dcterms:modified>
  <cp:revision>1</cp:revision>
  <dc:title>План місцевості, 6 клас,НУШ</dc:title>
</cp:coreProperties>
</file>