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image" Target="../media/image14.jpeg"/><Relationship Id="rId4" Type="http://schemas.openxmlformats.org/officeDocument/2006/relationships/image" Target="../media/image1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696C30-C477-4143-8B2C-1CF9CD087AD2}" type="doc">
      <dgm:prSet loTypeId="urn:microsoft.com/office/officeart/2005/8/layout/hList7" loCatId="list" qsTypeId="urn:microsoft.com/office/officeart/2005/8/quickstyle/simple1" qsCatId="simple" csTypeId="urn:microsoft.com/office/officeart/2005/8/colors/accent3_2" csCatId="accent3" phldr="1"/>
      <dgm:spPr/>
    </dgm:pt>
    <dgm:pt modelId="{FBF8575D-EC07-4761-ADEB-D20D914D7A5D}">
      <dgm:prSet phldrT="[Текст]" custT="1"/>
      <dgm:spPr/>
      <dgm:t>
        <a:bodyPr/>
        <a:lstStyle/>
        <a:p>
          <a:r>
            <a:rPr lang="uk-UA" sz="1600" dirty="0" smtClean="0"/>
            <a:t>Сировинний</a:t>
          </a:r>
          <a:endParaRPr lang="uk-UA" sz="1600" dirty="0"/>
        </a:p>
      </dgm:t>
    </dgm:pt>
    <dgm:pt modelId="{3BEF9DF8-6230-4DDA-91D3-6939240AA46B}" type="parTrans" cxnId="{F2D457C8-9D01-4F78-87A0-0C00F84C6A1E}">
      <dgm:prSet/>
      <dgm:spPr/>
      <dgm:t>
        <a:bodyPr/>
        <a:lstStyle/>
        <a:p>
          <a:endParaRPr lang="uk-UA"/>
        </a:p>
      </dgm:t>
    </dgm:pt>
    <dgm:pt modelId="{FB577118-8A09-4E21-99C3-914214A30581}" type="sibTrans" cxnId="{F2D457C8-9D01-4F78-87A0-0C00F84C6A1E}">
      <dgm:prSet/>
      <dgm:spPr/>
      <dgm:t>
        <a:bodyPr/>
        <a:lstStyle/>
        <a:p>
          <a:endParaRPr lang="uk-UA"/>
        </a:p>
      </dgm:t>
    </dgm:pt>
    <dgm:pt modelId="{A016DE18-BEB0-4144-A650-B79DBB884658}">
      <dgm:prSet phldrT="[Текст]" custT="1"/>
      <dgm:spPr/>
      <dgm:t>
        <a:bodyPr/>
        <a:lstStyle/>
        <a:p>
          <a:r>
            <a:rPr lang="uk-UA" sz="1600" dirty="0" smtClean="0"/>
            <a:t>Часовий(термін зберігання)</a:t>
          </a:r>
          <a:endParaRPr lang="uk-UA" sz="1600" dirty="0"/>
        </a:p>
      </dgm:t>
    </dgm:pt>
    <dgm:pt modelId="{E0773C61-6734-496B-9AF1-1C4344775F6F}" type="parTrans" cxnId="{731C136B-606D-48E3-B0A7-B2F70C14C9EB}">
      <dgm:prSet/>
      <dgm:spPr/>
      <dgm:t>
        <a:bodyPr/>
        <a:lstStyle/>
        <a:p>
          <a:endParaRPr lang="uk-UA"/>
        </a:p>
      </dgm:t>
    </dgm:pt>
    <dgm:pt modelId="{1AFDA1BF-71CF-451A-B7E0-471FA05AEA52}" type="sibTrans" cxnId="{731C136B-606D-48E3-B0A7-B2F70C14C9EB}">
      <dgm:prSet/>
      <dgm:spPr/>
      <dgm:t>
        <a:bodyPr/>
        <a:lstStyle/>
        <a:p>
          <a:endParaRPr lang="uk-UA"/>
        </a:p>
      </dgm:t>
    </dgm:pt>
    <dgm:pt modelId="{3D2749DE-73D2-4E0F-BBF7-CF536A1EBED7}">
      <dgm:prSet phldrT="[Текст]" custT="1"/>
      <dgm:spPr/>
      <dgm:t>
        <a:bodyPr/>
        <a:lstStyle/>
        <a:p>
          <a:r>
            <a:rPr lang="uk-UA" sz="1600" dirty="0" smtClean="0"/>
            <a:t>Подвійна орієнтація</a:t>
          </a:r>
          <a:endParaRPr lang="uk-UA" sz="1600" dirty="0"/>
        </a:p>
      </dgm:t>
    </dgm:pt>
    <dgm:pt modelId="{B93F202E-BC88-463D-AD24-C295AD489061}" type="parTrans" cxnId="{69416385-AD87-4A53-897B-C59162C76825}">
      <dgm:prSet/>
      <dgm:spPr/>
      <dgm:t>
        <a:bodyPr/>
        <a:lstStyle/>
        <a:p>
          <a:endParaRPr lang="uk-UA"/>
        </a:p>
      </dgm:t>
    </dgm:pt>
    <dgm:pt modelId="{CF44AB17-0BD2-4BE8-B59F-CDB1CB0BFF9A}" type="sibTrans" cxnId="{69416385-AD87-4A53-897B-C59162C76825}">
      <dgm:prSet/>
      <dgm:spPr/>
      <dgm:t>
        <a:bodyPr/>
        <a:lstStyle/>
        <a:p>
          <a:endParaRPr lang="uk-UA"/>
        </a:p>
      </dgm:t>
    </dgm:pt>
    <dgm:pt modelId="{A47F6346-1552-4CBC-B3B4-5E1E28DC470C}">
      <dgm:prSet phldrT="[Текст]" custT="1"/>
      <dgm:spPr/>
      <dgm:t>
        <a:bodyPr/>
        <a:lstStyle/>
        <a:p>
          <a:r>
            <a:rPr lang="uk-UA" sz="1600" dirty="0" smtClean="0"/>
            <a:t>Транспортний</a:t>
          </a:r>
          <a:endParaRPr lang="uk-UA" sz="1600" dirty="0"/>
        </a:p>
      </dgm:t>
    </dgm:pt>
    <dgm:pt modelId="{82422A7B-17E5-4EB4-9A09-0F6779F4A325}" type="parTrans" cxnId="{0E9E0E5C-9D78-43AD-AF73-E1211F153D84}">
      <dgm:prSet/>
      <dgm:spPr/>
      <dgm:t>
        <a:bodyPr/>
        <a:lstStyle/>
        <a:p>
          <a:endParaRPr lang="uk-UA"/>
        </a:p>
      </dgm:t>
    </dgm:pt>
    <dgm:pt modelId="{7ECA1D4A-1C09-4F2A-BBA0-C2E186B11081}" type="sibTrans" cxnId="{0E9E0E5C-9D78-43AD-AF73-E1211F153D84}">
      <dgm:prSet/>
      <dgm:spPr/>
      <dgm:t>
        <a:bodyPr/>
        <a:lstStyle/>
        <a:p>
          <a:endParaRPr lang="uk-UA"/>
        </a:p>
      </dgm:t>
    </dgm:pt>
    <dgm:pt modelId="{04DEC802-8E95-4437-BDF4-28CED4BFF139}">
      <dgm:prSet phldrT="[Текст]" custT="1"/>
      <dgm:spPr/>
      <dgm:t>
        <a:bodyPr/>
        <a:lstStyle/>
        <a:p>
          <a:r>
            <a:rPr lang="uk-UA" sz="1600" dirty="0" smtClean="0"/>
            <a:t>Споживчий</a:t>
          </a:r>
          <a:endParaRPr lang="uk-UA" sz="1600" dirty="0"/>
        </a:p>
      </dgm:t>
    </dgm:pt>
    <dgm:pt modelId="{FA09845E-2004-4318-A36F-EECA97073DD1}" type="parTrans" cxnId="{2A59E45B-67ED-467E-A712-481ECFFF85D0}">
      <dgm:prSet/>
      <dgm:spPr/>
      <dgm:t>
        <a:bodyPr/>
        <a:lstStyle/>
        <a:p>
          <a:endParaRPr lang="uk-UA"/>
        </a:p>
      </dgm:t>
    </dgm:pt>
    <dgm:pt modelId="{3696CDDA-6F17-4210-8267-2C9C964B246F}" type="sibTrans" cxnId="{2A59E45B-67ED-467E-A712-481ECFFF85D0}">
      <dgm:prSet/>
      <dgm:spPr/>
      <dgm:t>
        <a:bodyPr/>
        <a:lstStyle/>
        <a:p>
          <a:endParaRPr lang="uk-UA"/>
        </a:p>
      </dgm:t>
    </dgm:pt>
    <dgm:pt modelId="{26B3D8B5-1E36-4A80-A8B7-C25458C7E3C8}" type="pres">
      <dgm:prSet presAssocID="{38696C30-C477-4143-8B2C-1CF9CD087AD2}" presName="Name0" presStyleCnt="0">
        <dgm:presLayoutVars>
          <dgm:dir/>
          <dgm:resizeHandles val="exact"/>
        </dgm:presLayoutVars>
      </dgm:prSet>
      <dgm:spPr/>
    </dgm:pt>
    <dgm:pt modelId="{B9FDEAEF-CADA-466D-B8BF-2F298756CD3C}" type="pres">
      <dgm:prSet presAssocID="{38696C30-C477-4143-8B2C-1CF9CD087AD2}" presName="fgShape" presStyleLbl="fgShp" presStyleIdx="0" presStyleCnt="1"/>
      <dgm:spPr/>
    </dgm:pt>
    <dgm:pt modelId="{CB74E5BE-B79B-4A07-97E6-7813325DCC7B}" type="pres">
      <dgm:prSet presAssocID="{38696C30-C477-4143-8B2C-1CF9CD087AD2}" presName="linComp" presStyleCnt="0"/>
      <dgm:spPr/>
    </dgm:pt>
    <dgm:pt modelId="{CFAEAC3C-1AF9-4AA5-9E2D-F2C4374CEF16}" type="pres">
      <dgm:prSet presAssocID="{FBF8575D-EC07-4761-ADEB-D20D914D7A5D}" presName="compNode" presStyleCnt="0"/>
      <dgm:spPr/>
    </dgm:pt>
    <dgm:pt modelId="{0ED983B0-BE93-4B39-AEA2-97933B2DD9EC}" type="pres">
      <dgm:prSet presAssocID="{FBF8575D-EC07-4761-ADEB-D20D914D7A5D}" presName="bkgdShape" presStyleLbl="node1" presStyleIdx="0" presStyleCnt="5"/>
      <dgm:spPr/>
      <dgm:t>
        <a:bodyPr/>
        <a:lstStyle/>
        <a:p>
          <a:endParaRPr lang="uk-UA"/>
        </a:p>
      </dgm:t>
    </dgm:pt>
    <dgm:pt modelId="{035DAE3E-D85F-4F16-8D31-A563CC4062CE}" type="pres">
      <dgm:prSet presAssocID="{FBF8575D-EC07-4761-ADEB-D20D914D7A5D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2DDD714-4FA8-4B6E-81DB-339EBC9DB478}" type="pres">
      <dgm:prSet presAssocID="{FBF8575D-EC07-4761-ADEB-D20D914D7A5D}" presName="invisiNode" presStyleLbl="node1" presStyleIdx="0" presStyleCnt="5"/>
      <dgm:spPr/>
    </dgm:pt>
    <dgm:pt modelId="{C0BBC4DB-FEA5-4DB1-B881-D5F9B7059B37}" type="pres">
      <dgm:prSet presAssocID="{FBF8575D-EC07-4761-ADEB-D20D914D7A5D}" presName="imagNode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B67C326-BF5F-4FE0-8DAA-19C807F9B791}" type="pres">
      <dgm:prSet presAssocID="{FB577118-8A09-4E21-99C3-914214A30581}" presName="sibTrans" presStyleLbl="sibTrans2D1" presStyleIdx="0" presStyleCnt="0"/>
      <dgm:spPr/>
      <dgm:t>
        <a:bodyPr/>
        <a:lstStyle/>
        <a:p>
          <a:endParaRPr lang="uk-UA"/>
        </a:p>
      </dgm:t>
    </dgm:pt>
    <dgm:pt modelId="{75BAC5E3-D630-4CEA-99D3-1D3C857EFB11}" type="pres">
      <dgm:prSet presAssocID="{04DEC802-8E95-4437-BDF4-28CED4BFF139}" presName="compNode" presStyleCnt="0"/>
      <dgm:spPr/>
    </dgm:pt>
    <dgm:pt modelId="{AEAAA6F4-8760-46B5-B7FB-C3CEC1991FAD}" type="pres">
      <dgm:prSet presAssocID="{04DEC802-8E95-4437-BDF4-28CED4BFF139}" presName="bkgdShape" presStyleLbl="node1" presStyleIdx="1" presStyleCnt="5"/>
      <dgm:spPr/>
      <dgm:t>
        <a:bodyPr/>
        <a:lstStyle/>
        <a:p>
          <a:endParaRPr lang="uk-UA"/>
        </a:p>
      </dgm:t>
    </dgm:pt>
    <dgm:pt modelId="{37A556C4-23F2-421F-9AA4-3AF8F8F0DC10}" type="pres">
      <dgm:prSet presAssocID="{04DEC802-8E95-4437-BDF4-28CED4BFF139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B4C8FB1-BF0A-4A98-BA31-2B2C499C19A1}" type="pres">
      <dgm:prSet presAssocID="{04DEC802-8E95-4437-BDF4-28CED4BFF139}" presName="invisiNode" presStyleLbl="node1" presStyleIdx="1" presStyleCnt="5"/>
      <dgm:spPr/>
    </dgm:pt>
    <dgm:pt modelId="{BB617EDC-F833-4583-9B18-79C81A234D76}" type="pres">
      <dgm:prSet presAssocID="{04DEC802-8E95-4437-BDF4-28CED4BFF139}" presName="imagNode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250FBF1-3040-405B-9555-D3AADBF61C63}" type="pres">
      <dgm:prSet presAssocID="{3696CDDA-6F17-4210-8267-2C9C964B246F}" presName="sibTrans" presStyleLbl="sibTrans2D1" presStyleIdx="0" presStyleCnt="0"/>
      <dgm:spPr/>
      <dgm:t>
        <a:bodyPr/>
        <a:lstStyle/>
        <a:p>
          <a:endParaRPr lang="uk-UA"/>
        </a:p>
      </dgm:t>
    </dgm:pt>
    <dgm:pt modelId="{95A9B178-30C3-49F0-A15C-4A7D542EC762}" type="pres">
      <dgm:prSet presAssocID="{A47F6346-1552-4CBC-B3B4-5E1E28DC470C}" presName="compNode" presStyleCnt="0"/>
      <dgm:spPr/>
    </dgm:pt>
    <dgm:pt modelId="{E60C4BF2-9E22-42AC-B84A-A678B21AAE3D}" type="pres">
      <dgm:prSet presAssocID="{A47F6346-1552-4CBC-B3B4-5E1E28DC470C}" presName="bkgdShape" presStyleLbl="node1" presStyleIdx="2" presStyleCnt="5"/>
      <dgm:spPr/>
      <dgm:t>
        <a:bodyPr/>
        <a:lstStyle/>
        <a:p>
          <a:endParaRPr lang="uk-UA"/>
        </a:p>
      </dgm:t>
    </dgm:pt>
    <dgm:pt modelId="{3C023DD3-5F59-42A4-A4BD-1F6752D05AA1}" type="pres">
      <dgm:prSet presAssocID="{A47F6346-1552-4CBC-B3B4-5E1E28DC470C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89ED9B8-548F-48F9-BC66-CCA08FA74CD7}" type="pres">
      <dgm:prSet presAssocID="{A47F6346-1552-4CBC-B3B4-5E1E28DC470C}" presName="invisiNode" presStyleLbl="node1" presStyleIdx="2" presStyleCnt="5"/>
      <dgm:spPr/>
    </dgm:pt>
    <dgm:pt modelId="{09A42B6A-346E-476A-9C14-35EC6D26A882}" type="pres">
      <dgm:prSet presAssocID="{A47F6346-1552-4CBC-B3B4-5E1E28DC470C}" presName="imagNode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uk-UA"/>
        </a:p>
      </dgm:t>
    </dgm:pt>
    <dgm:pt modelId="{8F218619-9C14-43F2-BBE8-37B22610096F}" type="pres">
      <dgm:prSet presAssocID="{7ECA1D4A-1C09-4F2A-BBA0-C2E186B11081}" presName="sibTrans" presStyleLbl="sibTrans2D1" presStyleIdx="0" presStyleCnt="0"/>
      <dgm:spPr/>
      <dgm:t>
        <a:bodyPr/>
        <a:lstStyle/>
        <a:p>
          <a:endParaRPr lang="uk-UA"/>
        </a:p>
      </dgm:t>
    </dgm:pt>
    <dgm:pt modelId="{B9289D5B-8735-4E33-8AEA-289C5B7708A2}" type="pres">
      <dgm:prSet presAssocID="{A016DE18-BEB0-4144-A650-B79DBB884658}" presName="compNode" presStyleCnt="0"/>
      <dgm:spPr/>
    </dgm:pt>
    <dgm:pt modelId="{04C485B9-40B8-4D30-A74F-7E67BB1EE41D}" type="pres">
      <dgm:prSet presAssocID="{A016DE18-BEB0-4144-A650-B79DBB884658}" presName="bkgdShape" presStyleLbl="node1" presStyleIdx="3" presStyleCnt="5"/>
      <dgm:spPr/>
      <dgm:t>
        <a:bodyPr/>
        <a:lstStyle/>
        <a:p>
          <a:endParaRPr lang="uk-UA"/>
        </a:p>
      </dgm:t>
    </dgm:pt>
    <dgm:pt modelId="{31D83B64-4665-49CF-99F3-CB6844AFB33D}" type="pres">
      <dgm:prSet presAssocID="{A016DE18-BEB0-4144-A650-B79DBB884658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BF47971-D811-4C1D-80A9-CF3E2853020F}" type="pres">
      <dgm:prSet presAssocID="{A016DE18-BEB0-4144-A650-B79DBB884658}" presName="invisiNode" presStyleLbl="node1" presStyleIdx="3" presStyleCnt="5"/>
      <dgm:spPr/>
    </dgm:pt>
    <dgm:pt modelId="{21208486-DCDE-4BE4-AB6C-8336FF9B9DAF}" type="pres">
      <dgm:prSet presAssocID="{A016DE18-BEB0-4144-A650-B79DBB884658}" presName="imagNode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622CC2F1-D9AB-4584-8313-A09DE7343815}" type="pres">
      <dgm:prSet presAssocID="{1AFDA1BF-71CF-451A-B7E0-471FA05AEA52}" presName="sibTrans" presStyleLbl="sibTrans2D1" presStyleIdx="0" presStyleCnt="0"/>
      <dgm:spPr/>
      <dgm:t>
        <a:bodyPr/>
        <a:lstStyle/>
        <a:p>
          <a:endParaRPr lang="uk-UA"/>
        </a:p>
      </dgm:t>
    </dgm:pt>
    <dgm:pt modelId="{7D283B03-0B8A-46AF-B106-21FF95CA0185}" type="pres">
      <dgm:prSet presAssocID="{3D2749DE-73D2-4E0F-BBF7-CF536A1EBED7}" presName="compNode" presStyleCnt="0"/>
      <dgm:spPr/>
    </dgm:pt>
    <dgm:pt modelId="{0610167C-50FF-4DAA-B3C3-1AE4D4941967}" type="pres">
      <dgm:prSet presAssocID="{3D2749DE-73D2-4E0F-BBF7-CF536A1EBED7}" presName="bkgdShape" presStyleLbl="node1" presStyleIdx="4" presStyleCnt="5" custLinFactNeighborX="7672" custLinFactNeighborY="1429"/>
      <dgm:spPr/>
      <dgm:t>
        <a:bodyPr/>
        <a:lstStyle/>
        <a:p>
          <a:endParaRPr lang="uk-UA"/>
        </a:p>
      </dgm:t>
    </dgm:pt>
    <dgm:pt modelId="{ED1C3D69-A054-4900-8B10-2889A8478EF6}" type="pres">
      <dgm:prSet presAssocID="{3D2749DE-73D2-4E0F-BBF7-CF536A1EBED7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9EA8581-2954-4059-A1F4-6F6A90D6C8AF}" type="pres">
      <dgm:prSet presAssocID="{3D2749DE-73D2-4E0F-BBF7-CF536A1EBED7}" presName="invisiNode" presStyleLbl="node1" presStyleIdx="4" presStyleCnt="5"/>
      <dgm:spPr/>
    </dgm:pt>
    <dgm:pt modelId="{7669B021-BB08-4964-941A-96F2C9A38591}" type="pres">
      <dgm:prSet presAssocID="{3D2749DE-73D2-4E0F-BBF7-CF536A1EBED7}" presName="imagNode" presStyleLbl="fgImgPlace1" presStyleIdx="4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CD824776-CE93-4C97-840C-70C3A31369B7}" type="presOf" srcId="{FBF8575D-EC07-4761-ADEB-D20D914D7A5D}" destId="{0ED983B0-BE93-4B39-AEA2-97933B2DD9EC}" srcOrd="0" destOrd="0" presId="urn:microsoft.com/office/officeart/2005/8/layout/hList7"/>
    <dgm:cxn modelId="{DE183C8B-DFC2-424B-A593-751E44BC3DB7}" type="presOf" srcId="{A016DE18-BEB0-4144-A650-B79DBB884658}" destId="{31D83B64-4665-49CF-99F3-CB6844AFB33D}" srcOrd="1" destOrd="0" presId="urn:microsoft.com/office/officeart/2005/8/layout/hList7"/>
    <dgm:cxn modelId="{2A59E45B-67ED-467E-A712-481ECFFF85D0}" srcId="{38696C30-C477-4143-8B2C-1CF9CD087AD2}" destId="{04DEC802-8E95-4437-BDF4-28CED4BFF139}" srcOrd="1" destOrd="0" parTransId="{FA09845E-2004-4318-A36F-EECA97073DD1}" sibTransId="{3696CDDA-6F17-4210-8267-2C9C964B246F}"/>
    <dgm:cxn modelId="{47BC3FF1-4579-49C2-B0A4-E7D41C5DDDE6}" type="presOf" srcId="{A47F6346-1552-4CBC-B3B4-5E1E28DC470C}" destId="{3C023DD3-5F59-42A4-A4BD-1F6752D05AA1}" srcOrd="1" destOrd="0" presId="urn:microsoft.com/office/officeart/2005/8/layout/hList7"/>
    <dgm:cxn modelId="{731C136B-606D-48E3-B0A7-B2F70C14C9EB}" srcId="{38696C30-C477-4143-8B2C-1CF9CD087AD2}" destId="{A016DE18-BEB0-4144-A650-B79DBB884658}" srcOrd="3" destOrd="0" parTransId="{E0773C61-6734-496B-9AF1-1C4344775F6F}" sibTransId="{1AFDA1BF-71CF-451A-B7E0-471FA05AEA52}"/>
    <dgm:cxn modelId="{CDC4B7AC-4F12-4DC0-A864-F8403B25D63C}" type="presOf" srcId="{38696C30-C477-4143-8B2C-1CF9CD087AD2}" destId="{26B3D8B5-1E36-4A80-A8B7-C25458C7E3C8}" srcOrd="0" destOrd="0" presId="urn:microsoft.com/office/officeart/2005/8/layout/hList7"/>
    <dgm:cxn modelId="{26F4A08D-F7DC-4117-AE26-472909128FE8}" type="presOf" srcId="{A47F6346-1552-4CBC-B3B4-5E1E28DC470C}" destId="{E60C4BF2-9E22-42AC-B84A-A678B21AAE3D}" srcOrd="0" destOrd="0" presId="urn:microsoft.com/office/officeart/2005/8/layout/hList7"/>
    <dgm:cxn modelId="{9699D32A-70F5-4D0D-9C0D-2B708A0FD5CF}" type="presOf" srcId="{1AFDA1BF-71CF-451A-B7E0-471FA05AEA52}" destId="{622CC2F1-D9AB-4584-8313-A09DE7343815}" srcOrd="0" destOrd="0" presId="urn:microsoft.com/office/officeart/2005/8/layout/hList7"/>
    <dgm:cxn modelId="{F4E49FFD-E966-46BB-B603-7EB0747D7B39}" type="presOf" srcId="{04DEC802-8E95-4437-BDF4-28CED4BFF139}" destId="{37A556C4-23F2-421F-9AA4-3AF8F8F0DC10}" srcOrd="1" destOrd="0" presId="urn:microsoft.com/office/officeart/2005/8/layout/hList7"/>
    <dgm:cxn modelId="{9F6D3D66-F070-4012-ABD3-BFB25DE034B3}" type="presOf" srcId="{A016DE18-BEB0-4144-A650-B79DBB884658}" destId="{04C485B9-40B8-4D30-A74F-7E67BB1EE41D}" srcOrd="0" destOrd="0" presId="urn:microsoft.com/office/officeart/2005/8/layout/hList7"/>
    <dgm:cxn modelId="{D030CE7B-26E1-4190-A82B-DAA220843FF5}" type="presOf" srcId="{3D2749DE-73D2-4E0F-BBF7-CF536A1EBED7}" destId="{ED1C3D69-A054-4900-8B10-2889A8478EF6}" srcOrd="1" destOrd="0" presId="urn:microsoft.com/office/officeart/2005/8/layout/hList7"/>
    <dgm:cxn modelId="{F2D457C8-9D01-4F78-87A0-0C00F84C6A1E}" srcId="{38696C30-C477-4143-8B2C-1CF9CD087AD2}" destId="{FBF8575D-EC07-4761-ADEB-D20D914D7A5D}" srcOrd="0" destOrd="0" parTransId="{3BEF9DF8-6230-4DDA-91D3-6939240AA46B}" sibTransId="{FB577118-8A09-4E21-99C3-914214A30581}"/>
    <dgm:cxn modelId="{859C6EAE-8DA6-482F-8DA3-D642D030314C}" type="presOf" srcId="{04DEC802-8E95-4437-BDF4-28CED4BFF139}" destId="{AEAAA6F4-8760-46B5-B7FB-C3CEC1991FAD}" srcOrd="0" destOrd="0" presId="urn:microsoft.com/office/officeart/2005/8/layout/hList7"/>
    <dgm:cxn modelId="{69416385-AD87-4A53-897B-C59162C76825}" srcId="{38696C30-C477-4143-8B2C-1CF9CD087AD2}" destId="{3D2749DE-73D2-4E0F-BBF7-CF536A1EBED7}" srcOrd="4" destOrd="0" parTransId="{B93F202E-BC88-463D-AD24-C295AD489061}" sibTransId="{CF44AB17-0BD2-4BE8-B59F-CDB1CB0BFF9A}"/>
    <dgm:cxn modelId="{0E9E0E5C-9D78-43AD-AF73-E1211F153D84}" srcId="{38696C30-C477-4143-8B2C-1CF9CD087AD2}" destId="{A47F6346-1552-4CBC-B3B4-5E1E28DC470C}" srcOrd="2" destOrd="0" parTransId="{82422A7B-17E5-4EB4-9A09-0F6779F4A325}" sibTransId="{7ECA1D4A-1C09-4F2A-BBA0-C2E186B11081}"/>
    <dgm:cxn modelId="{1A010C5B-3C56-4E5F-A79F-C02F9FF8F6F1}" type="presOf" srcId="{FB577118-8A09-4E21-99C3-914214A30581}" destId="{0B67C326-BF5F-4FE0-8DAA-19C807F9B791}" srcOrd="0" destOrd="0" presId="urn:microsoft.com/office/officeart/2005/8/layout/hList7"/>
    <dgm:cxn modelId="{BABEC471-7F3F-47A4-A604-0B3D397E08B9}" type="presOf" srcId="{3696CDDA-6F17-4210-8267-2C9C964B246F}" destId="{F250FBF1-3040-405B-9555-D3AADBF61C63}" srcOrd="0" destOrd="0" presId="urn:microsoft.com/office/officeart/2005/8/layout/hList7"/>
    <dgm:cxn modelId="{6C737AA3-B062-4149-A3ED-847AC62FE3FC}" type="presOf" srcId="{FBF8575D-EC07-4761-ADEB-D20D914D7A5D}" destId="{035DAE3E-D85F-4F16-8D31-A563CC4062CE}" srcOrd="1" destOrd="0" presId="urn:microsoft.com/office/officeart/2005/8/layout/hList7"/>
    <dgm:cxn modelId="{56C08E01-12EF-4707-B0DA-E07404788A82}" type="presOf" srcId="{7ECA1D4A-1C09-4F2A-BBA0-C2E186B11081}" destId="{8F218619-9C14-43F2-BBE8-37B22610096F}" srcOrd="0" destOrd="0" presId="urn:microsoft.com/office/officeart/2005/8/layout/hList7"/>
    <dgm:cxn modelId="{76D24DF4-19A1-4319-BB58-F694A6894E39}" type="presOf" srcId="{3D2749DE-73D2-4E0F-BBF7-CF536A1EBED7}" destId="{0610167C-50FF-4DAA-B3C3-1AE4D4941967}" srcOrd="0" destOrd="0" presId="urn:microsoft.com/office/officeart/2005/8/layout/hList7"/>
    <dgm:cxn modelId="{F4E8903D-5B1E-4FE1-9497-AFC7EFE49458}" type="presParOf" srcId="{26B3D8B5-1E36-4A80-A8B7-C25458C7E3C8}" destId="{B9FDEAEF-CADA-466D-B8BF-2F298756CD3C}" srcOrd="0" destOrd="0" presId="urn:microsoft.com/office/officeart/2005/8/layout/hList7"/>
    <dgm:cxn modelId="{A9487861-DD8B-433F-9B29-2F6BEE3EA19E}" type="presParOf" srcId="{26B3D8B5-1E36-4A80-A8B7-C25458C7E3C8}" destId="{CB74E5BE-B79B-4A07-97E6-7813325DCC7B}" srcOrd="1" destOrd="0" presId="urn:microsoft.com/office/officeart/2005/8/layout/hList7"/>
    <dgm:cxn modelId="{602ADE57-D737-4C99-A159-BC1E39539DC3}" type="presParOf" srcId="{CB74E5BE-B79B-4A07-97E6-7813325DCC7B}" destId="{CFAEAC3C-1AF9-4AA5-9E2D-F2C4374CEF16}" srcOrd="0" destOrd="0" presId="urn:microsoft.com/office/officeart/2005/8/layout/hList7"/>
    <dgm:cxn modelId="{3FECCF29-4BF1-4997-BC0D-679CD8E4267A}" type="presParOf" srcId="{CFAEAC3C-1AF9-4AA5-9E2D-F2C4374CEF16}" destId="{0ED983B0-BE93-4B39-AEA2-97933B2DD9EC}" srcOrd="0" destOrd="0" presId="urn:microsoft.com/office/officeart/2005/8/layout/hList7"/>
    <dgm:cxn modelId="{D3380F69-4B59-44D8-9399-782D9A035DA1}" type="presParOf" srcId="{CFAEAC3C-1AF9-4AA5-9E2D-F2C4374CEF16}" destId="{035DAE3E-D85F-4F16-8D31-A563CC4062CE}" srcOrd="1" destOrd="0" presId="urn:microsoft.com/office/officeart/2005/8/layout/hList7"/>
    <dgm:cxn modelId="{8C32E651-C5AA-4A16-8516-65AFF939E576}" type="presParOf" srcId="{CFAEAC3C-1AF9-4AA5-9E2D-F2C4374CEF16}" destId="{02DDD714-4FA8-4B6E-81DB-339EBC9DB478}" srcOrd="2" destOrd="0" presId="urn:microsoft.com/office/officeart/2005/8/layout/hList7"/>
    <dgm:cxn modelId="{FEC30DC1-E07A-49C4-959B-196B641EAE03}" type="presParOf" srcId="{CFAEAC3C-1AF9-4AA5-9E2D-F2C4374CEF16}" destId="{C0BBC4DB-FEA5-4DB1-B881-D5F9B7059B37}" srcOrd="3" destOrd="0" presId="urn:microsoft.com/office/officeart/2005/8/layout/hList7"/>
    <dgm:cxn modelId="{9D6C2456-546F-4AFD-83E2-55E2C7158263}" type="presParOf" srcId="{CB74E5BE-B79B-4A07-97E6-7813325DCC7B}" destId="{0B67C326-BF5F-4FE0-8DAA-19C807F9B791}" srcOrd="1" destOrd="0" presId="urn:microsoft.com/office/officeart/2005/8/layout/hList7"/>
    <dgm:cxn modelId="{208FF492-4764-4828-8D4D-BF41F478EAD5}" type="presParOf" srcId="{CB74E5BE-B79B-4A07-97E6-7813325DCC7B}" destId="{75BAC5E3-D630-4CEA-99D3-1D3C857EFB11}" srcOrd="2" destOrd="0" presId="urn:microsoft.com/office/officeart/2005/8/layout/hList7"/>
    <dgm:cxn modelId="{3A20B3FD-0B5F-4550-92A8-F52196B6B23A}" type="presParOf" srcId="{75BAC5E3-D630-4CEA-99D3-1D3C857EFB11}" destId="{AEAAA6F4-8760-46B5-B7FB-C3CEC1991FAD}" srcOrd="0" destOrd="0" presId="urn:microsoft.com/office/officeart/2005/8/layout/hList7"/>
    <dgm:cxn modelId="{FB992460-CED8-4683-8BB2-FA5BE1B03017}" type="presParOf" srcId="{75BAC5E3-D630-4CEA-99D3-1D3C857EFB11}" destId="{37A556C4-23F2-421F-9AA4-3AF8F8F0DC10}" srcOrd="1" destOrd="0" presId="urn:microsoft.com/office/officeart/2005/8/layout/hList7"/>
    <dgm:cxn modelId="{BAAAC78F-124A-481B-A477-5CC25D67C06E}" type="presParOf" srcId="{75BAC5E3-D630-4CEA-99D3-1D3C857EFB11}" destId="{EB4C8FB1-BF0A-4A98-BA31-2B2C499C19A1}" srcOrd="2" destOrd="0" presId="urn:microsoft.com/office/officeart/2005/8/layout/hList7"/>
    <dgm:cxn modelId="{17DCBFDB-11FF-4846-82AF-FAB886804CFD}" type="presParOf" srcId="{75BAC5E3-D630-4CEA-99D3-1D3C857EFB11}" destId="{BB617EDC-F833-4583-9B18-79C81A234D76}" srcOrd="3" destOrd="0" presId="urn:microsoft.com/office/officeart/2005/8/layout/hList7"/>
    <dgm:cxn modelId="{280C8825-88AD-4F8B-B1D6-C172BCF1DAAD}" type="presParOf" srcId="{CB74E5BE-B79B-4A07-97E6-7813325DCC7B}" destId="{F250FBF1-3040-405B-9555-D3AADBF61C63}" srcOrd="3" destOrd="0" presId="urn:microsoft.com/office/officeart/2005/8/layout/hList7"/>
    <dgm:cxn modelId="{259330B4-5C53-4EAF-9D24-78303FBC340E}" type="presParOf" srcId="{CB74E5BE-B79B-4A07-97E6-7813325DCC7B}" destId="{95A9B178-30C3-49F0-A15C-4A7D542EC762}" srcOrd="4" destOrd="0" presId="urn:microsoft.com/office/officeart/2005/8/layout/hList7"/>
    <dgm:cxn modelId="{A1EC46B1-3D61-4F34-AF6C-8A2C57D2510A}" type="presParOf" srcId="{95A9B178-30C3-49F0-A15C-4A7D542EC762}" destId="{E60C4BF2-9E22-42AC-B84A-A678B21AAE3D}" srcOrd="0" destOrd="0" presId="urn:microsoft.com/office/officeart/2005/8/layout/hList7"/>
    <dgm:cxn modelId="{9D74225E-CB01-424B-BCDB-ADEE870872A4}" type="presParOf" srcId="{95A9B178-30C3-49F0-A15C-4A7D542EC762}" destId="{3C023DD3-5F59-42A4-A4BD-1F6752D05AA1}" srcOrd="1" destOrd="0" presId="urn:microsoft.com/office/officeart/2005/8/layout/hList7"/>
    <dgm:cxn modelId="{69D39D17-BB04-4AFB-80AA-B61A59D2881F}" type="presParOf" srcId="{95A9B178-30C3-49F0-A15C-4A7D542EC762}" destId="{489ED9B8-548F-48F9-BC66-CCA08FA74CD7}" srcOrd="2" destOrd="0" presId="urn:microsoft.com/office/officeart/2005/8/layout/hList7"/>
    <dgm:cxn modelId="{6C27C294-DA58-40B9-8A40-9BE0D51FA3DC}" type="presParOf" srcId="{95A9B178-30C3-49F0-A15C-4A7D542EC762}" destId="{09A42B6A-346E-476A-9C14-35EC6D26A882}" srcOrd="3" destOrd="0" presId="urn:microsoft.com/office/officeart/2005/8/layout/hList7"/>
    <dgm:cxn modelId="{AF72769B-800E-4191-96E1-45B31501EA94}" type="presParOf" srcId="{CB74E5BE-B79B-4A07-97E6-7813325DCC7B}" destId="{8F218619-9C14-43F2-BBE8-37B22610096F}" srcOrd="5" destOrd="0" presId="urn:microsoft.com/office/officeart/2005/8/layout/hList7"/>
    <dgm:cxn modelId="{A959F16E-DB59-431D-ADAD-B702CED1290F}" type="presParOf" srcId="{CB74E5BE-B79B-4A07-97E6-7813325DCC7B}" destId="{B9289D5B-8735-4E33-8AEA-289C5B7708A2}" srcOrd="6" destOrd="0" presId="urn:microsoft.com/office/officeart/2005/8/layout/hList7"/>
    <dgm:cxn modelId="{99494F8A-4DD5-4F9C-A7E4-CE9BBC796FFA}" type="presParOf" srcId="{B9289D5B-8735-4E33-8AEA-289C5B7708A2}" destId="{04C485B9-40B8-4D30-A74F-7E67BB1EE41D}" srcOrd="0" destOrd="0" presId="urn:microsoft.com/office/officeart/2005/8/layout/hList7"/>
    <dgm:cxn modelId="{AF8E3A2D-FAE9-45F8-9F5C-A77F883F58DF}" type="presParOf" srcId="{B9289D5B-8735-4E33-8AEA-289C5B7708A2}" destId="{31D83B64-4665-49CF-99F3-CB6844AFB33D}" srcOrd="1" destOrd="0" presId="urn:microsoft.com/office/officeart/2005/8/layout/hList7"/>
    <dgm:cxn modelId="{511CC938-F887-4DE2-A906-E73553FE693E}" type="presParOf" srcId="{B9289D5B-8735-4E33-8AEA-289C5B7708A2}" destId="{BBF47971-D811-4C1D-80A9-CF3E2853020F}" srcOrd="2" destOrd="0" presId="urn:microsoft.com/office/officeart/2005/8/layout/hList7"/>
    <dgm:cxn modelId="{96272ACC-28BF-41B6-A8D5-46A631BF3621}" type="presParOf" srcId="{B9289D5B-8735-4E33-8AEA-289C5B7708A2}" destId="{21208486-DCDE-4BE4-AB6C-8336FF9B9DAF}" srcOrd="3" destOrd="0" presId="urn:microsoft.com/office/officeart/2005/8/layout/hList7"/>
    <dgm:cxn modelId="{4FDC7AB6-2E65-4B40-9F0C-C1D914466D28}" type="presParOf" srcId="{CB74E5BE-B79B-4A07-97E6-7813325DCC7B}" destId="{622CC2F1-D9AB-4584-8313-A09DE7343815}" srcOrd="7" destOrd="0" presId="urn:microsoft.com/office/officeart/2005/8/layout/hList7"/>
    <dgm:cxn modelId="{5B77ED5D-0A5C-4A56-AB9C-D6C912EB15EA}" type="presParOf" srcId="{CB74E5BE-B79B-4A07-97E6-7813325DCC7B}" destId="{7D283B03-0B8A-46AF-B106-21FF95CA0185}" srcOrd="8" destOrd="0" presId="urn:microsoft.com/office/officeart/2005/8/layout/hList7"/>
    <dgm:cxn modelId="{BE5FD3CE-A3A9-43C8-A03B-1F780909361E}" type="presParOf" srcId="{7D283B03-0B8A-46AF-B106-21FF95CA0185}" destId="{0610167C-50FF-4DAA-B3C3-1AE4D4941967}" srcOrd="0" destOrd="0" presId="urn:microsoft.com/office/officeart/2005/8/layout/hList7"/>
    <dgm:cxn modelId="{82B1431B-3D81-435C-B189-656FB8DACF10}" type="presParOf" srcId="{7D283B03-0B8A-46AF-B106-21FF95CA0185}" destId="{ED1C3D69-A054-4900-8B10-2889A8478EF6}" srcOrd="1" destOrd="0" presId="urn:microsoft.com/office/officeart/2005/8/layout/hList7"/>
    <dgm:cxn modelId="{F82DDE11-9451-4CC1-8170-E14DF05A400C}" type="presParOf" srcId="{7D283B03-0B8A-46AF-B106-21FF95CA0185}" destId="{29EA8581-2954-4059-A1F4-6F6A90D6C8AF}" srcOrd="2" destOrd="0" presId="urn:microsoft.com/office/officeart/2005/8/layout/hList7"/>
    <dgm:cxn modelId="{5D032080-908B-42F0-B27F-7E3D360AB02A}" type="presParOf" srcId="{7D283B03-0B8A-46AF-B106-21FF95CA0185}" destId="{7669B021-BB08-4964-941A-96F2C9A38591}" srcOrd="3" destOrd="0" presId="urn:microsoft.com/office/officeart/2005/8/layout/hList7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5B096-EC81-4109-B58C-D6D6129AC5AF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37F50-8488-401D-9C7A-642F6C561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57166"/>
            <a:ext cx="9144000" cy="3000396"/>
          </a:xfrm>
        </p:spPr>
        <p:txBody>
          <a:bodyPr numCol="1">
            <a:normAutofit fontScale="90000"/>
          </a:bodyPr>
          <a:lstStyle/>
          <a:p>
            <a:r>
              <a:rPr lang="uk-UA" dirty="0" smtClean="0">
                <a:latin typeface="Abetka Kirnarskoho" pitchFamily="2" charset="-52"/>
              </a:rPr>
              <a:t>Презентація до уроку</a:t>
            </a:r>
            <a:br>
              <a:rPr lang="uk-UA" dirty="0" smtClean="0">
                <a:latin typeface="Abetka Kirnarskoho" pitchFamily="2" charset="-52"/>
              </a:rPr>
            </a:br>
            <a:r>
              <a:rPr lang="uk-UA" dirty="0" smtClean="0">
                <a:latin typeface="Abetka Kirnarskoho" pitchFamily="2" charset="-52"/>
              </a:rPr>
              <a:t/>
            </a:r>
            <a:br>
              <a:rPr lang="uk-UA" dirty="0" smtClean="0">
                <a:latin typeface="Abetka Kirnarskoho" pitchFamily="2" charset="-52"/>
              </a:rPr>
            </a:br>
            <a:r>
              <a:rPr lang="uk-UA" dirty="0" smtClean="0">
                <a:solidFill>
                  <a:schemeClr val="accent3">
                    <a:lumMod val="75000"/>
                  </a:schemeClr>
                </a:solidFill>
                <a:latin typeface="Abetka Kirnarskoho" pitchFamily="2" charset="-52"/>
              </a:rPr>
              <a:t> </a:t>
            </a:r>
            <a:r>
              <a:rPr lang="uk-UA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etka Kirnarskoho" pitchFamily="2" charset="-52"/>
              </a:rPr>
              <a:t>“Харчова</a:t>
            </a:r>
            <a:r>
              <a:rPr lang="uk-UA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etka Kirnarskoho" pitchFamily="2" charset="-52"/>
              </a:rPr>
              <a:t> промисловість </a:t>
            </a:r>
            <a:r>
              <a:rPr lang="uk-UA" dirty="0" err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etka Kirnarskoho" pitchFamily="2" charset="-52"/>
              </a:rPr>
              <a:t>України”</a:t>
            </a:r>
            <a:endParaRPr lang="uk-UA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etka Kirnarskoho" pitchFamily="2" charset="-52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86446" y="3886200"/>
            <a:ext cx="3214710" cy="2543196"/>
          </a:xfrm>
        </p:spPr>
        <p:txBody>
          <a:bodyPr>
            <a:normAutofit/>
          </a:bodyPr>
          <a:lstStyle/>
          <a:p>
            <a:pPr algn="l"/>
            <a:r>
              <a:rPr lang="uk-UA" dirty="0" smtClean="0">
                <a:solidFill>
                  <a:schemeClr val="tx1"/>
                </a:solidFill>
              </a:rPr>
              <a:t>Підготувала:</a:t>
            </a:r>
          </a:p>
          <a:p>
            <a:pPr algn="l"/>
            <a:r>
              <a:rPr lang="uk-UA" dirty="0">
                <a:solidFill>
                  <a:schemeClr val="tx1"/>
                </a:solidFill>
              </a:rPr>
              <a:t>в</a:t>
            </a:r>
            <a:r>
              <a:rPr lang="uk-UA" dirty="0" smtClean="0">
                <a:solidFill>
                  <a:schemeClr val="tx1"/>
                </a:solidFill>
              </a:rPr>
              <a:t>читель географії</a:t>
            </a:r>
          </a:p>
          <a:p>
            <a:pPr algn="l"/>
            <a:r>
              <a:rPr lang="uk-UA" dirty="0" smtClean="0">
                <a:solidFill>
                  <a:schemeClr val="tx1"/>
                </a:solidFill>
              </a:rPr>
              <a:t>КЛ №113 КМР</a:t>
            </a:r>
          </a:p>
          <a:p>
            <a:pPr algn="l"/>
            <a:r>
              <a:rPr lang="uk-UA" dirty="0" err="1" smtClean="0">
                <a:solidFill>
                  <a:schemeClr val="tx1"/>
                </a:solidFill>
              </a:rPr>
              <a:t>Бохонько</a:t>
            </a:r>
            <a:r>
              <a:rPr lang="uk-UA" dirty="0" smtClean="0">
                <a:solidFill>
                  <a:schemeClr val="tx1"/>
                </a:solidFill>
              </a:rPr>
              <a:t> І.В.</a:t>
            </a:r>
          </a:p>
          <a:p>
            <a:endParaRPr lang="uk-UA" dirty="0"/>
          </a:p>
        </p:txBody>
      </p:sp>
      <p:pic>
        <p:nvPicPr>
          <p:cNvPr id="4" name="Рисунок 3" descr="Pisha-promyshleno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3" y="4214818"/>
            <a:ext cx="2643185" cy="1762123"/>
          </a:xfrm>
          <a:prstGeom prst="roundRect">
            <a:avLst>
              <a:gd name="adj" fmla="val 24500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034" y="214290"/>
            <a:ext cx="821537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/>
              <a:t>Галузевий склад харчової промисловості</a:t>
            </a:r>
          </a:p>
          <a:p>
            <a:pPr algn="ctr"/>
            <a:endParaRPr lang="uk-UA" dirty="0" smtClean="0"/>
          </a:p>
          <a:p>
            <a:pPr algn="ctr"/>
            <a:endParaRPr lang="uk-UA" dirty="0" smtClean="0"/>
          </a:p>
          <a:p>
            <a:pPr algn="ctr"/>
            <a:endParaRPr lang="uk-UA" dirty="0"/>
          </a:p>
          <a:p>
            <a:pPr>
              <a:buFont typeface="Arial" charset="0"/>
              <a:buChar char="•"/>
            </a:pPr>
            <a:r>
              <a:rPr lang="uk-UA" sz="3200" dirty="0" smtClean="0"/>
              <a:t>Борошномельно-круп’яна</a:t>
            </a:r>
            <a:endParaRPr lang="uk-UA" sz="3200" dirty="0" smtClean="0"/>
          </a:p>
          <a:p>
            <a:pPr>
              <a:buFont typeface="Arial" charset="0"/>
              <a:buChar char="•"/>
            </a:pPr>
            <a:r>
              <a:rPr lang="uk-UA" sz="3200" dirty="0" smtClean="0"/>
              <a:t>Хлібобулочна</a:t>
            </a:r>
          </a:p>
          <a:p>
            <a:pPr>
              <a:buFont typeface="Arial" charset="0"/>
              <a:buChar char="•"/>
            </a:pPr>
            <a:r>
              <a:rPr lang="uk-UA" sz="3200" dirty="0" smtClean="0"/>
              <a:t>Макаронна</a:t>
            </a:r>
            <a:endParaRPr lang="uk-UA" sz="3200" dirty="0" smtClean="0"/>
          </a:p>
          <a:p>
            <a:pPr>
              <a:buFont typeface="Arial" charset="0"/>
              <a:buChar char="•"/>
            </a:pPr>
            <a:r>
              <a:rPr lang="uk-UA" sz="3200" dirty="0" smtClean="0"/>
              <a:t>Кондитерська</a:t>
            </a:r>
          </a:p>
          <a:p>
            <a:pPr>
              <a:buFont typeface="Arial" charset="0"/>
              <a:buChar char="•"/>
            </a:pPr>
            <a:r>
              <a:rPr lang="uk-UA" sz="3200" dirty="0" smtClean="0"/>
              <a:t>Цукрова</a:t>
            </a:r>
          </a:p>
          <a:p>
            <a:pPr algn="ctr">
              <a:buFont typeface="Arial" charset="0"/>
              <a:buChar char="•"/>
            </a:pPr>
            <a:endParaRPr lang="uk-UA" dirty="0" smtClean="0"/>
          </a:p>
          <a:p>
            <a:pPr algn="ctr">
              <a:buFontTx/>
              <a:buChar char="-"/>
            </a:pPr>
            <a:endParaRPr lang="uk-UA" dirty="0" smtClean="0"/>
          </a:p>
          <a:p>
            <a:endParaRPr lang="uk-UA" dirty="0"/>
          </a:p>
        </p:txBody>
      </p:sp>
      <p:pic>
        <p:nvPicPr>
          <p:cNvPr id="4" name="Рисунок 3" descr="Круп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928670"/>
            <a:ext cx="3167054" cy="1841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lebobulochnaya-promyshlennost-certificant-iso-220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4071942"/>
            <a:ext cx="2500330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472642_314124_14555738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4286256"/>
            <a:ext cx="2638425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makaronnaya-promyshlennos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2571744"/>
            <a:ext cx="2286006" cy="2286006"/>
          </a:xfrm>
          <a:prstGeom prst="rect">
            <a:avLst/>
          </a:prstGeom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liy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4429132"/>
            <a:ext cx="360192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Молоко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3214686"/>
            <a:ext cx="3243404" cy="1824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500034" y="285728"/>
            <a:ext cx="821537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/>
              <a:t> </a:t>
            </a:r>
            <a:r>
              <a:rPr lang="uk-UA" sz="3200" dirty="0" smtClean="0"/>
              <a:t>Галузевий склад харчової </a:t>
            </a:r>
            <a:r>
              <a:rPr lang="uk-UA" sz="3200" dirty="0" smtClean="0"/>
              <a:t>промисловості</a:t>
            </a:r>
          </a:p>
          <a:p>
            <a:pPr algn="ctr"/>
            <a:endParaRPr lang="uk-UA" sz="3200" dirty="0" smtClean="0"/>
          </a:p>
          <a:p>
            <a:pPr>
              <a:buFont typeface="Arial" pitchFamily="34" charset="0"/>
              <a:buChar char="•"/>
            </a:pPr>
            <a:endParaRPr lang="uk-UA" dirty="0" smtClean="0"/>
          </a:p>
          <a:p>
            <a:pPr>
              <a:buFont typeface="Arial" pitchFamily="34" charset="0"/>
              <a:buChar char="•"/>
            </a:pPr>
            <a:r>
              <a:rPr lang="uk-UA" sz="3200" dirty="0" smtClean="0"/>
              <a:t>Молочна </a:t>
            </a:r>
            <a:r>
              <a:rPr lang="uk-UA" sz="3200" dirty="0" smtClean="0"/>
              <a:t>та </a:t>
            </a:r>
            <a:r>
              <a:rPr lang="uk-UA" sz="3200" dirty="0" smtClean="0"/>
              <a:t>молочноконсервна</a:t>
            </a:r>
            <a:endParaRPr lang="uk-UA" sz="3200" dirty="0" smtClean="0"/>
          </a:p>
          <a:p>
            <a:pPr>
              <a:buFont typeface="Arial" pitchFamily="34" charset="0"/>
              <a:buChar char="•"/>
            </a:pPr>
            <a:r>
              <a:rPr lang="uk-UA" sz="3200" dirty="0" smtClean="0"/>
              <a:t>М’ясна та </a:t>
            </a:r>
            <a:r>
              <a:rPr lang="uk-UA" sz="3200" dirty="0" smtClean="0"/>
              <a:t>м’ясоконсервна</a:t>
            </a:r>
            <a:endParaRPr lang="uk-UA" sz="3200" dirty="0" smtClean="0"/>
          </a:p>
          <a:p>
            <a:pPr>
              <a:buFont typeface="Arial" pitchFamily="34" charset="0"/>
              <a:buChar char="•"/>
            </a:pPr>
            <a:r>
              <a:rPr lang="uk-UA" sz="3200" dirty="0" smtClean="0"/>
              <a:t>Рибна</a:t>
            </a:r>
          </a:p>
          <a:p>
            <a:pPr>
              <a:buFont typeface="Arial" pitchFamily="34" charset="0"/>
              <a:buChar char="•"/>
            </a:pPr>
            <a:r>
              <a:rPr lang="uk-UA" sz="3200" dirty="0" smtClean="0"/>
              <a:t>Олійно-жирова</a:t>
            </a:r>
            <a:endParaRPr lang="uk-UA" sz="3200" dirty="0"/>
          </a:p>
        </p:txBody>
      </p:sp>
      <p:pic>
        <p:nvPicPr>
          <p:cNvPr id="4" name="Рисунок 3" descr="мясо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2264" y="1785925"/>
            <a:ext cx="2357454" cy="1571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м'ясо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3439" y="5072074"/>
            <a:ext cx="2944139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пив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4286256"/>
            <a:ext cx="3200422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мінвод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571612"/>
            <a:ext cx="1905000" cy="3276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/>
          <p:cNvSpPr txBox="1"/>
          <p:nvPr/>
        </p:nvSpPr>
        <p:spPr>
          <a:xfrm>
            <a:off x="142844" y="214290"/>
            <a:ext cx="87154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/>
              <a:t>Галузевий склад харчової промисловості</a:t>
            </a:r>
            <a:endParaRPr lang="uk-UA" sz="3200" dirty="0" smtClean="0"/>
          </a:p>
          <a:p>
            <a:pPr>
              <a:buFont typeface="Arial" pitchFamily="34" charset="0"/>
              <a:buChar char="•"/>
            </a:pPr>
            <a:endParaRPr lang="uk-UA" sz="3200" dirty="0" smtClean="0"/>
          </a:p>
          <a:p>
            <a:pPr>
              <a:buFont typeface="Arial" pitchFamily="34" charset="0"/>
              <a:buChar char="•"/>
            </a:pPr>
            <a:endParaRPr lang="uk-UA" sz="3200" dirty="0" smtClean="0"/>
          </a:p>
          <a:p>
            <a:pPr>
              <a:buFont typeface="Arial" pitchFamily="34" charset="0"/>
              <a:buChar char="•"/>
            </a:pPr>
            <a:r>
              <a:rPr lang="uk-UA" sz="3200" dirty="0" err="1" smtClean="0"/>
              <a:t>Плодоовочеконсервна</a:t>
            </a:r>
            <a:endParaRPr lang="uk-UA" sz="3200" dirty="0" smtClean="0"/>
          </a:p>
          <a:p>
            <a:pPr>
              <a:buFont typeface="Arial" pitchFamily="34" charset="0"/>
              <a:buChar char="•"/>
            </a:pPr>
            <a:r>
              <a:rPr lang="uk-UA" sz="3200" dirty="0" smtClean="0"/>
              <a:t>Пивоварна</a:t>
            </a:r>
          </a:p>
          <a:p>
            <a:pPr>
              <a:buFont typeface="Arial" pitchFamily="34" charset="0"/>
              <a:buChar char="•"/>
            </a:pPr>
            <a:r>
              <a:rPr lang="uk-UA" sz="3200" dirty="0" smtClean="0"/>
              <a:t>Виноробна</a:t>
            </a:r>
          </a:p>
          <a:p>
            <a:pPr>
              <a:buFont typeface="Arial" pitchFamily="34" charset="0"/>
              <a:buChar char="•"/>
            </a:pPr>
            <a:r>
              <a:rPr lang="uk-UA" sz="3200" dirty="0" smtClean="0"/>
              <a:t>Виробництво та розлив </a:t>
            </a:r>
            <a:endParaRPr lang="uk-UA" sz="3200" dirty="0" smtClean="0"/>
          </a:p>
          <a:p>
            <a:r>
              <a:rPr lang="uk-UA" sz="3200" dirty="0" smtClean="0"/>
              <a:t>безалкогольних </a:t>
            </a:r>
            <a:r>
              <a:rPr lang="uk-UA" sz="3200" dirty="0" smtClean="0"/>
              <a:t>напоїв та </a:t>
            </a:r>
            <a:endParaRPr lang="uk-UA" sz="3200" dirty="0" smtClean="0"/>
          </a:p>
          <a:p>
            <a:r>
              <a:rPr lang="uk-UA" sz="3200" dirty="0" smtClean="0"/>
              <a:t>мінеральних </a:t>
            </a:r>
            <a:r>
              <a:rPr lang="uk-UA" sz="3200" dirty="0" smtClean="0"/>
              <a:t>вод</a:t>
            </a:r>
            <a:endParaRPr lang="uk-UA" sz="3200" dirty="0"/>
          </a:p>
        </p:txBody>
      </p:sp>
      <p:pic>
        <p:nvPicPr>
          <p:cNvPr id="3" name="Рисунок 2" descr="овочі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6" y="1785926"/>
            <a:ext cx="2383361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вино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48" y="4643446"/>
            <a:ext cx="3326090" cy="2078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142852"/>
            <a:ext cx="88583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/>
              <a:t>Чинники розміщення</a:t>
            </a:r>
          </a:p>
          <a:p>
            <a:endParaRPr lang="uk-UA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214282" y="1571612"/>
          <a:ext cx="8715436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 descr="614082fc2c9a2fc1ab0e0dea5ada688b.jpe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6644" y="2214554"/>
            <a:ext cx="785818" cy="10097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2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500042"/>
            <a:ext cx="8495426" cy="5500726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4357718"/>
          </a:xfrm>
        </p:spPr>
        <p:txBody>
          <a:bodyPr>
            <a:normAutofit fontScale="90000"/>
          </a:bodyPr>
          <a:lstStyle/>
          <a:p>
            <a:pPr marL="514350" indent="-514350"/>
            <a:r>
              <a:rPr lang="uk-UA" sz="3600" dirty="0" err="1" smtClean="0"/>
              <a:t>Соціопрактикуми</a:t>
            </a: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>1.”Українські та імпортні товари в споживчому кошику </a:t>
            </a:r>
            <a:r>
              <a:rPr lang="uk-UA" sz="3600" dirty="0" err="1" smtClean="0"/>
              <a:t>українця”</a:t>
            </a: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>2.”Переваги та недоліки продуктів швидкого харчування мережі </a:t>
            </a:r>
            <a:r>
              <a:rPr lang="uk-UA" sz="3600" dirty="0" err="1" smtClean="0"/>
              <a:t>“Макдональдс”</a:t>
            </a:r>
            <a:r>
              <a:rPr lang="uk-UA" sz="3600" dirty="0" smtClean="0"/>
              <a:t/>
            </a:r>
            <a:br>
              <a:rPr lang="uk-UA" sz="3600" dirty="0" smtClean="0"/>
            </a:br>
            <a:r>
              <a:rPr lang="uk-UA" sz="3600" dirty="0" smtClean="0"/>
              <a:t>3.”Стандарти виробництва продукції в Україні та країнах ЄС” (додаток “Е – </a:t>
            </a:r>
            <a:r>
              <a:rPr lang="uk-UA" sz="3600" dirty="0" err="1" smtClean="0"/>
              <a:t>домішки”</a:t>
            </a:r>
            <a:r>
              <a:rPr lang="uk-UA" sz="3600" dirty="0" smtClean="0"/>
              <a:t>)</a:t>
            </a: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/>
            </a:r>
            <a:br>
              <a:rPr lang="uk-UA" sz="3200" dirty="0" smtClean="0"/>
            </a:br>
            <a:endParaRPr lang="uk-UA" sz="3200" dirty="0"/>
          </a:p>
        </p:txBody>
      </p:sp>
      <p:pic>
        <p:nvPicPr>
          <p:cNvPr id="3" name="Рисунок 2" descr="ма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4714884"/>
            <a:ext cx="2827005" cy="1886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231936.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714884"/>
            <a:ext cx="2857520" cy="19067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62</Words>
  <Application>Microsoft Office PowerPoint</Application>
  <PresentationFormat>Экран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Презентація до уроку   “Харчова промисловість України”</vt:lpstr>
      <vt:lpstr>Слайд 2</vt:lpstr>
      <vt:lpstr>Слайд 3</vt:lpstr>
      <vt:lpstr>Слайд 4</vt:lpstr>
      <vt:lpstr>Слайд 5</vt:lpstr>
      <vt:lpstr>Слайд 6</vt:lpstr>
      <vt:lpstr>Соціопрактикуми  1.”Українські та імпортні товари в споживчому кошику українця” 2.”Переваги та недоліки продуктів швидкого харчування мережі “Макдональдс” 3.”Стандарти виробництва продукції в Україні та країнах ЄС” (додаток “Е – домішки”)    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до уроку  “Харчова промисловість України”</dc:title>
  <dc:creator>Дмитро</dc:creator>
  <cp:lastModifiedBy>Дмитро</cp:lastModifiedBy>
  <cp:revision>13</cp:revision>
  <dcterms:created xsi:type="dcterms:W3CDTF">2023-02-15T11:05:06Z</dcterms:created>
  <dcterms:modified xsi:type="dcterms:W3CDTF">2023-02-15T13:33:52Z</dcterms:modified>
</cp:coreProperties>
</file>