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010419-FE09-4848-86D3-CEEA5E7E960F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C9D1AD-5D2F-4D49-BDB1-9E75F40C27F1}" type="slidenum">
              <a:rPr lang="uk-UA" smtClean="0"/>
              <a:t>‹#›</a:t>
            </a:fld>
            <a:endParaRPr lang="uk-UA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join.naurok.u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dirty="0" smtClean="0"/>
              <a:t>Склад і будова атмосфери.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Підготувала</a:t>
            </a:r>
          </a:p>
          <a:p>
            <a:r>
              <a:rPr lang="uk-UA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читель історії та географії</a:t>
            </a:r>
          </a:p>
          <a:p>
            <a:r>
              <a:rPr lang="uk-UA" sz="17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КЗ</a:t>
            </a:r>
            <a:r>
              <a:rPr lang="uk-UA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70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k-UA" sz="17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Одноробівський</a:t>
            </a:r>
            <a:r>
              <a:rPr lang="uk-UA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7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ліцей”</a:t>
            </a:r>
            <a:endParaRPr lang="uk-UA" sz="17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Мар</a:t>
            </a:r>
            <a:r>
              <a:rPr lang="en-US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17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єнко</a:t>
            </a:r>
            <a:r>
              <a:rPr lang="uk-UA" sz="17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Д.М</a:t>
            </a:r>
            <a:r>
              <a:rPr lang="uk-UA" dirty="0" smtClean="0"/>
              <a:t>.  </a:t>
            </a:r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МЕТА УРОКУ: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Дати </a:t>
            </a:r>
            <a:r>
              <a:rPr lang="uk-UA" dirty="0" smtClean="0"/>
              <a:t>визначення поняттю  </a:t>
            </a:r>
            <a:r>
              <a:rPr lang="uk-UA" dirty="0" err="1" smtClean="0"/>
              <a:t>“атмосфера”</a:t>
            </a:r>
            <a:r>
              <a:rPr lang="uk-UA" dirty="0" smtClean="0"/>
              <a:t>  </a:t>
            </a:r>
          </a:p>
          <a:p>
            <a:r>
              <a:rPr lang="uk-UA" dirty="0" smtClean="0"/>
              <a:t> </a:t>
            </a:r>
            <a:r>
              <a:rPr lang="uk-UA" dirty="0" smtClean="0"/>
              <a:t>Розглянути </a:t>
            </a:r>
            <a:r>
              <a:rPr lang="uk-UA" dirty="0" smtClean="0"/>
              <a:t>будову атмосфери</a:t>
            </a:r>
          </a:p>
          <a:p>
            <a:r>
              <a:rPr lang="uk-UA" dirty="0" smtClean="0"/>
              <a:t> </a:t>
            </a:r>
            <a:r>
              <a:rPr lang="uk-UA" dirty="0" smtClean="0"/>
              <a:t>Поглибити </a:t>
            </a:r>
            <a:r>
              <a:rPr lang="uk-UA" dirty="0" smtClean="0"/>
              <a:t>знання учнів про склад атмосферного повітря.</a:t>
            </a:r>
          </a:p>
          <a:p>
            <a:r>
              <a:rPr lang="uk-UA" dirty="0" smtClean="0"/>
              <a:t> </a:t>
            </a:r>
            <a:r>
              <a:rPr lang="uk-UA" dirty="0" smtClean="0"/>
              <a:t>Сприяти </a:t>
            </a:r>
            <a:r>
              <a:rPr lang="uk-UA" dirty="0" smtClean="0"/>
              <a:t>розумінню значення атмосфери для Землі</a:t>
            </a:r>
          </a:p>
          <a:p>
            <a:r>
              <a:rPr lang="uk-UA" dirty="0" smtClean="0"/>
              <a:t> </a:t>
            </a:r>
            <a:r>
              <a:rPr lang="uk-UA" dirty="0" smtClean="0"/>
              <a:t>Розвивати </a:t>
            </a:r>
            <a:r>
              <a:rPr lang="uk-UA" dirty="0" smtClean="0"/>
              <a:t>первинні практичні вміння розрізняти особливості атмосферних шарів</a:t>
            </a:r>
          </a:p>
          <a:p>
            <a:r>
              <a:rPr lang="uk-UA" dirty="0" smtClean="0"/>
              <a:t> </a:t>
            </a:r>
            <a:r>
              <a:rPr lang="uk-UA" dirty="0" smtClean="0"/>
              <a:t>Виховувати </a:t>
            </a:r>
            <a:r>
              <a:rPr lang="uk-UA" dirty="0" smtClean="0"/>
              <a:t>почуття відповідальності за охорону та збереження атмосферного повітря.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Розгадайте ребус і дізнаєтеся,яку тему ми розпочинаємо вивчати.</a:t>
            </a:r>
            <a:endParaRPr lang="uk-UA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 rotWithShape="1">
          <a:blip r:embed="rId2"/>
          <a:srcRect l="26766" t="30172" r="24993" b="33843"/>
          <a:stretch/>
        </p:blipFill>
        <p:spPr bwMode="auto">
          <a:xfrm>
            <a:off x="2061316" y="3076931"/>
            <a:ext cx="5021367" cy="2105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2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714356"/>
            <a:ext cx="8001056" cy="600079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Газовий склад атмосфери</a:t>
            </a: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903442"/>
            <a:ext cx="7563261" cy="3668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Шари атмосфери</a:t>
            </a:r>
            <a:endParaRPr lang="uk-UA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2143116"/>
            <a:ext cx="7169892" cy="4609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Озоновий шар</a:t>
            </a:r>
            <a:endParaRPr lang="uk-UA" dirty="0"/>
          </a:p>
        </p:txBody>
      </p:sp>
      <p:pic>
        <p:nvPicPr>
          <p:cNvPr id="4" name="Содержимое 3" descr="Без названия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928802"/>
            <a:ext cx="3429024" cy="1855046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1" y="1928802"/>
            <a:ext cx="5324011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270" y="3857628"/>
            <a:ext cx="8424089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Узагальнюємо знання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73343" y="3244334"/>
            <a:ext cx="3997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https://learningapps.org/view6399643</a:t>
            </a:r>
            <a:endParaRPr lang="uk-U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Содержимое 3" descr="thumb_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3" y="1062672"/>
            <a:ext cx="7715304" cy="5644969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1.Опрацювати параграф 26.</a:t>
            </a:r>
          </a:p>
          <a:p>
            <a:r>
              <a:rPr lang="uk-UA" dirty="0" smtClean="0"/>
              <a:t>2.Виконати тестування за посиланням </a:t>
            </a:r>
            <a:r>
              <a:rPr lang="en-US" dirty="0" smtClean="0">
                <a:hlinkClick r:id="rId2"/>
              </a:rPr>
              <a:t>join.naurok.ua</a:t>
            </a:r>
            <a:endParaRPr lang="en-US" dirty="0" smtClean="0"/>
          </a:p>
          <a:p>
            <a:r>
              <a:rPr lang="uk-UA" dirty="0" smtClean="0"/>
              <a:t>Код до тесту </a:t>
            </a:r>
            <a:r>
              <a:rPr lang="uk-UA" b="1" dirty="0" smtClean="0"/>
              <a:t>9122495 </a:t>
            </a:r>
            <a:r>
              <a:rPr lang="en-US" dirty="0" smtClean="0"/>
              <a:t/>
            </a:r>
            <a:br>
              <a:rPr lang="en-US" dirty="0" smtClean="0"/>
            </a:br>
            <a:endParaRPr lang="uk-U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198</TotalTime>
  <Words>65</Words>
  <Application>Microsoft Office PowerPoint</Application>
  <PresentationFormat>Экран (4:3)</PresentationFormat>
  <Paragraphs>22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Склад і будова атмосфери.</vt:lpstr>
      <vt:lpstr>МЕТА УРОКУ:</vt:lpstr>
      <vt:lpstr>Розгадайте ребус і дізнаєтеся,яку тему ми розпочинаємо вивчати.</vt:lpstr>
      <vt:lpstr>Слайд 4</vt:lpstr>
      <vt:lpstr>Газовий склад атмосфери</vt:lpstr>
      <vt:lpstr>Шари атмосфери</vt:lpstr>
      <vt:lpstr>Озоновий шар</vt:lpstr>
      <vt:lpstr>Узагальнюємо знання</vt:lpstr>
      <vt:lpstr>Слайд 9</vt:lpstr>
      <vt:lpstr>Домашнє завдання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 і будова атмосфери.</dc:title>
  <dc:creator>User</dc:creator>
  <cp:lastModifiedBy>User</cp:lastModifiedBy>
  <cp:revision>1</cp:revision>
  <dcterms:created xsi:type="dcterms:W3CDTF">2025-01-08T08:53:03Z</dcterms:created>
  <dcterms:modified xsi:type="dcterms:W3CDTF">2025-01-08T12:11:54Z</dcterms:modified>
</cp:coreProperties>
</file>