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12E8C2-445E-4CBF-8BF5-F3FFDE404A78}" type="datetimeFigureOut">
              <a:rPr lang="uk-UA" smtClean="0"/>
              <a:t>13.01.2025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B499D1-17A1-4E67-B228-CF3EE05A29AB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B499D1-17A1-4E67-B228-CF3EE05A29AB}" type="slidenum">
              <a:rPr lang="uk-UA" smtClean="0"/>
              <a:t>13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FF87B4-CCA5-46A0-8C09-2736E8F657DB}" type="datetimeFigureOut">
              <a:rPr lang="uk-UA" smtClean="0"/>
              <a:t>13.01.2025</a:t>
            </a:fld>
            <a:endParaRPr lang="uk-UA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81388D-F26D-47BB-8E5F-C4F9254A7657}" type="slidenum">
              <a:rPr lang="uk-UA" smtClean="0"/>
              <a:t>‹#›</a:t>
            </a:fld>
            <a:endParaRPr lang="uk-UA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FF87B4-CCA5-46A0-8C09-2736E8F657DB}" type="datetimeFigureOut">
              <a:rPr lang="uk-UA" smtClean="0"/>
              <a:t>13.01.2025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81388D-F26D-47BB-8E5F-C4F9254A7657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FF87B4-CCA5-46A0-8C09-2736E8F657DB}" type="datetimeFigureOut">
              <a:rPr lang="uk-UA" smtClean="0"/>
              <a:t>13.01.2025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81388D-F26D-47BB-8E5F-C4F9254A7657}" type="slidenum">
              <a:rPr lang="uk-UA" smtClean="0"/>
              <a:t>‹#›</a:t>
            </a:fld>
            <a:endParaRPr lang="uk-UA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FF87B4-CCA5-46A0-8C09-2736E8F657DB}" type="datetimeFigureOut">
              <a:rPr lang="uk-UA" smtClean="0"/>
              <a:t>13.01.2025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81388D-F26D-47BB-8E5F-C4F9254A7657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FF87B4-CCA5-46A0-8C09-2736E8F657DB}" type="datetimeFigureOut">
              <a:rPr lang="uk-UA" smtClean="0"/>
              <a:t>13.01.2025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81388D-F26D-47BB-8E5F-C4F9254A7657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FF87B4-CCA5-46A0-8C09-2736E8F657DB}" type="datetimeFigureOut">
              <a:rPr lang="uk-UA" smtClean="0"/>
              <a:t>13.01.2025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81388D-F26D-47BB-8E5F-C4F9254A7657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FF87B4-CCA5-46A0-8C09-2736E8F657DB}" type="datetimeFigureOut">
              <a:rPr lang="uk-UA" smtClean="0"/>
              <a:t>13.01.2025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81388D-F26D-47BB-8E5F-C4F9254A7657}" type="slidenum">
              <a:rPr lang="uk-UA" smtClean="0"/>
              <a:t>‹#›</a:t>
            </a:fld>
            <a:endParaRPr lang="uk-UA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FF87B4-CCA5-46A0-8C09-2736E8F657DB}" type="datetimeFigureOut">
              <a:rPr lang="uk-UA" smtClean="0"/>
              <a:t>13.01.2025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81388D-F26D-47BB-8E5F-C4F9254A7657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FF87B4-CCA5-46A0-8C09-2736E8F657DB}" type="datetimeFigureOut">
              <a:rPr lang="uk-UA" smtClean="0"/>
              <a:t>13.01.2025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81388D-F26D-47BB-8E5F-C4F9254A7657}" type="slidenum">
              <a:rPr lang="uk-UA" smtClean="0"/>
              <a:t>‹#›</a:t>
            </a:fld>
            <a:endParaRPr lang="uk-UA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FF87B4-CCA5-46A0-8C09-2736E8F657DB}" type="datetimeFigureOut">
              <a:rPr lang="uk-UA" smtClean="0"/>
              <a:t>13.01.2025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81388D-F26D-47BB-8E5F-C4F9254A7657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FF87B4-CCA5-46A0-8C09-2736E8F657DB}" type="datetimeFigureOut">
              <a:rPr lang="uk-UA" smtClean="0"/>
              <a:t>13.01.2025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81388D-F26D-47BB-8E5F-C4F9254A7657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FFF87B4-CCA5-46A0-8C09-2736E8F657DB}" type="datetimeFigureOut">
              <a:rPr lang="uk-UA" smtClean="0"/>
              <a:t>13.01.2025</a:t>
            </a:fld>
            <a:endParaRPr lang="uk-UA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uk-UA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681388D-F26D-47BB-8E5F-C4F9254A7657}" type="slidenum">
              <a:rPr lang="uk-UA" smtClean="0"/>
              <a:t>‹#›</a:t>
            </a:fld>
            <a:endParaRPr lang="uk-UA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 smtClean="0"/>
              <a:t>.</a:t>
            </a:r>
            <a:r>
              <a:rPr lang="uk-UA" dirty="0" smtClean="0"/>
              <a:t> </a:t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Постійні та періодичні вітри.</a:t>
            </a: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uk-UA" dirty="0" smtClean="0"/>
              <a:t>Географія.6 клас.</a:t>
            </a:r>
          </a:p>
          <a:p>
            <a:pPr algn="ctr"/>
            <a:endParaRPr lang="uk-UA" dirty="0"/>
          </a:p>
        </p:txBody>
      </p:sp>
      <p:pic>
        <p:nvPicPr>
          <p:cNvPr id="23554" name="Picture 2" descr="C:\Users\User\Downloads\images (5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54" y="2453027"/>
            <a:ext cx="3714776" cy="24720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Мета уроку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Познайомитися із поняттям 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“постійні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та періодичні 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вітри”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,причинами їх виникнення;</a:t>
            </a:r>
          </a:p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Розвивати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пізнавальну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компетентність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виникнення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напрямку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швидкості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сили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вітрів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Виховання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відповідальності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наслідки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дій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вітру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охорону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навколишнього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середовища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використовування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сили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вітру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користь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людині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Правила нашого уроку!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685800" indent="-685800">
              <a:buFont typeface="Wingdings" panose="05000000000000000000" pitchFamily="2" charset="2"/>
              <a:buChar char="ü"/>
            </a:pPr>
            <a:r>
              <a:rPr lang="uk-UA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Ввімкни </a:t>
            </a:r>
            <a:r>
              <a:rPr lang="uk-UA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камеру</a:t>
            </a:r>
          </a:p>
          <a:p>
            <a:pPr marL="685800" indent="-685800">
              <a:buFont typeface="Wingdings" panose="05000000000000000000" pitchFamily="2" charset="2"/>
              <a:buChar char="ü"/>
            </a:pPr>
            <a:r>
              <a:rPr lang="uk-UA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Поводься чемно</a:t>
            </a:r>
          </a:p>
          <a:p>
            <a:pPr marL="685800" indent="-685800">
              <a:buFont typeface="Wingdings" panose="05000000000000000000" pitchFamily="2" charset="2"/>
              <a:buChar char="ü"/>
            </a:pPr>
            <a:r>
              <a:rPr lang="uk-UA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Чуєш сирену – покидай урок, слідуй до бомбосховища</a:t>
            </a:r>
          </a:p>
          <a:p>
            <a:pPr marL="685800" indent="-685800">
              <a:buFont typeface="Wingdings" panose="05000000000000000000" pitchFamily="2" charset="2"/>
              <a:buChar char="ü"/>
            </a:pPr>
            <a:r>
              <a:rPr lang="uk-UA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Підіймай руку, якщо хочеш дати відповідь </a:t>
            </a:r>
          </a:p>
          <a:p>
            <a:pPr marL="685800" indent="-685800">
              <a:buFont typeface="Wingdings" panose="05000000000000000000" pitchFamily="2" charset="2"/>
              <a:buChar char="ü"/>
            </a:pPr>
            <a:r>
              <a:rPr lang="uk-UA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Після відповіді не забудься опустити руку</a:t>
            </a:r>
          </a:p>
          <a:p>
            <a:pPr marL="685800" indent="-685800">
              <a:buFont typeface="Wingdings" panose="05000000000000000000" pitchFamily="2" charset="2"/>
              <a:buChar char="ü"/>
            </a:pPr>
            <a:r>
              <a:rPr lang="uk-UA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Уважно слухай учителя </a:t>
            </a:r>
          </a:p>
          <a:p>
            <a:pPr marL="685800" indent="-685800">
              <a:buFont typeface="Wingdings" panose="05000000000000000000" pitchFamily="2" charset="2"/>
              <a:buChar char="ü"/>
            </a:pPr>
            <a:r>
              <a:rPr lang="uk-UA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Якщо щось не зрозуміло – запитай </a:t>
            </a:r>
          </a:p>
          <a:p>
            <a:pPr marL="685800" indent="-685800">
              <a:buFont typeface="Wingdings" panose="05000000000000000000" pitchFamily="2" charset="2"/>
              <a:buChar char="ü"/>
            </a:pPr>
            <a:r>
              <a:rPr lang="uk-UA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Якщо помітили помилки в тексті – ви молодці (я ж також людина)</a:t>
            </a:r>
          </a:p>
          <a:p>
            <a:pPr marL="685800" indent="-685800">
              <a:buFont typeface="Wingdings" panose="05000000000000000000" pitchFamily="2" charset="2"/>
              <a:buChar char="ü"/>
            </a:pPr>
            <a:r>
              <a:rPr lang="uk-UA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Довжина уроку: 30 хвилин, якщо я не вкладаюся в цей час і вам потрібно йти – ви вільні, якщо ви як і я не поспішаєте – продовжуємо урок 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План уроку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1.Які бувають вітри.</a:t>
            </a:r>
          </a:p>
          <a:p>
            <a:r>
              <a:rPr lang="uk-UA" dirty="0" smtClean="0"/>
              <a:t>2.Постійні вітри.</a:t>
            </a:r>
          </a:p>
          <a:p>
            <a:r>
              <a:rPr lang="uk-UA" dirty="0" smtClean="0"/>
              <a:t>3.Періодичні вітри.</a:t>
            </a:r>
            <a:endParaRPr lang="uk-U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Епіграф уроку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i="1" dirty="0" smtClean="0">
                <a:solidFill>
                  <a:srgbClr val="C00000"/>
                </a:solidFill>
              </a:rPr>
              <a:t>Якщо не можна вітер змалювати, прозорий вітер на ясному тлі - змалюй дуби, могутні і крислаті, котрі од вітру гнуться до землі...</a:t>
            </a:r>
            <a:endParaRPr lang="uk-UA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uk-UA" i="1" dirty="0" smtClean="0">
                <a:solidFill>
                  <a:srgbClr val="C00000"/>
                </a:solidFill>
              </a:rPr>
              <a:t>Ліна Костенко, українська письменниця</a:t>
            </a:r>
            <a:endParaRPr lang="uk-UA" dirty="0" smtClean="0">
              <a:solidFill>
                <a:srgbClr val="C00000"/>
              </a:solidFill>
            </a:endParaRPr>
          </a:p>
          <a:p>
            <a:endParaRPr lang="uk-UA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Перевірка домашнього завдання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Бесіда</a:t>
            </a:r>
          </a:p>
          <a:p>
            <a:pPr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1.Що таке вітер?</a:t>
            </a:r>
          </a:p>
          <a:p>
            <a:pPr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2.Назвіть показники вітру.</a:t>
            </a:r>
          </a:p>
          <a:p>
            <a:pPr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3.Поясніть своїми словами,чому виникає вітер.</a:t>
            </a:r>
          </a:p>
          <a:p>
            <a:pPr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ru-RU" sz="2400" dirty="0" smtClean="0"/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Оцініть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значення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вітру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природи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Вітер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друг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ворог людям?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Відповідь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обґрунтуйте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прикладами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5.При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якій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різниці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тиску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вітер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буде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найсильніший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А)750-710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мм.рт.ст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Б)710-690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мм.рт.ст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В)740-690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мм.рт.ст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Содержимое 3" descr="Без названия (4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1604" y="2000240"/>
            <a:ext cx="6500858" cy="2346566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Пасати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це постійні вітри,що дмуть від тропіків до екватора.</a:t>
            </a:r>
          </a:p>
          <a:p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Західні вітри помірних </a:t>
            </a:r>
            <a:r>
              <a:rPr lang="uk-UA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широт-</a:t>
            </a:r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це постійні вітри,що дмуть від тропіків до помірних широт.</a:t>
            </a:r>
          </a:p>
          <a:p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Вітри полярних </a:t>
            </a:r>
            <a:r>
              <a:rPr lang="uk-UA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широт-</a:t>
            </a:r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це постійні вітри,що дмуть з областей підвищеного тиску у  Північному та Південному полюсах на помірні широти.</a:t>
            </a:r>
          </a:p>
          <a:p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66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428735"/>
            <a:ext cx="7143800" cy="41638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Содержимое 3" descr="Без названия (5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8" y="2786058"/>
            <a:ext cx="7033923" cy="2019308"/>
          </a:xfrm>
        </p:spPr>
      </p:pic>
      <p:sp>
        <p:nvSpPr>
          <p:cNvPr id="5" name="Прямоугольник 4"/>
          <p:cNvSpPr/>
          <p:nvPr/>
        </p:nvSpPr>
        <p:spPr>
          <a:xfrm>
            <a:off x="1428728" y="1500174"/>
            <a:ext cx="66437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берегах таких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водойм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як-то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річок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озер,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водосховищ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морів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тиск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устигає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змінитися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двічі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(день –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ніч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), тому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формуються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добові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вітри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бризи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франц. – «легкий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вітер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»).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27650" name="Picture 2" descr="C:\Users\User\Downloads\Без названия (6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71736" y="1428736"/>
            <a:ext cx="4929222" cy="231500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142976" y="3643314"/>
            <a:ext cx="70009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На узбережжях океанів, де сконцентровані значно більші об’єми.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води, це відбувається набагато повільніше (літо – зима). Там формуються сезонні вітри –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мусони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(від араб. – «пора року»)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Працюємо практично</a:t>
            </a:r>
            <a:endParaRPr lang="uk-UA" dirty="0"/>
          </a:p>
        </p:txBody>
      </p:sp>
      <p:pic>
        <p:nvPicPr>
          <p:cNvPr id="286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285860"/>
            <a:ext cx="6281123" cy="5093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sz="2000" dirty="0" smtClean="0">
                <a:latin typeface="Times New Roman" pitchFamily="18" charset="0"/>
                <a:cs typeface="Times New Roman" pitchFamily="18" charset="0"/>
              </a:rPr>
              <a:t>Місце́ві вітри́ — вітри, що утворюють характерний для даного регіону режим погоди і мають велику повторюваність (фен, сироко, самум, хамсин, чинук, баргузин, бора тощо).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Фен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 сильний, поривчастий, теплий і сухий місцевий вітер, що дме з гір у долини. Він виникає, коли повітряні маси перевалюють через гори й з великою швидкістю скочуються в долини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Хамсин -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жагучий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сухий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вітер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пустелі</a:t>
            </a:r>
            <a:r>
              <a:rPr lang="ru-RU" sz="2000" dirty="0" smtClean="0"/>
              <a:t>. </a:t>
            </a:r>
            <a:endParaRPr lang="ru-RU" sz="2000" dirty="0" smtClean="0"/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Бора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dirty="0" smtClean="0"/>
              <a:t> 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північний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холодний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сильний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поривчастий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вітер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Виникає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бора в тому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випадку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коли на шляху холодного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повітря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зустрічається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височина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Сироко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сильний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теплий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вітер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дме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Сахари до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країн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Середземномор'я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Чинук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південно-західний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вітер-фен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дме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Канаді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та США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східних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схилів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Скелястих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гір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прилеглі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до них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ділянки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прерій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 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Домашнє завдання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1.Опрацювати параграф 31.</a:t>
            </a:r>
          </a:p>
          <a:p>
            <a:r>
              <a:rPr lang="uk-UA" dirty="0" smtClean="0"/>
              <a:t>2.Відповісти на запитання 3-5 ст.156 (усно)</a:t>
            </a:r>
          </a:p>
          <a:p>
            <a:r>
              <a:rPr lang="uk-UA" dirty="0" smtClean="0"/>
              <a:t>3.Виконати завдання 6 ст.156 (письмово)</a:t>
            </a:r>
            <a:endParaRPr lang="uk-UA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88</TotalTime>
  <Words>384</Words>
  <Application>Microsoft Office PowerPoint</Application>
  <PresentationFormat>Экран (4:3)</PresentationFormat>
  <Paragraphs>50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Солнцестояние</vt:lpstr>
      <vt:lpstr>.   Постійні та періодичні вітри.</vt:lpstr>
      <vt:lpstr>Мета уроку</vt:lpstr>
      <vt:lpstr>Правила нашого уроку!</vt:lpstr>
      <vt:lpstr>План уроку</vt:lpstr>
      <vt:lpstr>Епіграф уроку</vt:lpstr>
      <vt:lpstr>Перевірка домашнього завдання</vt:lpstr>
      <vt:lpstr>Слайд 7</vt:lpstr>
      <vt:lpstr>Слайд 8</vt:lpstr>
      <vt:lpstr>Слайд 9</vt:lpstr>
      <vt:lpstr>Слайд 10</vt:lpstr>
      <vt:lpstr>Слайд 11</vt:lpstr>
      <vt:lpstr>Працюємо практично</vt:lpstr>
      <vt:lpstr>Місце́ві вітри́ — вітри, що утворюють характерний для даного регіону режим погоди і мають велику повторюваність (фен, сироко, самум, хамсин, чинук, баргузин, бора тощо).</vt:lpstr>
      <vt:lpstr>Домашнє завдання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   Постійні та періодичні вітри.</dc:title>
  <dc:creator>User</dc:creator>
  <cp:lastModifiedBy>User</cp:lastModifiedBy>
  <cp:revision>1</cp:revision>
  <dcterms:created xsi:type="dcterms:W3CDTF">2025-01-13T16:21:11Z</dcterms:created>
  <dcterms:modified xsi:type="dcterms:W3CDTF">2025-01-13T17:49:33Z</dcterms:modified>
</cp:coreProperties>
</file>