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0AA247C-DE10-4FE8-A689-0780E5C803E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3F7D3F6-9C7B-4B24-BBD5-AE8B09B45550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uk-UA" dirty="0" smtClean="0"/>
              <a:t>Вітер, його основні характеристики. : причини виникнення, напрямки, сила, швидкість. 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dirty="0" smtClean="0"/>
              <a:t>Підготувала</a:t>
            </a:r>
          </a:p>
          <a:p>
            <a:r>
              <a:rPr lang="uk-UA" dirty="0" smtClean="0"/>
              <a:t>вчитель історії та географії</a:t>
            </a:r>
          </a:p>
          <a:p>
            <a:r>
              <a:rPr lang="uk-UA" dirty="0" smtClean="0"/>
              <a:t>І категорії</a:t>
            </a:r>
          </a:p>
          <a:p>
            <a:r>
              <a:rPr lang="uk-UA" dirty="0" smtClean="0"/>
              <a:t>Мар</a:t>
            </a:r>
            <a:r>
              <a:rPr lang="en-US" dirty="0" smtClean="0"/>
              <a:t>’</a:t>
            </a:r>
            <a:r>
              <a:rPr lang="uk-UA" dirty="0" err="1" smtClean="0"/>
              <a:t>єнко</a:t>
            </a:r>
            <a:r>
              <a:rPr lang="uk-UA" dirty="0" smtClean="0"/>
              <a:t> Д.М.</a:t>
            </a:r>
            <a:endParaRPr lang="uk-UA" dirty="0"/>
          </a:p>
        </p:txBody>
      </p:sp>
      <p:pic>
        <p:nvPicPr>
          <p:cNvPr id="1026" name="Picture 2" descr="C:\Users\User\Downloads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714752"/>
            <a:ext cx="3913644" cy="24615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Мета уроку:</a:t>
            </a:r>
          </a:p>
          <a:p>
            <a:pPr>
              <a:buFontTx/>
              <a:buChar char="-"/>
            </a:pPr>
            <a:r>
              <a:rPr lang="uk-UA" dirty="0" smtClean="0"/>
              <a:t>формування </a:t>
            </a:r>
            <a:r>
              <a:rPr lang="uk-UA" dirty="0" smtClean="0"/>
              <a:t>знань про вітер і причини його утворення, постійні та змінні вітри</a:t>
            </a:r>
            <a:r>
              <a:rPr lang="uk-UA" dirty="0" smtClean="0"/>
              <a:t>;</a:t>
            </a:r>
          </a:p>
          <a:p>
            <a:pPr>
              <a:buFontTx/>
              <a:buChar char="-"/>
            </a:pPr>
            <a:r>
              <a:rPr lang="uk-UA" dirty="0" smtClean="0"/>
              <a:t> розвивати </a:t>
            </a:r>
            <a:r>
              <a:rPr lang="uk-UA" dirty="0" smtClean="0"/>
              <a:t>навички визначення напрямку та сили вітру, побудови та аналізу рози вітрів</a:t>
            </a:r>
            <a:r>
              <a:rPr lang="uk-UA" dirty="0" smtClean="0"/>
              <a:t>;</a:t>
            </a:r>
          </a:p>
          <a:p>
            <a:pPr>
              <a:buFontTx/>
              <a:buChar char="-"/>
            </a:pPr>
            <a:r>
              <a:rPr lang="uk-UA" dirty="0" smtClean="0"/>
              <a:t> </a:t>
            </a:r>
            <a:r>
              <a:rPr lang="uk-UA" dirty="0" smtClean="0"/>
              <a:t>сприяти розумінню учнями важливості спостереження та вивчення вітрів.</a:t>
            </a:r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Перевірка </a:t>
            </a:r>
            <a:r>
              <a:rPr lang="uk-UA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д.з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Гра </a:t>
            </a:r>
            <a:r>
              <a:rPr lang="uk-UA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“Вірю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uk-UA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вірю”</a:t>
            </a:r>
            <a:endParaRPr lang="uk-UA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1.Атмосферний тиск – це сила, з якою повітря тисне на земну поверхню.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2. Вітер – це горизонтальне переміщення повітря з області низького тиску в область високого тиску.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3. Атмосферний тиск знижується з підняттям на 1 км на 10 мм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рт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ст..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4. Чим більша різниця у атмосферному тиску між об’єктами, тим сильніший вітер.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5. Атмосферний тиск вимірюється за допомогою барометра.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6. Нормальним атмосферним тиском для всіх точок планети є 760 мм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7. Напрямок та сила вітру вимірюється за допомогою флюгера.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8. На 1 см</a:t>
            </a:r>
            <a:r>
              <a:rPr lang="uk-UA" sz="20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повітря тисне з силою 15 т.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9. Нормальний атмосферний тиск на висоті 350 м - 725 мм.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рт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ст.</a:t>
            </a: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Відгадайте загадку</a:t>
            </a:r>
          </a:p>
          <a:p>
            <a:pPr algn="ctr">
              <a:buNone/>
            </a:pPr>
            <a:endParaRPr lang="uk-UA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Хоч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 крил, але літаю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Вербі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коси розплітаю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Погойдаю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лісі гілку, </a:t>
            </a:r>
            <a:endParaRPr lang="uk-UA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Заколишу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квітці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бджілку.</a:t>
            </a:r>
          </a:p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Якщо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добре розлютити, </a:t>
            </a:r>
            <a:endParaRPr lang="uk-UA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Можу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шкоди </a:t>
            </a:r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наробити.</a:t>
            </a:r>
            <a:endParaRPr lang="uk-UA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dirty="0" smtClean="0"/>
              <a:t>План </a:t>
            </a:r>
          </a:p>
          <a:p>
            <a:pPr>
              <a:buNone/>
            </a:pPr>
            <a:r>
              <a:rPr lang="uk-UA" dirty="0" smtClean="0"/>
              <a:t>1.Причини виникнення вітру.</a:t>
            </a:r>
          </a:p>
          <a:p>
            <a:pPr>
              <a:buNone/>
            </a:pPr>
            <a:r>
              <a:rPr lang="uk-UA" dirty="0" smtClean="0"/>
              <a:t>2.Характеристики вітру.</a:t>
            </a:r>
          </a:p>
          <a:p>
            <a:pPr>
              <a:buNone/>
            </a:pPr>
            <a:r>
              <a:rPr lang="uk-UA" dirty="0" smtClean="0"/>
              <a:t>3.Напрям вітру. Роза вітрів.</a:t>
            </a:r>
          </a:p>
          <a:p>
            <a:pPr>
              <a:buNone/>
            </a:pPr>
            <a:r>
              <a:rPr lang="uk-UA" dirty="0" smtClean="0"/>
              <a:t>4.Сила вітру.</a:t>
            </a:r>
          </a:p>
          <a:p>
            <a:pPr>
              <a:buNone/>
            </a:pPr>
            <a:r>
              <a:rPr lang="uk-UA" dirty="0" smtClean="0"/>
              <a:t>5.Швидкість вітру.</a:t>
            </a:r>
            <a:endParaRPr lang="uk-U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3135" y="530225"/>
            <a:ext cx="5960548" cy="447041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Без названия (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7" y="428605"/>
            <a:ext cx="4958564" cy="2786082"/>
          </a:xfrm>
        </p:spPr>
      </p:pic>
      <p:pic>
        <p:nvPicPr>
          <p:cNvPr id="2050" name="Picture 2" descr="C:\Users\User\Downloads\Без названия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28604"/>
            <a:ext cx="2841243" cy="2754012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286124"/>
            <a:ext cx="7641315" cy="2166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7251543" cy="200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 descr="C:\Users\User\Downloads\Без названия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428868"/>
            <a:ext cx="5150282" cy="3033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Без названия (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5" y="500042"/>
            <a:ext cx="4337308" cy="2428892"/>
          </a:xfrm>
        </p:spPr>
      </p:pic>
      <p:pic>
        <p:nvPicPr>
          <p:cNvPr id="4098" name="Picture 2" descr="C:\Users\User\Downloads\Без названия (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00042"/>
            <a:ext cx="3786214" cy="3803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8" name="Содержимое 7" descr="Без названия (9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000107"/>
            <a:ext cx="6858048" cy="403967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428604"/>
            <a:ext cx="6108541" cy="5986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16953"/>
            <a:ext cx="7327027" cy="466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571480"/>
            <a:ext cx="748468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Домашнє завдання</a:t>
            </a:r>
          </a:p>
          <a:p>
            <a:pPr>
              <a:buNone/>
            </a:pPr>
            <a:r>
              <a:rPr lang="uk-UA" dirty="0" smtClean="0"/>
              <a:t>1.Опрацювати параграф 30.</a:t>
            </a:r>
          </a:p>
          <a:p>
            <a:pPr>
              <a:buNone/>
            </a:pPr>
            <a:r>
              <a:rPr lang="uk-UA" dirty="0" smtClean="0"/>
              <a:t>2.Відповісти на запитання 1-6 ст.151 (усно).</a:t>
            </a:r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57</TotalTime>
  <Words>133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Вітер, його основні характеристики. : причини виникнення, напрямки, сила, швидкість.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Вітер, його основні характеристики. : причини виникнення, напрямки, сила, швидкість. </dc:title>
  <dc:creator>User</dc:creator>
  <cp:lastModifiedBy>User</cp:lastModifiedBy>
  <cp:revision>1</cp:revision>
  <dcterms:created xsi:type="dcterms:W3CDTF">2025-01-08T16:18:24Z</dcterms:created>
  <dcterms:modified xsi:type="dcterms:W3CDTF">2025-01-08T17:15:28Z</dcterms:modified>
</cp:coreProperties>
</file>