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26" autoAdjust="0"/>
    <p:restoredTop sz="94660"/>
  </p:normalViewPr>
  <p:slideViewPr>
    <p:cSldViewPr>
      <p:cViewPr varScale="1">
        <p:scale>
          <a:sx n="68" d="100"/>
          <a:sy n="68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DE5B197-D359-4BC5-BAF3-84AD9509E661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C30203A-D891-49EA-A62C-98D3EE24B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енергетика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0"/>
            <a:ext cx="8458200" cy="1184297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ЕНЕРГЕТИКА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7901014" cy="245802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/>
              <a:t>Електроенергетика</a:t>
            </a:r>
            <a:endParaRPr lang="ru-RU" sz="3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42910" y="3143248"/>
            <a:ext cx="38576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uk-UA" dirty="0" smtClean="0"/>
              <a:t>1. Теплові електростанції (ТЕС)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uk-UA" dirty="0" smtClean="0"/>
              <a:t>Конденсаційні електростанції (КЕС)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uk-UA" dirty="0" smtClean="0"/>
              <a:t>Теплоелектростанції (ТЕЦ)</a:t>
            </a:r>
          </a:p>
          <a:p>
            <a:pPr marL="342900" indent="-342900"/>
            <a:r>
              <a:rPr lang="uk-UA" dirty="0" smtClean="0"/>
              <a:t>2. Гідравлічні електростанції (ГЕС)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uk-UA" dirty="0" err="1" smtClean="0"/>
              <a:t>Гідроакумулятивні</a:t>
            </a:r>
            <a:r>
              <a:rPr lang="uk-UA" dirty="0" smtClean="0"/>
              <a:t> електростанції (ГАЕС)</a:t>
            </a:r>
            <a:endParaRPr lang="ru-RU" dirty="0" smtClean="0"/>
          </a:p>
          <a:p>
            <a:pPr marL="342900" indent="-342900"/>
            <a:r>
              <a:rPr lang="uk-UA" dirty="0" smtClean="0"/>
              <a:t>3.  Атомні електростанції (АЕС)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00628" y="3143248"/>
            <a:ext cx="378621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Вітрові електростанції (ВЕС)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Геотермальні електростанції (</a:t>
            </a:r>
            <a:r>
              <a:rPr lang="uk-UA" dirty="0" err="1" smtClean="0"/>
              <a:t>ГеоЕС</a:t>
            </a:r>
            <a:r>
              <a:rPr lang="uk-UA" dirty="0" smtClean="0"/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Сонячні електростанції (СЕС)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Припливні електростанції (ПЕС)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Енергія хвиль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Енергія течій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Біоенергетика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b="1" dirty="0" smtClean="0"/>
              <a:t>   Традиційна:                        Нетрадиційна: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86808" cy="5214974"/>
          </a:xfrm>
        </p:spPr>
        <p:txBody>
          <a:bodyPr/>
          <a:lstStyle/>
          <a:p>
            <a:r>
              <a:rPr lang="uk-UA" dirty="0" smtClean="0"/>
              <a:t>Електроенергетика-виробництво важкої промисловості, що продукує електроенергію та передає її до споживача через лінії електропередач(ЛЕП)</a:t>
            </a:r>
          </a:p>
          <a:p>
            <a:r>
              <a:rPr lang="uk-UA" dirty="0" smtClean="0"/>
              <a:t>Енергозбереження-комплекс заходів з раціонального використання та економних витрат палива та енергії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066800"/>
          </a:xfrm>
        </p:spPr>
        <p:txBody>
          <a:bodyPr/>
          <a:lstStyle/>
          <a:p>
            <a:pPr algn="ctr"/>
            <a:r>
              <a:rPr lang="uk-UA" dirty="0" smtClean="0"/>
              <a:t>Ресурси електроенергетики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325112"/>
          </a:xfrm>
        </p:spPr>
        <p:txBody>
          <a:bodyPr/>
          <a:lstStyle/>
          <a:p>
            <a:pPr marL="624078" indent="-514350"/>
            <a:r>
              <a:rPr lang="uk-UA" dirty="0" smtClean="0"/>
              <a:t>Не відновлювані: вугілля, нафта, газ.</a:t>
            </a:r>
          </a:p>
          <a:p>
            <a:pPr marL="624078" indent="-514350"/>
            <a:r>
              <a:rPr lang="uk-UA" dirty="0" smtClean="0"/>
              <a:t>Відновлювані: енергія водяного потоку.</a:t>
            </a:r>
          </a:p>
          <a:p>
            <a:pPr marL="624078" indent="-514350"/>
            <a:r>
              <a:rPr lang="uk-UA" dirty="0" smtClean="0"/>
              <a:t>Невичерпні: енергія сонця, енергія вітру.</a:t>
            </a:r>
            <a:endParaRPr lang="ru-RU" dirty="0"/>
          </a:p>
        </p:txBody>
      </p:sp>
      <p:pic>
        <p:nvPicPr>
          <p:cNvPr id="5" name="Рисунок 4" descr="295d439df18a7448f02e4e5efab6edff_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3286124"/>
            <a:ext cx="3505195" cy="2676182"/>
          </a:xfrm>
          <a:prstGeom prst="rect">
            <a:avLst/>
          </a:prstGeom>
        </p:spPr>
      </p:pic>
      <p:pic>
        <p:nvPicPr>
          <p:cNvPr id="6" name="Рисунок 5" descr="n_7047_413483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286124"/>
            <a:ext cx="3857652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066800"/>
          </a:xfrm>
        </p:spPr>
        <p:txBody>
          <a:bodyPr/>
          <a:lstStyle/>
          <a:p>
            <a:pPr algn="ctr"/>
            <a:r>
              <a:rPr lang="uk-UA" dirty="0" smtClean="0"/>
              <a:t>Типи електростанцій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85926"/>
            <a:ext cx="8229600" cy="4325112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Атомні  АЕС (використовують збагачений уран чи плутоній)</a:t>
            </a:r>
          </a:p>
          <a:p>
            <a:r>
              <a:rPr lang="uk-UA" dirty="0" smtClean="0"/>
              <a:t>Теплові ТЕС ( нафта, вугілля, газ, горючі сланці, торф)</a:t>
            </a:r>
          </a:p>
          <a:p>
            <a:r>
              <a:rPr lang="uk-UA" dirty="0" smtClean="0"/>
              <a:t>Гідравлічні ГЕС і ГАЕС (потік води)</a:t>
            </a:r>
          </a:p>
          <a:p>
            <a:r>
              <a:rPr lang="uk-UA" dirty="0" smtClean="0"/>
              <a:t>Сонячні СЕС (сонячне </a:t>
            </a:r>
            <a:r>
              <a:rPr lang="uk-UA" dirty="0" err="1" smtClean="0"/>
              <a:t>випромінення</a:t>
            </a:r>
            <a:r>
              <a:rPr lang="uk-UA" dirty="0" smtClean="0"/>
              <a:t>)</a:t>
            </a:r>
          </a:p>
          <a:p>
            <a:r>
              <a:rPr lang="uk-UA" dirty="0" smtClean="0"/>
              <a:t>Вітрові ВЕС  (вітрова енергія)</a:t>
            </a:r>
          </a:p>
          <a:p>
            <a:r>
              <a:rPr lang="uk-UA" dirty="0" smtClean="0"/>
              <a:t>Припливні ПЕС ( енергія морських хвиль)</a:t>
            </a:r>
          </a:p>
          <a:p>
            <a:r>
              <a:rPr lang="uk-UA" dirty="0" smtClean="0"/>
              <a:t>Геотермальні ГТЕС (енергія тепла надр Землі)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Чинники розміщення електростанцій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928802"/>
            <a:ext cx="4186238" cy="4325112"/>
          </a:xfrm>
        </p:spPr>
        <p:txBody>
          <a:bodyPr/>
          <a:lstStyle/>
          <a:p>
            <a:r>
              <a:rPr lang="uk-UA" dirty="0" smtClean="0"/>
              <a:t>Паливний</a:t>
            </a:r>
          </a:p>
          <a:p>
            <a:r>
              <a:rPr lang="uk-UA" dirty="0" smtClean="0"/>
              <a:t>Водний</a:t>
            </a:r>
          </a:p>
          <a:p>
            <a:r>
              <a:rPr lang="uk-UA" dirty="0" smtClean="0"/>
              <a:t>Транспортний</a:t>
            </a:r>
          </a:p>
          <a:p>
            <a:r>
              <a:rPr lang="uk-UA" dirty="0" smtClean="0"/>
              <a:t>Природних умов</a:t>
            </a:r>
          </a:p>
          <a:p>
            <a:r>
              <a:rPr lang="uk-UA" dirty="0" smtClean="0"/>
              <a:t>Споживчий</a:t>
            </a:r>
          </a:p>
          <a:p>
            <a:r>
              <a:rPr lang="uk-UA" dirty="0" smtClean="0"/>
              <a:t>Оборонний</a:t>
            </a:r>
          </a:p>
          <a:p>
            <a:r>
              <a:rPr lang="uk-UA" dirty="0" smtClean="0"/>
              <a:t>Безпеки  проживання</a:t>
            </a:r>
            <a:endParaRPr lang="ru-RU" dirty="0"/>
          </a:p>
        </p:txBody>
      </p:sp>
      <p:pic>
        <p:nvPicPr>
          <p:cNvPr id="5" name="Рисунок 4" descr="58a4770bddfb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2357430"/>
            <a:ext cx="4440540" cy="3143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066800"/>
          </a:xfrm>
        </p:spPr>
        <p:txBody>
          <a:bodyPr/>
          <a:lstStyle/>
          <a:p>
            <a:pPr algn="ctr"/>
            <a:r>
              <a:rPr lang="uk-UA" dirty="0" smtClean="0"/>
              <a:t>Т Е С</a:t>
            </a:r>
            <a:endParaRPr lang="ru-RU" dirty="0"/>
          </a:p>
        </p:txBody>
      </p:sp>
      <p:pic>
        <p:nvPicPr>
          <p:cNvPr id="5" name="Содержимое 4" descr="bte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428736"/>
            <a:ext cx="7215826" cy="480396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35717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000108"/>
            <a:ext cx="8229600" cy="5002924"/>
          </a:xfrm>
        </p:spPr>
        <p:txBody>
          <a:bodyPr/>
          <a:lstStyle/>
          <a:p>
            <a:r>
              <a:rPr lang="uk-UA" dirty="0" smtClean="0"/>
              <a:t>ТЕС у більшості країн займає провідне місце.</a:t>
            </a:r>
          </a:p>
          <a:p>
            <a:r>
              <a:rPr lang="uk-UA" dirty="0" smtClean="0"/>
              <a:t>Перетворення теплової енергії в електричну.</a:t>
            </a:r>
          </a:p>
          <a:p>
            <a:r>
              <a:rPr lang="uk-UA" dirty="0" smtClean="0"/>
              <a:t>Види ТЕС: </a:t>
            </a:r>
            <a:r>
              <a:rPr lang="uk-UA" dirty="0" err="1" smtClean="0"/>
              <a:t>паро-</a:t>
            </a:r>
            <a:r>
              <a:rPr lang="uk-UA" dirty="0" smtClean="0"/>
              <a:t> та газотурбінні, дизельні парогазові,які використовують різні види палива: вугілля, газ, мазут.</a:t>
            </a:r>
          </a:p>
          <a:p>
            <a:r>
              <a:rPr lang="uk-UA" dirty="0" smtClean="0"/>
              <a:t>Частіше працюють паротурбінні, що використовують тверде паливо(вугілля).</a:t>
            </a:r>
          </a:p>
          <a:p>
            <a:r>
              <a:rPr lang="uk-UA" dirty="0" smtClean="0"/>
              <a:t>КЕС (конденсаційні)виробляють багато електроенергії.</a:t>
            </a:r>
          </a:p>
          <a:p>
            <a:r>
              <a:rPr lang="uk-UA" dirty="0" smtClean="0"/>
              <a:t>Головний чинник ТЕС є споживач та сировина.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00108"/>
            <a:ext cx="4572032" cy="5572164"/>
          </a:xfrm>
        </p:spPr>
        <p:txBody>
          <a:bodyPr/>
          <a:lstStyle/>
          <a:p>
            <a:r>
              <a:rPr lang="uk-UA" dirty="0" smtClean="0"/>
              <a:t>Найбільші ТЕС: Німеччина, США, Казахстан.</a:t>
            </a:r>
          </a:p>
          <a:p>
            <a:r>
              <a:rPr lang="uk-UA" dirty="0" smtClean="0"/>
              <a:t>ТЕЦ (теплоелектроцентралі). Комбінування, поєднання двох виробництв: електроенергії та гарячої води для опалення приміщень</a:t>
            </a:r>
            <a:endParaRPr lang="ru-RU" dirty="0"/>
          </a:p>
        </p:txBody>
      </p:sp>
      <p:pic>
        <p:nvPicPr>
          <p:cNvPr id="6" name="Рисунок 5" descr="05666df-teploenerget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066" y="1071546"/>
            <a:ext cx="3451036" cy="2295689"/>
          </a:xfrm>
          <a:prstGeom prst="rect">
            <a:avLst/>
          </a:prstGeom>
        </p:spPr>
      </p:pic>
      <p:pic>
        <p:nvPicPr>
          <p:cNvPr id="7" name="Рисунок 6" descr="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3500438"/>
            <a:ext cx="3500462" cy="2438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066800"/>
          </a:xfrm>
        </p:spPr>
        <p:txBody>
          <a:bodyPr/>
          <a:lstStyle/>
          <a:p>
            <a:pPr algn="ctr"/>
            <a:r>
              <a:rPr lang="uk-UA" dirty="0" smtClean="0"/>
              <a:t>Г Е С</a:t>
            </a:r>
            <a:endParaRPr lang="ru-RU" dirty="0"/>
          </a:p>
        </p:txBody>
      </p:sp>
      <p:pic>
        <p:nvPicPr>
          <p:cNvPr id="5" name="Содержимое 4" descr="Yichang-Three-Gorges-Dam-Yangtze-River-China_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500174"/>
            <a:ext cx="7349172" cy="49213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214346" y="428604"/>
            <a:ext cx="150019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928670"/>
            <a:ext cx="8229600" cy="5002924"/>
          </a:xfrm>
        </p:spPr>
        <p:txBody>
          <a:bodyPr/>
          <a:lstStyle/>
          <a:p>
            <a:r>
              <a:rPr lang="uk-UA" dirty="0" smtClean="0"/>
              <a:t>Щоб, створити напір води, будують з </a:t>
            </a:r>
            <a:r>
              <a:rPr lang="uk-UA" dirty="0" err="1" smtClean="0"/>
              <a:t>грунту</a:t>
            </a:r>
            <a:r>
              <a:rPr lang="uk-UA" dirty="0" smtClean="0"/>
              <a:t> або бетону греблю із засувками, яка перекриває річку. Перед греблею річка розливається, утворюючи водосховище.</a:t>
            </a:r>
          </a:p>
          <a:p>
            <a:r>
              <a:rPr lang="uk-UA" dirty="0" smtClean="0"/>
              <a:t>Є простою в експлуатації та дає дешеву електроенергію.</a:t>
            </a:r>
          </a:p>
          <a:p>
            <a:r>
              <a:rPr lang="uk-UA" dirty="0" smtClean="0"/>
              <a:t>Не забруднюють навколишнє середовище.</a:t>
            </a:r>
          </a:p>
          <a:p>
            <a:r>
              <a:rPr lang="uk-UA" dirty="0" smtClean="0"/>
              <a:t>Але, через створення водосховищ виникає низка проблем: руйнування берегів, затоплення земель, змінення рівня </a:t>
            </a:r>
            <a:r>
              <a:rPr lang="uk-UA" dirty="0" err="1" smtClean="0"/>
              <a:t>грунтових</a:t>
            </a:r>
            <a:r>
              <a:rPr lang="uk-UA" dirty="0" smtClean="0"/>
              <a:t> вод, </a:t>
            </a:r>
            <a:r>
              <a:rPr lang="uk-UA" dirty="0" err="1" smtClean="0"/>
              <a:t>застоювання</a:t>
            </a:r>
            <a:r>
              <a:rPr lang="uk-UA" dirty="0" smtClean="0"/>
              <a:t> та цвітіння води.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066800"/>
          </a:xfrm>
        </p:spPr>
        <p:txBody>
          <a:bodyPr/>
          <a:lstStyle/>
          <a:p>
            <a:pPr algn="ctr"/>
            <a:r>
              <a:rPr lang="uk-UA" dirty="0" smtClean="0"/>
              <a:t>А Е С</a:t>
            </a:r>
            <a:endParaRPr lang="ru-RU" dirty="0"/>
          </a:p>
        </p:txBody>
      </p:sp>
      <p:pic>
        <p:nvPicPr>
          <p:cNvPr id="5" name="Содержимое 4" descr="5452bdc-depositphotos-ttstudio-18667125-s-nuclear-station-u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428736"/>
            <a:ext cx="6995259" cy="47901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2471726" cy="8572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931486"/>
          </a:xfrm>
        </p:spPr>
        <p:txBody>
          <a:bodyPr>
            <a:normAutofit/>
          </a:bodyPr>
          <a:lstStyle/>
          <a:p>
            <a:r>
              <a:rPr lang="uk-UA" dirty="0" smtClean="0"/>
              <a:t>Незамінні для країн з обмеженими ресурсами.</a:t>
            </a:r>
          </a:p>
          <a:p>
            <a:r>
              <a:rPr lang="uk-UA" dirty="0" smtClean="0"/>
              <a:t>Принципи роботи АЕС та ТЕС подібні.</a:t>
            </a:r>
          </a:p>
          <a:p>
            <a:r>
              <a:rPr lang="uk-UA" dirty="0" smtClean="0"/>
              <a:t>Виробляє найдешевший електричний струм.</a:t>
            </a:r>
          </a:p>
          <a:p>
            <a:r>
              <a:rPr lang="uk-UA" dirty="0" smtClean="0"/>
              <a:t>Мало залежить від погодних умов.</a:t>
            </a:r>
          </a:p>
          <a:p>
            <a:r>
              <a:rPr lang="uk-UA" dirty="0" smtClean="0"/>
              <a:t>Висока вартість будівництва та демонтажу.</a:t>
            </a:r>
          </a:p>
          <a:p>
            <a:r>
              <a:rPr lang="uk-UA" dirty="0" smtClean="0"/>
              <a:t>Відсутність надійних технологій та зберігання ядерного палива.</a:t>
            </a:r>
          </a:p>
          <a:p>
            <a:r>
              <a:rPr lang="uk-UA" dirty="0" smtClean="0"/>
              <a:t>Великі збитки та втрати в результаті аварій і катастроф.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066800"/>
          </a:xfrm>
        </p:spPr>
        <p:txBody>
          <a:bodyPr/>
          <a:lstStyle/>
          <a:p>
            <a:pPr algn="ctr"/>
            <a:r>
              <a:rPr lang="uk-UA" dirty="0" smtClean="0"/>
              <a:t>Відновлювальні джерела енергії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857364"/>
            <a:ext cx="4286280" cy="4325112"/>
          </a:xfrm>
        </p:spPr>
        <p:txBody>
          <a:bodyPr>
            <a:normAutofit fontScale="85000" lnSpcReduction="10000"/>
          </a:bodyPr>
          <a:lstStyle/>
          <a:p>
            <a:r>
              <a:rPr lang="uk-UA" dirty="0" smtClean="0"/>
              <a:t>ВЕС.</a:t>
            </a:r>
          </a:p>
          <a:p>
            <a:r>
              <a:rPr lang="uk-UA" dirty="0" smtClean="0"/>
              <a:t>Переваги:невичерпність, безкоштовність, невисока вартість будівництва, відсутність відходів.</a:t>
            </a:r>
          </a:p>
          <a:p>
            <a:r>
              <a:rPr lang="uk-UA" dirty="0" smtClean="0"/>
              <a:t>Недоліки: невелика потужність, виробництво струму нестабільне бо залежить від швидкості та напрямку вітру, створює багато шуму та небезпечний для птахів</a:t>
            </a:r>
            <a:endParaRPr lang="ru-RU" dirty="0"/>
          </a:p>
        </p:txBody>
      </p:sp>
      <p:pic>
        <p:nvPicPr>
          <p:cNvPr id="5" name="Рисунок 4" descr="gal-12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4" y="2643182"/>
            <a:ext cx="4002116" cy="26480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066800"/>
          </a:xfrm>
        </p:spPr>
        <p:txBody>
          <a:bodyPr/>
          <a:lstStyle/>
          <a:p>
            <a:pPr algn="ctr"/>
            <a:r>
              <a:rPr lang="uk-UA" dirty="0" smtClean="0"/>
              <a:t>Відновлювальні джерела енергії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928802"/>
            <a:ext cx="4186238" cy="4325112"/>
          </a:xfrm>
        </p:spPr>
        <p:txBody>
          <a:bodyPr>
            <a:normAutofit fontScale="85000" lnSpcReduction="10000"/>
          </a:bodyPr>
          <a:lstStyle/>
          <a:p>
            <a:r>
              <a:rPr lang="uk-UA" dirty="0" smtClean="0"/>
              <a:t>СЕС.</a:t>
            </a:r>
          </a:p>
          <a:p>
            <a:r>
              <a:rPr lang="uk-UA" dirty="0" smtClean="0"/>
              <a:t>Перетворюють сонячну енергію на електричну. </a:t>
            </a:r>
          </a:p>
          <a:p>
            <a:r>
              <a:rPr lang="uk-UA" dirty="0" smtClean="0"/>
              <a:t>Переваги: невичерпність, безкоштовність, відсутність відходів.</a:t>
            </a:r>
          </a:p>
          <a:p>
            <a:r>
              <a:rPr lang="uk-UA" dirty="0" smtClean="0"/>
              <a:t>Недоліки: залежить від погодних умов, займає великі площі, висока вартість будівництва.</a:t>
            </a:r>
          </a:p>
          <a:p>
            <a:endParaRPr lang="ru-RU" dirty="0"/>
          </a:p>
        </p:txBody>
      </p:sp>
      <p:pic>
        <p:nvPicPr>
          <p:cNvPr id="5" name="Рисунок 4" descr="л48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2500306"/>
            <a:ext cx="4077616" cy="26574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066800"/>
          </a:xfrm>
        </p:spPr>
        <p:txBody>
          <a:bodyPr/>
          <a:lstStyle/>
          <a:p>
            <a:pPr algn="ctr"/>
            <a:r>
              <a:rPr lang="uk-UA" dirty="0" smtClean="0"/>
              <a:t>Відновлювальні джерела енергії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85926"/>
            <a:ext cx="4900618" cy="4325112"/>
          </a:xfrm>
        </p:spPr>
        <p:txBody>
          <a:bodyPr>
            <a:normAutofit fontScale="77500" lnSpcReduction="20000"/>
          </a:bodyPr>
          <a:lstStyle/>
          <a:p>
            <a:r>
              <a:rPr lang="uk-UA" dirty="0" err="1" smtClean="0"/>
              <a:t>ГеоЕС</a:t>
            </a:r>
            <a:r>
              <a:rPr lang="uk-UA" dirty="0" smtClean="0"/>
              <a:t>. </a:t>
            </a:r>
          </a:p>
          <a:p>
            <a:r>
              <a:rPr lang="uk-UA" dirty="0" smtClean="0"/>
              <a:t>Переваги: безкоштовність, незначна вичерпність.</a:t>
            </a:r>
          </a:p>
          <a:p>
            <a:r>
              <a:rPr lang="uk-UA" dirty="0" smtClean="0"/>
              <a:t>Недоліки: велика вартість будівництва, зведення в районах вулканічною активністю.</a:t>
            </a:r>
          </a:p>
          <a:p>
            <a:r>
              <a:rPr lang="uk-UA" dirty="0" smtClean="0"/>
              <a:t>ПЕС. </a:t>
            </a:r>
          </a:p>
          <a:p>
            <a:r>
              <a:rPr lang="uk-UA" dirty="0" smtClean="0"/>
              <a:t>Переваги: невичерпність, безкоштовність, відсутність відходів.</a:t>
            </a:r>
          </a:p>
          <a:p>
            <a:r>
              <a:rPr lang="uk-UA" dirty="0" smtClean="0"/>
              <a:t>Недоліки: поширення обмежене через незначну кількість заток у яких є припливні процеси.</a:t>
            </a:r>
            <a:endParaRPr lang="ru-RU" dirty="0"/>
          </a:p>
        </p:txBody>
      </p:sp>
      <p:pic>
        <p:nvPicPr>
          <p:cNvPr id="10242" name="Picture 2" descr="C:\Users\Администратор\Desktop\геоес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1785926"/>
            <a:ext cx="3172265" cy="2071702"/>
          </a:xfrm>
          <a:prstGeom prst="rect">
            <a:avLst/>
          </a:prstGeom>
          <a:noFill/>
        </p:spPr>
      </p:pic>
      <p:pic>
        <p:nvPicPr>
          <p:cNvPr id="10243" name="Picture 3" descr="C:\Users\Администратор\Desktop\пес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4000504"/>
            <a:ext cx="3150416" cy="2000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66800"/>
          </a:xfrm>
        </p:spPr>
        <p:txBody>
          <a:bodyPr/>
          <a:lstStyle/>
          <a:p>
            <a:pPr algn="ctr"/>
            <a:r>
              <a:rPr lang="uk-UA" dirty="0" smtClean="0"/>
              <a:t>Дякую за увагу!</a:t>
            </a:r>
            <a:endParaRPr lang="ru-RU" dirty="0"/>
          </a:p>
        </p:txBody>
      </p:sp>
      <p:pic>
        <p:nvPicPr>
          <p:cNvPr id="5" name="Содержимое 4" descr="zeljonaja-jekonomik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2000240"/>
            <a:ext cx="6795407" cy="4324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202</TotalTime>
  <Words>525</Words>
  <Application>Microsoft Office PowerPoint</Application>
  <PresentationFormat>Экран (4:3)</PresentationFormat>
  <Paragraphs>77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Городская</vt:lpstr>
      <vt:lpstr>ЕНЕРГЕТИКА</vt:lpstr>
      <vt:lpstr>Електроенергетика</vt:lpstr>
      <vt:lpstr>Слайд 3</vt:lpstr>
      <vt:lpstr>Ресурси електроенергетики</vt:lpstr>
      <vt:lpstr>Типи електростанцій</vt:lpstr>
      <vt:lpstr>Чинники розміщення електростанцій</vt:lpstr>
      <vt:lpstr>Т Е С</vt:lpstr>
      <vt:lpstr>Слайд 8</vt:lpstr>
      <vt:lpstr>Слайд 9</vt:lpstr>
      <vt:lpstr>Г Е С</vt:lpstr>
      <vt:lpstr>Слайд 11</vt:lpstr>
      <vt:lpstr>А Е С</vt:lpstr>
      <vt:lpstr>Слайд 13</vt:lpstr>
      <vt:lpstr>Відновлювальні джерела енергії</vt:lpstr>
      <vt:lpstr>Відновлювальні джерела енергії</vt:lpstr>
      <vt:lpstr>Відновлювальні джерела енергії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 Н Е Р Г Е Т И К А</dc:title>
  <dc:creator>User</dc:creator>
  <cp:lastModifiedBy>User</cp:lastModifiedBy>
  <cp:revision>25</cp:revision>
  <dcterms:created xsi:type="dcterms:W3CDTF">2022-01-31T20:37:25Z</dcterms:created>
  <dcterms:modified xsi:type="dcterms:W3CDTF">2022-09-22T17:03:06Z</dcterms:modified>
</cp:coreProperties>
</file>