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010A-1D03-4493-97B0-2EE4485E1E80}" type="datetimeFigureOut">
              <a:rPr lang="uk-UA" smtClean="0"/>
              <a:t>06.02.2020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0EF20-C8DF-4638-AC09-DE3D89CE001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3705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010A-1D03-4493-97B0-2EE4485E1E80}" type="datetimeFigureOut">
              <a:rPr lang="uk-UA" smtClean="0"/>
              <a:t>06.02.2020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0EF20-C8DF-4638-AC09-DE3D89CE001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80043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010A-1D03-4493-97B0-2EE4485E1E80}" type="datetimeFigureOut">
              <a:rPr lang="uk-UA" smtClean="0"/>
              <a:t>06.02.2020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0EF20-C8DF-4638-AC09-DE3D89CE001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466612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010A-1D03-4493-97B0-2EE4485E1E80}" type="datetimeFigureOut">
              <a:rPr lang="uk-UA" smtClean="0"/>
              <a:t>06.02.2020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0EF20-C8DF-4638-AC09-DE3D89CE001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8674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010A-1D03-4493-97B0-2EE4485E1E80}" type="datetimeFigureOut">
              <a:rPr lang="uk-UA" smtClean="0"/>
              <a:t>06.02.2020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0EF20-C8DF-4638-AC09-DE3D89CE001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06070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010A-1D03-4493-97B0-2EE4485E1E80}" type="datetimeFigureOut">
              <a:rPr lang="uk-UA" smtClean="0"/>
              <a:t>06.02.2020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0EF20-C8DF-4638-AC09-DE3D89CE001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41780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010A-1D03-4493-97B0-2EE4485E1E80}" type="datetimeFigureOut">
              <a:rPr lang="uk-UA" smtClean="0"/>
              <a:t>06.02.2020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0EF20-C8DF-4638-AC09-DE3D89CE001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515432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010A-1D03-4493-97B0-2EE4485E1E80}" type="datetimeFigureOut">
              <a:rPr lang="uk-UA" smtClean="0"/>
              <a:t>06.02.2020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0EF20-C8DF-4638-AC09-DE3D89CE001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371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010A-1D03-4493-97B0-2EE4485E1E80}" type="datetimeFigureOut">
              <a:rPr lang="uk-UA" smtClean="0"/>
              <a:t>06.02.2020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0EF20-C8DF-4638-AC09-DE3D89CE001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53808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010A-1D03-4493-97B0-2EE4485E1E80}" type="datetimeFigureOut">
              <a:rPr lang="uk-UA" smtClean="0"/>
              <a:t>06.02.2020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0EF20-C8DF-4638-AC09-DE3D89CE001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6838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B010A-1D03-4493-97B0-2EE4485E1E80}" type="datetimeFigureOut">
              <a:rPr lang="uk-UA" smtClean="0"/>
              <a:t>06.02.2020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0EF20-C8DF-4638-AC09-DE3D89CE001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41964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7B010A-1D03-4493-97B0-2EE4485E1E80}" type="datetimeFigureOut">
              <a:rPr lang="uk-UA" smtClean="0"/>
              <a:t>06.02.2020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10EF20-C8DF-4638-AC09-DE3D89CE001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24660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8856" y="-148856"/>
            <a:ext cx="12340856" cy="7006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33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645505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44707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690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3033" y="0"/>
            <a:ext cx="12355033" cy="6858000"/>
          </a:xfrm>
        </p:spPr>
      </p:pic>
    </p:spTree>
    <p:extLst>
      <p:ext uri="{BB962C8B-B14F-4D97-AF65-F5344CB8AC3E}">
        <p14:creationId xmlns:p14="http://schemas.microsoft.com/office/powerpoint/2010/main" val="346089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10384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8925"/>
            <a:ext cx="12192000" cy="7146925"/>
          </a:xfrm>
        </p:spPr>
      </p:pic>
    </p:spTree>
    <p:extLst>
      <p:ext uri="{BB962C8B-B14F-4D97-AF65-F5344CB8AC3E}">
        <p14:creationId xmlns:p14="http://schemas.microsoft.com/office/powerpoint/2010/main" val="180721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8856" y="-76292"/>
            <a:ext cx="12340855" cy="6934292"/>
          </a:xfrm>
        </p:spPr>
      </p:pic>
    </p:spTree>
    <p:extLst>
      <p:ext uri="{BB962C8B-B14F-4D97-AF65-F5344CB8AC3E}">
        <p14:creationId xmlns:p14="http://schemas.microsoft.com/office/powerpoint/2010/main" val="1738038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10154"/>
          </a:xfrm>
        </p:spPr>
      </p:pic>
    </p:spTree>
    <p:extLst>
      <p:ext uri="{BB962C8B-B14F-4D97-AF65-F5344CB8AC3E}">
        <p14:creationId xmlns:p14="http://schemas.microsoft.com/office/powerpoint/2010/main" val="185538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Office PowerPoint</Application>
  <PresentationFormat>Широкоэкранный</PresentationFormat>
  <Paragraphs>0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RePack by Diakov</cp:lastModifiedBy>
  <cp:revision>1</cp:revision>
  <dcterms:created xsi:type="dcterms:W3CDTF">2020-02-06T18:36:20Z</dcterms:created>
  <dcterms:modified xsi:type="dcterms:W3CDTF">2020-02-06T18:45:59Z</dcterms:modified>
</cp:coreProperties>
</file>